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3"/>
    <p:sldId id="263" r:id="rId4"/>
    <p:sldId id="277" r:id="rId5"/>
    <p:sldId id="278" r:id="rId6"/>
    <p:sldId id="275" r:id="rId7"/>
    <p:sldId id="292" r:id="rId8"/>
    <p:sldId id="279" r:id="rId9"/>
    <p:sldId id="276" r:id="rId10"/>
    <p:sldId id="265" r:id="rId11"/>
    <p:sldId id="422" r:id="rId12"/>
    <p:sldId id="311" r:id="rId13"/>
    <p:sldId id="386" r:id="rId14"/>
    <p:sldId id="384" r:id="rId15"/>
    <p:sldId id="387" r:id="rId16"/>
    <p:sldId id="361" r:id="rId17"/>
    <p:sldId id="271" r:id="rId18"/>
    <p:sldId id="314" r:id="rId19"/>
    <p:sldId id="363" r:id="rId20"/>
    <p:sldId id="328" r:id="rId21"/>
    <p:sldId id="362" r:id="rId23"/>
    <p:sldId id="330" r:id="rId24"/>
    <p:sldId id="346" r:id="rId25"/>
    <p:sldId id="297" r:id="rId26"/>
    <p:sldId id="364" r:id="rId27"/>
    <p:sldId id="274" r:id="rId28"/>
    <p:sldId id="410" r:id="rId29"/>
    <p:sldId id="296" r:id="rId30"/>
    <p:sldId id="332" r:id="rId31"/>
    <p:sldId id="411" r:id="rId32"/>
    <p:sldId id="412" r:id="rId33"/>
    <p:sldId id="290" r:id="rId34"/>
    <p:sldId id="426" r:id="rId35"/>
    <p:sldId id="388" r:id="rId36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2D1F"/>
    <a:srgbClr val="D2D0D4"/>
    <a:srgbClr val="33FF33"/>
    <a:srgbClr val="622F21"/>
    <a:srgbClr val="FCF8F3"/>
    <a:srgbClr val="B27E62"/>
    <a:srgbClr val="1A4356"/>
    <a:srgbClr val="FF952F"/>
    <a:srgbClr val="FDE5CD"/>
    <a:srgbClr val="49AA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777"/>
        <p:guide pos="38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44802"/>
            <a:ext cx="662305" cy="615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0.jpeg"/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1.png"/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5.jpeg"/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6.png"/><Relationship Id="rId2" Type="http://schemas.openxmlformats.org/officeDocument/2006/relationships/image" Target="../media/image53.png"/><Relationship Id="rId1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jpeg"/><Relationship Id="rId4" Type="http://schemas.openxmlformats.org/officeDocument/2006/relationships/image" Target="../media/image57.png"/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image" Target="../media/image54.jpeg"/></Relationships>
</file>

<file path=ppt/slides/_rels/slide3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image" Target="../media/image6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7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" name="组合 7"/>
          <p:cNvGrpSpPr/>
          <p:nvPr/>
        </p:nvGrpSpPr>
        <p:grpSpPr>
          <a:xfrm>
            <a:off x="5328920" y="-5715"/>
            <a:ext cx="4438650" cy="6873875"/>
            <a:chOff x="8392" y="-9"/>
            <a:chExt cx="6990" cy="10825"/>
          </a:xfrm>
        </p:grpSpPr>
        <p:pic>
          <p:nvPicPr>
            <p:cNvPr id="6" name="图片 5" descr="273d6727b3c3448e3aab67de4e0ac7233bde598812619-V9s7dP_fw65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8392" y="0"/>
              <a:ext cx="6989" cy="10817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8392" y="-9"/>
              <a:ext cx="6990" cy="10817"/>
            </a:xfrm>
            <a:prstGeom prst="rect">
              <a:avLst/>
            </a:prstGeom>
            <a:solidFill>
              <a:schemeClr val="bg1">
                <a:lumMod val="95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cxnSp>
        <p:nvCxnSpPr>
          <p:cNvPr id="14" name="直接连接符 13"/>
          <p:cNvCxnSpPr/>
          <p:nvPr/>
        </p:nvCxnSpPr>
        <p:spPr>
          <a:xfrm>
            <a:off x="311785" y="5971540"/>
            <a:ext cx="0" cy="576580"/>
          </a:xfrm>
          <a:prstGeom prst="line">
            <a:avLst/>
          </a:prstGeom>
          <a:ln w="44450">
            <a:solidFill>
              <a:srgbClr val="612D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413385" y="5964555"/>
            <a:ext cx="321881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latin typeface="方正兰亭细黑简体" panose="02000000000000000000" charset="-122"/>
                <a:ea typeface="方正兰亭细黑简体" panose="02000000000000000000" charset="-122"/>
              </a:rPr>
              <a:t>深圳市思迅软件股份有限公司</a:t>
            </a:r>
            <a:endParaRPr lang="zh-CN" altLang="en-US" sz="1600">
              <a:latin typeface="方正兰亭细黑简体" panose="02000000000000000000" charset="-122"/>
              <a:ea typeface="方正兰亭细黑简体" panose="0200000000000000000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0219055" y="844550"/>
            <a:ext cx="921385" cy="526224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p>
            <a:r>
              <a:rPr lang="zh-CN" altLang="zh-CN" sz="4800">
                <a:blipFill>
                  <a:blip r:embed="rId2"/>
                  <a:stretch>
                    <a:fillRect/>
                  </a:stretch>
                </a:blipFill>
                <a:latin typeface="华文行楷" panose="02010800040101010101" charset="-122"/>
                <a:ea typeface="华文行楷" panose="02010800040101010101" charset="-122"/>
              </a:rPr>
              <a:t>烘焙</a:t>
            </a:r>
            <a:r>
              <a:rPr lang="en-US" altLang="zh-CN" sz="4800">
                <a:blipFill>
                  <a:blip r:embed="rId2"/>
                  <a:stretch>
                    <a:fillRect/>
                  </a:stretch>
                </a:blipFill>
                <a:latin typeface="华文行楷" panose="02010800040101010101" charset="-122"/>
                <a:ea typeface="华文行楷" panose="02010800040101010101" charset="-122"/>
              </a:rPr>
              <a:t>10</a:t>
            </a:r>
            <a:r>
              <a:rPr lang="zh-CN" altLang="en-US" sz="4800">
                <a:blipFill>
                  <a:blip r:embed="rId2"/>
                  <a:stretch>
                    <a:fillRect/>
                  </a:stretch>
                </a:blipFill>
                <a:latin typeface="华文行楷" panose="02010800040101010101" charset="-122"/>
                <a:ea typeface="华文行楷" panose="02010800040101010101" charset="-122"/>
              </a:rPr>
              <a:t>产品介绍</a:t>
            </a:r>
            <a:endParaRPr lang="zh-CN" altLang="en-US" sz="4800">
              <a:blipFill>
                <a:blip r:embed="rId2"/>
                <a:stretch>
                  <a:fillRect/>
                </a:stretch>
              </a:blipFill>
              <a:latin typeface="华文行楷" panose="02010800040101010101" charset="-122"/>
              <a:ea typeface="华文行楷" panose="0201080004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13385" y="6276340"/>
            <a:ext cx="218630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600">
                <a:latin typeface="方正兰亭细黑简体" panose="02000000000000000000" charset="-122"/>
                <a:ea typeface="方正兰亭细黑简体" panose="02000000000000000000" charset="-122"/>
              </a:rPr>
              <a:t>刘欢</a:t>
            </a:r>
            <a:endParaRPr lang="zh-CN" altLang="en-US" sz="1600">
              <a:latin typeface="方正兰亭细黑简体" panose="02000000000000000000" charset="-122"/>
              <a:ea typeface="方正兰亭细黑简体" panose="02000000000000000000" charset="-122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7" name="直接连接符 6"/>
          <p:cNvCxnSpPr/>
          <p:nvPr/>
        </p:nvCxnSpPr>
        <p:spPr>
          <a:xfrm flipH="1">
            <a:off x="8653780" y="3661410"/>
            <a:ext cx="3500755" cy="2430145"/>
          </a:xfrm>
          <a:prstGeom prst="line">
            <a:avLst/>
          </a:prstGeom>
          <a:ln w="28575" cmpd="sng">
            <a:solidFill>
              <a:srgbClr val="622F2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16510" y="374015"/>
            <a:ext cx="3500755" cy="2430145"/>
          </a:xfrm>
          <a:prstGeom prst="line">
            <a:avLst/>
          </a:prstGeom>
          <a:ln w="28575" cmpd="sng">
            <a:solidFill>
              <a:srgbClr val="622F2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9890125" y="3912870"/>
            <a:ext cx="2264410" cy="1558925"/>
          </a:xfrm>
          <a:prstGeom prst="line">
            <a:avLst/>
          </a:prstGeom>
          <a:ln w="12700" cmpd="sng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16510" y="1031240"/>
            <a:ext cx="2264410" cy="1558925"/>
          </a:xfrm>
          <a:prstGeom prst="line">
            <a:avLst/>
          </a:prstGeom>
          <a:ln w="12700" cmpd="sng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 descr="f2f622849f4d4a2db50143e9b8d20ca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86610" y="3043555"/>
            <a:ext cx="7619365" cy="11430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61035" y="325120"/>
            <a:ext cx="79444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400">
                <a:latin typeface="微软雅黑" panose="020B0503020204020204" charset="-122"/>
                <a:ea typeface="微软雅黑" panose="020B0503020204020204" charset="-122"/>
              </a:rPr>
              <a:t>保障门店产品品质</a:t>
            </a:r>
            <a:endParaRPr lang="zh-CN" altLang="zh-CN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002790" y="1558290"/>
            <a:ext cx="77343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800">
                <a:solidFill>
                  <a:srgbClr val="B27E62"/>
                </a:solidFill>
                <a:latin typeface="华文行楷" panose="02010800040101010101" charset="-122"/>
                <a:ea typeface="华文行楷" panose="02010800040101010101" charset="-122"/>
              </a:rPr>
              <a:t>如何保持门店商品的品质？</a:t>
            </a:r>
            <a:endParaRPr lang="zh-CN" altLang="en-US" sz="4800">
              <a:solidFill>
                <a:srgbClr val="B27E62"/>
              </a:solidFill>
              <a:latin typeface="华文行楷" panose="02010800040101010101" charset="-122"/>
              <a:ea typeface="华文行楷" panose="02010800040101010101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264785" y="3304540"/>
            <a:ext cx="857885" cy="856615"/>
            <a:chOff x="2689" y="4513"/>
            <a:chExt cx="1351" cy="1349"/>
          </a:xfrm>
        </p:grpSpPr>
        <p:sp>
          <p:nvSpPr>
            <p:cNvPr id="14" name="椭圆 13"/>
            <p:cNvSpPr/>
            <p:nvPr/>
          </p:nvSpPr>
          <p:spPr>
            <a:xfrm>
              <a:off x="2689" y="4513"/>
              <a:ext cx="1351" cy="13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/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2971" y="4794"/>
              <a:ext cx="788" cy="788"/>
              <a:chOff x="8838" y="2732"/>
              <a:chExt cx="788" cy="788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8838" y="2732"/>
                <a:ext cx="788" cy="788"/>
              </a:xfrm>
              <a:prstGeom prst="ellipse">
                <a:avLst/>
              </a:prstGeom>
              <a:noFill/>
              <a:ln w="25400">
                <a:solidFill>
                  <a:srgbClr val="622F21"/>
                </a:solidFill>
              </a:ln>
              <a:effectLst>
                <a:innerShdw blurRad="114300">
                  <a:prstClr val="black"/>
                </a:inn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" name="文本框 4"/>
              <p:cNvSpPr txBox="1"/>
              <p:nvPr/>
            </p:nvSpPr>
            <p:spPr>
              <a:xfrm>
                <a:off x="8974" y="2763"/>
                <a:ext cx="515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zh-CN" sz="2400">
                    <a:solidFill>
                      <a:srgbClr val="622F21"/>
                    </a:solidFill>
                    <a:latin typeface="华文新魏" panose="02010800040101010101" charset="-122"/>
                    <a:ea typeface="华文新魏" panose="02010800040101010101" charset="-122"/>
                  </a:rPr>
                  <a:t>鲜</a:t>
                </a:r>
                <a:endParaRPr lang="zh-CN" altLang="zh-CN" sz="2400">
                  <a:solidFill>
                    <a:srgbClr val="622F21"/>
                  </a:solidFill>
                  <a:latin typeface="华文新魏" panose="02010800040101010101" charset="-122"/>
                  <a:ea typeface="华文新魏" panose="02010800040101010101" charset="-122"/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2002790" y="3303905"/>
            <a:ext cx="857885" cy="856806"/>
            <a:chOff x="2689" y="2564"/>
            <a:chExt cx="1351" cy="1349"/>
          </a:xfrm>
        </p:grpSpPr>
        <p:sp>
          <p:nvSpPr>
            <p:cNvPr id="6" name="椭圆 5"/>
            <p:cNvSpPr/>
            <p:nvPr/>
          </p:nvSpPr>
          <p:spPr>
            <a:xfrm>
              <a:off x="2689" y="2564"/>
              <a:ext cx="1351" cy="13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/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2970" y="2844"/>
              <a:ext cx="788" cy="788"/>
              <a:chOff x="8836" y="2731"/>
              <a:chExt cx="788" cy="788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8836" y="2731"/>
                <a:ext cx="788" cy="788"/>
              </a:xfrm>
              <a:prstGeom prst="ellipse">
                <a:avLst/>
              </a:prstGeom>
              <a:noFill/>
              <a:ln w="25400">
                <a:solidFill>
                  <a:srgbClr val="622F21"/>
                </a:solidFill>
              </a:ln>
              <a:effectLst>
                <a:innerShdw blurRad="114300">
                  <a:prstClr val="black"/>
                </a:inn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8973" y="2763"/>
                <a:ext cx="515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zh-CN" sz="2400">
                    <a:solidFill>
                      <a:srgbClr val="622F21"/>
                    </a:solidFill>
                    <a:latin typeface="华文新魏" panose="02010800040101010101" charset="-122"/>
                    <a:ea typeface="华文新魏" panose="02010800040101010101" charset="-122"/>
                  </a:rPr>
                  <a:t>产</a:t>
                </a:r>
                <a:endParaRPr lang="zh-CN" altLang="zh-CN" sz="2400">
                  <a:solidFill>
                    <a:srgbClr val="622F21"/>
                  </a:solidFill>
                  <a:latin typeface="华文新魏" panose="02010800040101010101" charset="-122"/>
                  <a:ea typeface="华文新魏" panose="02010800040101010101" charset="-122"/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8526145" y="3305175"/>
            <a:ext cx="857885" cy="856615"/>
            <a:chOff x="2689" y="6446"/>
            <a:chExt cx="1351" cy="1349"/>
          </a:xfrm>
        </p:grpSpPr>
        <p:sp>
          <p:nvSpPr>
            <p:cNvPr id="15" name="椭圆 14"/>
            <p:cNvSpPr/>
            <p:nvPr/>
          </p:nvSpPr>
          <p:spPr>
            <a:xfrm>
              <a:off x="2689" y="6446"/>
              <a:ext cx="1351" cy="13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US" altLang="zh-CN"/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2970" y="6726"/>
              <a:ext cx="788" cy="788"/>
              <a:chOff x="8836" y="2731"/>
              <a:chExt cx="788" cy="788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8836" y="2731"/>
                <a:ext cx="788" cy="788"/>
              </a:xfrm>
              <a:prstGeom prst="ellipse">
                <a:avLst/>
              </a:prstGeom>
              <a:noFill/>
              <a:ln w="25400">
                <a:solidFill>
                  <a:srgbClr val="622F21"/>
                </a:solidFill>
              </a:ln>
              <a:effectLst>
                <a:innerShdw blurRad="114300">
                  <a:prstClr val="black"/>
                </a:inn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8973" y="2763"/>
                <a:ext cx="515" cy="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zh-CN" sz="2400">
                    <a:solidFill>
                      <a:srgbClr val="622F21"/>
                    </a:solidFill>
                    <a:latin typeface="华文新魏" panose="02010800040101010101" charset="-122"/>
                    <a:ea typeface="华文新魏" panose="02010800040101010101" charset="-122"/>
                  </a:rPr>
                  <a:t>运</a:t>
                </a:r>
                <a:endParaRPr lang="zh-CN" altLang="zh-CN" sz="2400">
                  <a:solidFill>
                    <a:srgbClr val="622F21"/>
                  </a:solidFill>
                  <a:latin typeface="华文新魏" panose="02010800040101010101" charset="-122"/>
                  <a:ea typeface="华文新魏" panose="02010800040101010101" charset="-122"/>
                </a:endParaRPr>
              </a:p>
            </p:txBody>
          </p:sp>
        </p:grpSp>
      </p:grpSp>
      <p:cxnSp>
        <p:nvCxnSpPr>
          <p:cNvPr id="2" name="直接连接符 1"/>
          <p:cNvCxnSpPr/>
          <p:nvPr/>
        </p:nvCxnSpPr>
        <p:spPr>
          <a:xfrm>
            <a:off x="2423160" y="4253865"/>
            <a:ext cx="1270" cy="14674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5693410" y="4223385"/>
            <a:ext cx="1270" cy="14674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8942705" y="4234180"/>
            <a:ext cx="1270" cy="146748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1568450" y="5834380"/>
            <a:ext cx="17341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zh-CN">
                <a:latin typeface="微软雅黑" panose="020B0503020204020204" charset="-122"/>
                <a:ea typeface="微软雅黑" panose="020B0503020204020204" charset="-122"/>
              </a:rPr>
              <a:t>严格按照配方生产加工</a:t>
            </a:r>
            <a:endParaRPr lang="zh-CN" altLang="zh-CN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827270" y="5834380"/>
            <a:ext cx="17341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/>
            <a:r>
              <a:rPr lang="zh-CN" alt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  <a:t>始终保持产品的新鲜口感</a:t>
            </a:r>
            <a:endParaRPr lang="zh-CN" altLang="zh-CN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003540" y="5834380"/>
            <a:ext cx="19164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/>
            <a:r>
              <a:rPr lang="zh-CN" altLang="zh-CN">
                <a:latin typeface="微软雅黑" panose="020B0503020204020204" charset="-122"/>
                <a:ea typeface="微软雅黑" panose="020B0503020204020204" charset="-122"/>
                <a:sym typeface="+mn-ea"/>
              </a:rPr>
              <a:t>完善的配送机制</a:t>
            </a:r>
            <a:endParaRPr lang="zh-CN" altLang="zh-CN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61035" y="325120"/>
            <a:ext cx="79444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400">
                <a:latin typeface="微软雅黑" panose="020B0503020204020204" charset="-122"/>
                <a:ea typeface="微软雅黑" panose="020B0503020204020204" charset="-122"/>
              </a:rPr>
              <a:t>更完善的工艺</a:t>
            </a:r>
            <a:r>
              <a:rPr lang="zh-CN" altLang="zh-CN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配方</a:t>
            </a:r>
            <a:r>
              <a:rPr lang="zh-CN" altLang="zh-CN" sz="2400">
                <a:latin typeface="微软雅黑" panose="020B0503020204020204" charset="-122"/>
                <a:ea typeface="微软雅黑" panose="020B0503020204020204" charset="-122"/>
              </a:rPr>
              <a:t>管理</a:t>
            </a:r>
            <a:endParaRPr lang="zh-CN" altLang="zh-CN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5595620" y="1136650"/>
            <a:ext cx="5048250" cy="5048250"/>
          </a:xfrm>
          <a:prstGeom prst="ellipse">
            <a:avLst/>
          </a:prstGeom>
          <a:blipFill rotWithShape="1">
            <a:blip r:embed="rId1"/>
            <a:stretch>
              <a:fillRect/>
            </a:stretch>
          </a:blip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765" y="2005965"/>
            <a:ext cx="2524125" cy="293306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61035" y="325120"/>
            <a:ext cx="79444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400">
                <a:latin typeface="微软雅黑" panose="020B0503020204020204" charset="-122"/>
                <a:ea typeface="微软雅黑" panose="020B0503020204020204" charset="-122"/>
              </a:rPr>
              <a:t>门店日清管理</a:t>
            </a:r>
            <a:endParaRPr lang="zh-CN" altLang="zh-CN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十边形 7"/>
          <p:cNvSpPr/>
          <p:nvPr/>
        </p:nvSpPr>
        <p:spPr>
          <a:xfrm>
            <a:off x="996950" y="2964180"/>
            <a:ext cx="1517015" cy="1416050"/>
          </a:xfrm>
          <a:prstGeom prst="decagon">
            <a:avLst/>
          </a:prstGeom>
          <a:blipFill rotWithShape="1">
            <a:blip r:embed="rId1"/>
            <a:stretch>
              <a:fillRect/>
            </a:stretch>
          </a:blipFill>
          <a:ln w="63500">
            <a:solidFill>
              <a:srgbClr val="612D1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612D1F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 descr="日清流程图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2670" y="162560"/>
            <a:ext cx="5654040" cy="663384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859405" y="1377315"/>
            <a:ext cx="490220" cy="458914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把握食品的口感，带给顾客味蕾的体验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61035" y="325120"/>
            <a:ext cx="79444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400">
                <a:latin typeface="微软雅黑" panose="020B0503020204020204" charset="-122"/>
                <a:ea typeface="微软雅黑" panose="020B0503020204020204" charset="-122"/>
              </a:rPr>
              <a:t>中央厨房集中生产配送</a:t>
            </a:r>
            <a:endParaRPr lang="zh-CN" altLang="zh-CN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 descr="连锁配送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61205" y="678815"/>
            <a:ext cx="6235065" cy="56546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505075" y="1242695"/>
            <a:ext cx="490220" cy="47739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ctr">
              <a:lnSpc>
                <a:spcPct val="100000"/>
              </a:lnSpc>
            </a:pPr>
            <a:r>
              <a:rPr lang="zh-CN" altLang="zh-CN" sz="2000">
                <a:latin typeface="微软雅黑" panose="020B0503020204020204" charset="-122"/>
                <a:ea typeface="微软雅黑" panose="020B0503020204020204" charset="-122"/>
              </a:rPr>
              <a:t>总部集中生产，配送到各个门店</a:t>
            </a:r>
            <a:endParaRPr lang="zh-CN" altLang="zh-CN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7" name="直接连接符 6"/>
          <p:cNvCxnSpPr/>
          <p:nvPr/>
        </p:nvCxnSpPr>
        <p:spPr>
          <a:xfrm flipH="1">
            <a:off x="8653780" y="3661410"/>
            <a:ext cx="3500755" cy="2430145"/>
          </a:xfrm>
          <a:prstGeom prst="line">
            <a:avLst/>
          </a:prstGeom>
          <a:ln w="28575" cmpd="sng">
            <a:solidFill>
              <a:srgbClr val="622F2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16510" y="374015"/>
            <a:ext cx="3500755" cy="2430145"/>
          </a:xfrm>
          <a:prstGeom prst="line">
            <a:avLst/>
          </a:prstGeom>
          <a:ln w="28575" cmpd="sng">
            <a:solidFill>
              <a:srgbClr val="622F2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9890125" y="3913229"/>
            <a:ext cx="2264410" cy="1558925"/>
          </a:xfrm>
          <a:prstGeom prst="line">
            <a:avLst/>
          </a:prstGeom>
          <a:ln w="12700" cmpd="sng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16510" y="1029608"/>
            <a:ext cx="2264410" cy="1558925"/>
          </a:xfrm>
          <a:prstGeom prst="line">
            <a:avLst/>
          </a:prstGeom>
          <a:ln w="12700" cmpd="sng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 descr="afd588dbd88d4f0b80069e6ae6122e1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03095" y="2674620"/>
            <a:ext cx="7999730" cy="11430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61035" y="325120"/>
            <a:ext cx="79444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400">
                <a:latin typeface="微软雅黑" panose="020B0503020204020204" charset="-122"/>
                <a:ea typeface="微软雅黑" panose="020B0503020204020204" charset="-122"/>
              </a:rPr>
              <a:t>为顾客提供营养早餐</a:t>
            </a:r>
            <a:endParaRPr lang="zh-CN" altLang="zh-CN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6624955" y="480060"/>
            <a:ext cx="3882390" cy="5929630"/>
            <a:chOff x="10433" y="756"/>
            <a:chExt cx="6114" cy="9338"/>
          </a:xfrm>
        </p:grpSpPr>
        <p:grpSp>
          <p:nvGrpSpPr>
            <p:cNvPr id="10" name="组合 9"/>
            <p:cNvGrpSpPr/>
            <p:nvPr/>
          </p:nvGrpSpPr>
          <p:grpSpPr>
            <a:xfrm>
              <a:off x="10433" y="1616"/>
              <a:ext cx="6115" cy="8477"/>
              <a:chOff x="10433" y="1238"/>
              <a:chExt cx="6115" cy="8477"/>
            </a:xfrm>
          </p:grpSpPr>
          <p:sp>
            <p:nvSpPr>
              <p:cNvPr id="5" name="弧形 4"/>
              <p:cNvSpPr/>
              <p:nvPr/>
            </p:nvSpPr>
            <p:spPr>
              <a:xfrm>
                <a:off x="10433" y="1238"/>
                <a:ext cx="5779" cy="2043"/>
              </a:xfrm>
              <a:prstGeom prst="arc">
                <a:avLst>
                  <a:gd name="adj1" fmla="val 15545624"/>
                  <a:gd name="adj2" fmla="val 5833793"/>
                </a:avLst>
              </a:prstGeom>
              <a:ln>
                <a:solidFill>
                  <a:srgbClr val="612D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6" name="弧形 5"/>
              <p:cNvSpPr/>
              <p:nvPr/>
            </p:nvSpPr>
            <p:spPr>
              <a:xfrm flipH="1">
                <a:off x="10926" y="3281"/>
                <a:ext cx="4553" cy="1782"/>
              </a:xfrm>
              <a:prstGeom prst="arc">
                <a:avLst>
                  <a:gd name="adj1" fmla="val 16200000"/>
                  <a:gd name="adj2" fmla="val 6166549"/>
                </a:avLst>
              </a:prstGeom>
              <a:ln>
                <a:solidFill>
                  <a:srgbClr val="612D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7" name="弧形 6"/>
              <p:cNvSpPr/>
              <p:nvPr/>
            </p:nvSpPr>
            <p:spPr>
              <a:xfrm>
                <a:off x="10541" y="5063"/>
                <a:ext cx="5779" cy="2128"/>
              </a:xfrm>
              <a:prstGeom prst="arc">
                <a:avLst>
                  <a:gd name="adj1" fmla="val 15545624"/>
                  <a:gd name="adj2" fmla="val 5472401"/>
                </a:avLst>
              </a:prstGeom>
              <a:ln>
                <a:solidFill>
                  <a:srgbClr val="612D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8" name="弧形 7"/>
              <p:cNvSpPr/>
              <p:nvPr/>
            </p:nvSpPr>
            <p:spPr>
              <a:xfrm flipH="1">
                <a:off x="10662" y="7191"/>
                <a:ext cx="5886" cy="2525"/>
              </a:xfrm>
              <a:prstGeom prst="arc">
                <a:avLst>
                  <a:gd name="adj1" fmla="val 16200000"/>
                  <a:gd name="adj2" fmla="val 1393759"/>
                </a:avLst>
              </a:prstGeom>
              <a:ln>
                <a:solidFill>
                  <a:srgbClr val="612D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pic>
          <p:nvPicPr>
            <p:cNvPr id="11" name="图片 10" descr="店铺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4900" y="2158"/>
              <a:ext cx="958" cy="958"/>
            </a:xfrm>
            <a:prstGeom prst="rect">
              <a:avLst/>
            </a:prstGeom>
          </p:spPr>
        </p:pic>
        <p:pic>
          <p:nvPicPr>
            <p:cNvPr id="12" name="图片 11" descr="公交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692" y="3659"/>
              <a:ext cx="958" cy="958"/>
            </a:xfrm>
            <a:prstGeom prst="rect">
              <a:avLst/>
            </a:prstGeom>
          </p:spPr>
        </p:pic>
        <p:pic>
          <p:nvPicPr>
            <p:cNvPr id="13" name="图片 12" descr="公司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34" y="9136"/>
              <a:ext cx="958" cy="958"/>
            </a:xfrm>
            <a:prstGeom prst="rect">
              <a:avLst/>
            </a:prstGeom>
          </p:spPr>
        </p:pic>
        <p:pic>
          <p:nvPicPr>
            <p:cNvPr id="14" name="图片 13" descr="家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090" y="756"/>
              <a:ext cx="958" cy="958"/>
            </a:xfrm>
            <a:prstGeom prst="rect">
              <a:avLst/>
            </a:prstGeom>
          </p:spPr>
        </p:pic>
        <p:pic>
          <p:nvPicPr>
            <p:cNvPr id="15" name="图片 14" descr="女孩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286" y="908"/>
              <a:ext cx="958" cy="958"/>
            </a:xfrm>
            <a:prstGeom prst="rect">
              <a:avLst/>
            </a:prstGeom>
          </p:spPr>
        </p:pic>
      </p:grpSp>
      <p:sp>
        <p:nvSpPr>
          <p:cNvPr id="16" name="十二边形 15"/>
          <p:cNvSpPr/>
          <p:nvPr/>
        </p:nvSpPr>
        <p:spPr>
          <a:xfrm>
            <a:off x="831215" y="2449195"/>
            <a:ext cx="208802" cy="207645"/>
          </a:xfrm>
          <a:prstGeom prst="dodecagon">
            <a:avLst/>
          </a:prstGeom>
          <a:solidFill>
            <a:srgbClr val="B27E62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十二边形 16"/>
          <p:cNvSpPr/>
          <p:nvPr/>
        </p:nvSpPr>
        <p:spPr>
          <a:xfrm>
            <a:off x="831215" y="3325495"/>
            <a:ext cx="208802" cy="207645"/>
          </a:xfrm>
          <a:prstGeom prst="dodecagon">
            <a:avLst/>
          </a:prstGeom>
          <a:solidFill>
            <a:srgbClr val="B27E62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十二边形 17"/>
          <p:cNvSpPr/>
          <p:nvPr/>
        </p:nvSpPr>
        <p:spPr>
          <a:xfrm>
            <a:off x="831215" y="4201795"/>
            <a:ext cx="208802" cy="207645"/>
          </a:xfrm>
          <a:prstGeom prst="dodecagon">
            <a:avLst/>
          </a:prstGeom>
          <a:solidFill>
            <a:srgbClr val="B27E62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1119505" y="2369820"/>
            <a:ext cx="41503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/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月初预订牛奶，每天到店拿一份新鲜奶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125855" y="3242310"/>
            <a:ext cx="41433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早餐搭配花样多，牛奶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/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酸奶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+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各种面包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119505" y="4125595"/>
            <a:ext cx="25952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晚上预订第二天的早餐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61035" y="325120"/>
            <a:ext cx="79444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400">
                <a:latin typeface="微软雅黑" panose="020B0503020204020204" charset="-122"/>
                <a:ea typeface="微软雅黑" panose="020B0503020204020204" charset="-122"/>
              </a:rPr>
              <a:t>姐妹淘下午茶时间</a:t>
            </a:r>
            <a:endParaRPr lang="zh-CN" altLang="zh-CN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4"/>
          <p:cNvSpPr/>
          <p:nvPr/>
        </p:nvSpPr>
        <p:spPr>
          <a:xfrm rot="18240000">
            <a:off x="8249285" y="866775"/>
            <a:ext cx="2982595" cy="2807335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 rot="1440000">
            <a:off x="8509000" y="3453765"/>
            <a:ext cx="2982595" cy="2807335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 rot="1260000">
            <a:off x="4882515" y="690245"/>
            <a:ext cx="2982595" cy="280733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538470" y="3453765"/>
            <a:ext cx="2982595" cy="2807335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十二边形 3"/>
          <p:cNvSpPr/>
          <p:nvPr/>
        </p:nvSpPr>
        <p:spPr>
          <a:xfrm>
            <a:off x="831215" y="2026285"/>
            <a:ext cx="208802" cy="207645"/>
          </a:xfrm>
          <a:prstGeom prst="dodecagon">
            <a:avLst/>
          </a:prstGeom>
          <a:solidFill>
            <a:srgbClr val="B27E62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十二边形 8"/>
          <p:cNvSpPr/>
          <p:nvPr/>
        </p:nvSpPr>
        <p:spPr>
          <a:xfrm>
            <a:off x="831215" y="2724785"/>
            <a:ext cx="208802" cy="207645"/>
          </a:xfrm>
          <a:prstGeom prst="dodecagon">
            <a:avLst/>
          </a:prstGeom>
          <a:solidFill>
            <a:srgbClr val="B27E62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十二边形 9"/>
          <p:cNvSpPr/>
          <p:nvPr/>
        </p:nvSpPr>
        <p:spPr>
          <a:xfrm>
            <a:off x="831215" y="3405505"/>
            <a:ext cx="208802" cy="207645"/>
          </a:xfrm>
          <a:prstGeom prst="dodecagon">
            <a:avLst/>
          </a:prstGeom>
          <a:solidFill>
            <a:srgbClr val="B27E62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十二边形 10"/>
          <p:cNvSpPr/>
          <p:nvPr/>
        </p:nvSpPr>
        <p:spPr>
          <a:xfrm>
            <a:off x="843280" y="4083685"/>
            <a:ext cx="208802" cy="207645"/>
          </a:xfrm>
          <a:prstGeom prst="dodecagon">
            <a:avLst/>
          </a:prstGeom>
          <a:solidFill>
            <a:srgbClr val="B27E62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119505" y="1946910"/>
            <a:ext cx="25952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/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提供套餐搭配优惠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125855" y="2636520"/>
            <a:ext cx="3022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可任意更换套餐搭配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1119505" y="3336925"/>
            <a:ext cx="25952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支持厨房出单</a:t>
            </a:r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1125855" y="4003040"/>
            <a:ext cx="25952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支持牌号管理</a:t>
            </a:r>
            <a:endParaRPr lang="zh-CN" altLang="en-US"/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61035" y="325120"/>
            <a:ext cx="79444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生日蛋糕预订管理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2" name="图片 11" descr="蛋糕预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33545" y="325120"/>
            <a:ext cx="6524625" cy="639318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889125" y="2093595"/>
            <a:ext cx="8077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预订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889125" y="3546475"/>
            <a:ext cx="8077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生产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889125" y="4999355"/>
            <a:ext cx="8077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配送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6" name="直接箭头连接符 15"/>
          <p:cNvCxnSpPr>
            <a:stCxn id="13" idx="2"/>
            <a:endCxn id="14" idx="0"/>
          </p:cNvCxnSpPr>
          <p:nvPr/>
        </p:nvCxnSpPr>
        <p:spPr>
          <a:xfrm>
            <a:off x="2292985" y="2541905"/>
            <a:ext cx="0" cy="992505"/>
          </a:xfrm>
          <a:prstGeom prst="straightConnector1">
            <a:avLst/>
          </a:prstGeom>
          <a:ln w="25400">
            <a:solidFill>
              <a:srgbClr val="622F2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>
            <a:stCxn id="14" idx="2"/>
            <a:endCxn id="15" idx="0"/>
          </p:cNvCxnSpPr>
          <p:nvPr/>
        </p:nvCxnSpPr>
        <p:spPr>
          <a:xfrm>
            <a:off x="2292985" y="3994785"/>
            <a:ext cx="0" cy="992505"/>
          </a:xfrm>
          <a:prstGeom prst="straightConnector1">
            <a:avLst/>
          </a:prstGeom>
          <a:ln w="25400">
            <a:solidFill>
              <a:srgbClr val="622F2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61035" y="325120"/>
            <a:ext cx="79444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400">
                <a:latin typeface="微软雅黑" panose="020B0503020204020204" charset="-122"/>
                <a:ea typeface="微软雅黑" panose="020B0503020204020204" charset="-122"/>
              </a:rPr>
              <a:t>季节产品券销售预订</a:t>
            </a:r>
            <a:endParaRPr lang="zh-CN" altLang="zh-CN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 rot="0">
            <a:off x="4928870" y="904875"/>
            <a:ext cx="6352540" cy="5064760"/>
            <a:chOff x="7990" y="1406"/>
            <a:chExt cx="10004" cy="7976"/>
          </a:xfrm>
          <a:effectLst>
            <a:outerShdw blurRad="63500" sx="102000" sy="102000" algn="ctr" rotWithShape="0">
              <a:srgbClr val="B27E62">
                <a:alpha val="54000"/>
              </a:srgbClr>
            </a:outerShdw>
          </a:effectLst>
        </p:grpSpPr>
        <p:grpSp>
          <p:nvGrpSpPr>
            <p:cNvPr id="11" name="组合 10"/>
            <p:cNvGrpSpPr/>
            <p:nvPr/>
          </p:nvGrpSpPr>
          <p:grpSpPr>
            <a:xfrm>
              <a:off x="7990" y="1406"/>
              <a:ext cx="10005" cy="7976"/>
              <a:chOff x="7990" y="1406"/>
              <a:chExt cx="10005" cy="7976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8007" y="1426"/>
                <a:ext cx="4974" cy="3959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" name="矩形 3"/>
              <p:cNvSpPr/>
              <p:nvPr/>
            </p:nvSpPr>
            <p:spPr>
              <a:xfrm>
                <a:off x="13023" y="1426"/>
                <a:ext cx="4972" cy="395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13023" y="5421"/>
                <a:ext cx="4972" cy="3957"/>
              </a:xfrm>
              <a:prstGeom prst="rect">
                <a:avLst/>
              </a:prstGeom>
              <a:blipFill rotWithShape="1">
                <a:blip r:embed="rId3"/>
                <a:stretch>
                  <a:fillRect t="-9000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6" name="矩形 5"/>
              <p:cNvSpPr/>
              <p:nvPr/>
            </p:nvSpPr>
            <p:spPr>
              <a:xfrm>
                <a:off x="8009" y="5421"/>
                <a:ext cx="4972" cy="3957"/>
              </a:xfrm>
              <a:prstGeom prst="rect">
                <a:avLst/>
              </a:prstGeom>
              <a:blipFill rotWithShape="1">
                <a:blip r:embed="rId4"/>
                <a:stretch>
                  <a:fillRect l="-2000" t="-5000" b="-10000"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cxnSp>
            <p:nvCxnSpPr>
              <p:cNvPr id="8" name="直接连接符 7"/>
              <p:cNvCxnSpPr/>
              <p:nvPr/>
            </p:nvCxnSpPr>
            <p:spPr>
              <a:xfrm flipV="1">
                <a:off x="7990" y="5392"/>
                <a:ext cx="9989" cy="5"/>
              </a:xfrm>
              <a:prstGeom prst="line">
                <a:avLst/>
              </a:prstGeom>
              <a:ln w="38100" cmpd="sng">
                <a:solidFill>
                  <a:schemeClr val="bg1">
                    <a:lumMod val="8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>
                <a:off x="12992" y="1406"/>
                <a:ext cx="10" cy="7977"/>
              </a:xfrm>
              <a:prstGeom prst="line">
                <a:avLst/>
              </a:prstGeom>
              <a:ln w="38100" cmpd="sng">
                <a:solidFill>
                  <a:schemeClr val="bg1">
                    <a:lumMod val="7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六边形 11"/>
            <p:cNvSpPr/>
            <p:nvPr/>
          </p:nvSpPr>
          <p:spPr>
            <a:xfrm>
              <a:off x="10299" y="3098"/>
              <a:ext cx="5388" cy="4658"/>
            </a:xfrm>
            <a:prstGeom prst="hexagon">
              <a:avLst/>
            </a:prstGeom>
            <a:blipFill rotWithShape="1">
              <a:blip r:embed="rId5"/>
              <a:stretch>
                <a:fillRect r="-9000"/>
              </a:stretch>
            </a:blip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4" name="十二边形 13"/>
          <p:cNvSpPr/>
          <p:nvPr/>
        </p:nvSpPr>
        <p:spPr>
          <a:xfrm>
            <a:off x="843280" y="2519045"/>
            <a:ext cx="136801" cy="136801"/>
          </a:xfrm>
          <a:prstGeom prst="dodecagon">
            <a:avLst/>
          </a:prstGeom>
          <a:solidFill>
            <a:srgbClr val="B27E62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十二边形 14"/>
          <p:cNvSpPr/>
          <p:nvPr/>
        </p:nvSpPr>
        <p:spPr>
          <a:xfrm>
            <a:off x="843280" y="3193056"/>
            <a:ext cx="136801" cy="136525"/>
          </a:xfrm>
          <a:prstGeom prst="dodecagon">
            <a:avLst/>
          </a:prstGeom>
          <a:solidFill>
            <a:srgbClr val="B27E62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十二边形 15"/>
          <p:cNvSpPr/>
          <p:nvPr/>
        </p:nvSpPr>
        <p:spPr>
          <a:xfrm>
            <a:off x="843280" y="3866791"/>
            <a:ext cx="136801" cy="136525"/>
          </a:xfrm>
          <a:prstGeom prst="dodecagon">
            <a:avLst/>
          </a:prstGeom>
          <a:solidFill>
            <a:srgbClr val="B27E62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十二边形 16"/>
          <p:cNvSpPr/>
          <p:nvPr/>
        </p:nvSpPr>
        <p:spPr>
          <a:xfrm>
            <a:off x="843280" y="4540526"/>
            <a:ext cx="136801" cy="136525"/>
          </a:xfrm>
          <a:prstGeom prst="dodecagon">
            <a:avLst/>
          </a:prstGeom>
          <a:solidFill>
            <a:srgbClr val="B27E62"/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1119505" y="2402840"/>
            <a:ext cx="25952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/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兑换券购买指定商品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125855" y="3092450"/>
            <a:ext cx="3022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多渠道兑换券销售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119505" y="3792855"/>
            <a:ext cx="25952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券销售预订分析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125855" y="4459605"/>
            <a:ext cx="25952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生产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</a:rPr>
              <a:t>--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配送一条龙服务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942840" y="917575"/>
            <a:ext cx="6354047" cy="5065237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3801110" y="550545"/>
            <a:ext cx="34886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>
                <a:latin typeface="微软雅黑" panose="020B0503020204020204" charset="-122"/>
                <a:ea typeface="微软雅黑" panose="020B0503020204020204" charset="-122"/>
              </a:rPr>
              <a:t>目    录</a:t>
            </a:r>
            <a:endParaRPr lang="zh-CN" altLang="en-US" sz="480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0" y="5383530"/>
            <a:ext cx="12192000" cy="139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olid"/>
          </a:ln>
          <a:effectLst>
            <a:outerShdw blurRad="304800" dist="50800" dir="5400000" sx="55000" sy="55000" algn="t" rotWithShape="0">
              <a:schemeClr val="tx1">
                <a:alpha val="10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1691005" y="5729605"/>
            <a:ext cx="8423910" cy="609600"/>
            <a:chOff x="3002" y="9023"/>
            <a:chExt cx="13266" cy="960"/>
          </a:xfrm>
        </p:grpSpPr>
        <p:pic>
          <p:nvPicPr>
            <p:cNvPr id="2" name="图片 1" descr="餐饮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5308" y="9023"/>
              <a:ext cx="960" cy="960"/>
            </a:xfrm>
            <a:prstGeom prst="rect">
              <a:avLst/>
            </a:prstGeom>
          </p:spPr>
        </p:pic>
        <p:pic>
          <p:nvPicPr>
            <p:cNvPr id="3" name="图片 2" descr="蛋糕西点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06" y="9023"/>
              <a:ext cx="960" cy="960"/>
            </a:xfrm>
            <a:prstGeom prst="rect">
              <a:avLst/>
            </a:prstGeom>
          </p:spPr>
        </p:pic>
        <p:pic>
          <p:nvPicPr>
            <p:cNvPr id="4" name="图片 3" descr="咖啡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53" y="9023"/>
              <a:ext cx="960" cy="960"/>
            </a:xfrm>
            <a:prstGeom prst="rect">
              <a:avLst/>
            </a:prstGeom>
          </p:spPr>
        </p:pic>
        <p:pic>
          <p:nvPicPr>
            <p:cNvPr id="10" name="图片 9" descr="面包片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02" y="9023"/>
              <a:ext cx="960" cy="960"/>
            </a:xfrm>
            <a:prstGeom prst="rect">
              <a:avLst/>
            </a:prstGeom>
          </p:spPr>
        </p:pic>
        <p:pic>
          <p:nvPicPr>
            <p:cNvPr id="11" name="图片 10" descr="食品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55" y="9023"/>
              <a:ext cx="960" cy="960"/>
            </a:xfrm>
            <a:prstGeom prst="rect">
              <a:avLst/>
            </a:prstGeom>
          </p:spPr>
        </p:pic>
        <p:pic>
          <p:nvPicPr>
            <p:cNvPr id="12" name="图片 11" descr="食品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04" y="9023"/>
              <a:ext cx="960" cy="960"/>
            </a:xfrm>
            <a:prstGeom prst="rect">
              <a:avLst/>
            </a:prstGeom>
          </p:spPr>
        </p:pic>
        <p:pic>
          <p:nvPicPr>
            <p:cNvPr id="14" name="图片 13" descr="饮品甜品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257" y="9023"/>
              <a:ext cx="960" cy="960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3696335" y="1861185"/>
            <a:ext cx="608330" cy="608330"/>
            <a:chOff x="3237" y="2758"/>
            <a:chExt cx="958" cy="958"/>
          </a:xfrm>
        </p:grpSpPr>
        <p:sp>
          <p:nvSpPr>
            <p:cNvPr id="9" name="十边形 8"/>
            <p:cNvSpPr/>
            <p:nvPr/>
          </p:nvSpPr>
          <p:spPr>
            <a:xfrm>
              <a:off x="3237" y="2758"/>
              <a:ext cx="958" cy="958"/>
            </a:xfrm>
            <a:prstGeom prst="decagon">
              <a:avLst/>
            </a:prstGeom>
            <a:solidFill>
              <a:srgbClr val="612D1F"/>
            </a:solidFill>
            <a:ln>
              <a:noFill/>
            </a:ln>
            <a:effectLst>
              <a:outerShdw blurRad="63500" sx="102000" sy="102000" algn="ctr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402" y="2875"/>
              <a:ext cx="629" cy="7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Meiryo UI" panose="020B0604030504040204" charset="-128"/>
                  <a:ea typeface="Meiryo UI" panose="020B0604030504040204" charset="-128"/>
                </a:rPr>
                <a:t>1</a:t>
              </a:r>
              <a:endParaRPr lang="en-US" altLang="zh-CN" sz="24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696335" y="2955290"/>
            <a:ext cx="608330" cy="608330"/>
            <a:chOff x="3237" y="2758"/>
            <a:chExt cx="958" cy="958"/>
          </a:xfrm>
        </p:grpSpPr>
        <p:sp>
          <p:nvSpPr>
            <p:cNvPr id="19" name="十边形 18"/>
            <p:cNvSpPr/>
            <p:nvPr/>
          </p:nvSpPr>
          <p:spPr>
            <a:xfrm>
              <a:off x="3237" y="2758"/>
              <a:ext cx="958" cy="958"/>
            </a:xfrm>
            <a:prstGeom prst="decagon">
              <a:avLst/>
            </a:prstGeom>
            <a:solidFill>
              <a:srgbClr val="612D1F"/>
            </a:solidFill>
            <a:ln>
              <a:noFill/>
            </a:ln>
            <a:effectLst>
              <a:outerShdw blurRad="63500" sx="102000" sy="102000" algn="ctr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3402" y="2875"/>
              <a:ext cx="629" cy="7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Meiryo UI" panose="020B0604030504040204" charset="-128"/>
                  <a:ea typeface="Meiryo UI" panose="020B0604030504040204" charset="-128"/>
                </a:rPr>
                <a:t>2</a:t>
              </a:r>
              <a:endParaRPr lang="en-US" altLang="zh-CN" sz="24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696335" y="4049395"/>
            <a:ext cx="608330" cy="608330"/>
            <a:chOff x="5821" y="6377"/>
            <a:chExt cx="958" cy="958"/>
          </a:xfrm>
        </p:grpSpPr>
        <p:sp>
          <p:nvSpPr>
            <p:cNvPr id="22" name="十边形 21"/>
            <p:cNvSpPr/>
            <p:nvPr/>
          </p:nvSpPr>
          <p:spPr>
            <a:xfrm>
              <a:off x="5821" y="6377"/>
              <a:ext cx="958" cy="958"/>
            </a:xfrm>
            <a:prstGeom prst="decagon">
              <a:avLst/>
            </a:prstGeom>
            <a:solidFill>
              <a:srgbClr val="612D1F"/>
            </a:solidFill>
            <a:ln>
              <a:noFill/>
            </a:ln>
            <a:effectLst>
              <a:outerShdw blurRad="63500" sx="102000" sy="102000" algn="ctr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5986" y="6494"/>
              <a:ext cx="629" cy="7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Meiryo UI" panose="020B0604030504040204" charset="-128"/>
                  <a:ea typeface="Meiryo UI" panose="020B0604030504040204" charset="-128"/>
                </a:rPr>
                <a:t>3</a:t>
              </a:r>
              <a:endParaRPr lang="en-US" altLang="zh-CN" sz="2400">
                <a:solidFill>
                  <a:schemeClr val="bg1"/>
                </a:solidFill>
                <a:latin typeface="Meiryo UI" panose="020B0604030504040204" charset="-128"/>
                <a:ea typeface="Meiryo UI" panose="020B0604030504040204" charset="-128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4521200" y="1835150"/>
            <a:ext cx="3048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微软雅黑" panose="020B0503020204020204" charset="-122"/>
                <a:ea typeface="微软雅黑" panose="020B0503020204020204" charset="-122"/>
                <a:sym typeface="+mn-ea"/>
              </a:rPr>
              <a:t>产品发展历程</a:t>
            </a:r>
            <a:endParaRPr lang="en-US" altLang="zh-CN" sz="3600"/>
          </a:p>
        </p:txBody>
      </p:sp>
      <p:sp>
        <p:nvSpPr>
          <p:cNvPr id="21" name="文本框 20"/>
          <p:cNvSpPr txBox="1"/>
          <p:nvPr/>
        </p:nvSpPr>
        <p:spPr>
          <a:xfrm>
            <a:off x="4510405" y="2942590"/>
            <a:ext cx="3048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微软雅黑" panose="020B0503020204020204" charset="-122"/>
                <a:ea typeface="微软雅黑" panose="020B0503020204020204" charset="-122"/>
              </a:rPr>
              <a:t>行业发展现状</a:t>
            </a:r>
            <a:endParaRPr lang="zh-CN" altLang="en-US" sz="36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521835" y="4030980"/>
            <a:ext cx="3048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>
                <a:latin typeface="微软雅黑" panose="020B0503020204020204" charset="-122"/>
                <a:ea typeface="微软雅黑" panose="020B0503020204020204" charset="-122"/>
              </a:rPr>
              <a:t>产品解决方案</a:t>
            </a:r>
            <a:endParaRPr lang="zh-CN" altLang="en-US" sz="36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4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7" name="直接连接符 6"/>
          <p:cNvCxnSpPr/>
          <p:nvPr/>
        </p:nvCxnSpPr>
        <p:spPr>
          <a:xfrm flipH="1">
            <a:off x="8653780" y="3661410"/>
            <a:ext cx="3500755" cy="2430145"/>
          </a:xfrm>
          <a:prstGeom prst="line">
            <a:avLst/>
          </a:prstGeom>
          <a:ln w="28575" cmpd="sng">
            <a:solidFill>
              <a:srgbClr val="622F2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16510" y="374015"/>
            <a:ext cx="3500755" cy="2430145"/>
          </a:xfrm>
          <a:prstGeom prst="line">
            <a:avLst/>
          </a:prstGeom>
          <a:ln w="28575" cmpd="sng">
            <a:solidFill>
              <a:srgbClr val="622F2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9890125" y="3913229"/>
            <a:ext cx="2264410" cy="1558925"/>
          </a:xfrm>
          <a:prstGeom prst="line">
            <a:avLst/>
          </a:prstGeom>
          <a:ln w="12700" cmpd="sng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16510" y="1029608"/>
            <a:ext cx="2264410" cy="1558925"/>
          </a:xfrm>
          <a:prstGeom prst="line">
            <a:avLst/>
          </a:prstGeom>
          <a:ln w="12700" cmpd="sng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 descr="97fbd95fe1d446acbfb2a23dc3cc6a7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3160" y="2857500"/>
            <a:ext cx="9523730" cy="11430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61035" y="325120"/>
            <a:ext cx="79444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400">
                <a:latin typeface="微软雅黑" panose="020B0503020204020204" charset="-122"/>
                <a:ea typeface="微软雅黑" panose="020B0503020204020204" charset="-122"/>
              </a:rPr>
              <a:t>对接外卖平台点餐</a:t>
            </a:r>
            <a:endParaRPr lang="zh-CN" altLang="zh-CN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图片 6" descr="00000-会员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52765" y="1229995"/>
            <a:ext cx="1219200" cy="12192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8" name="直接连接符 7"/>
          <p:cNvCxnSpPr>
            <a:endCxn id="7" idx="1"/>
          </p:cNvCxnSpPr>
          <p:nvPr/>
        </p:nvCxnSpPr>
        <p:spPr>
          <a:xfrm flipV="1">
            <a:off x="3775075" y="1839595"/>
            <a:ext cx="4377690" cy="41973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4968240" y="2174875"/>
            <a:ext cx="3279775" cy="204914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>
            <a:endCxn id="7" idx="2"/>
          </p:cNvCxnSpPr>
          <p:nvPr/>
        </p:nvCxnSpPr>
        <p:spPr>
          <a:xfrm flipV="1">
            <a:off x="7512685" y="2449195"/>
            <a:ext cx="1249680" cy="279971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/>
          <p:cNvSpPr/>
          <p:nvPr/>
        </p:nvSpPr>
        <p:spPr>
          <a:xfrm>
            <a:off x="4190365" y="2688590"/>
            <a:ext cx="548640" cy="54720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5607050" y="4153535"/>
            <a:ext cx="548640" cy="54720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6812915" y="4153535"/>
            <a:ext cx="548640" cy="54720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5269865" y="3068320"/>
            <a:ext cx="548640" cy="54720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5" name="直接连接符 14"/>
          <p:cNvCxnSpPr>
            <a:stCxn id="11" idx="7"/>
          </p:cNvCxnSpPr>
          <p:nvPr/>
        </p:nvCxnSpPr>
        <p:spPr>
          <a:xfrm flipV="1">
            <a:off x="4658360" y="1969770"/>
            <a:ext cx="3517265" cy="79883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>
            <a:stCxn id="14" idx="7"/>
          </p:cNvCxnSpPr>
          <p:nvPr/>
        </p:nvCxnSpPr>
        <p:spPr>
          <a:xfrm flipV="1">
            <a:off x="5737860" y="2042160"/>
            <a:ext cx="2449830" cy="11061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>
            <a:stCxn id="12" idx="7"/>
          </p:cNvCxnSpPr>
          <p:nvPr/>
        </p:nvCxnSpPr>
        <p:spPr>
          <a:xfrm flipV="1">
            <a:off x="6075045" y="2294890"/>
            <a:ext cx="2293620" cy="193865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>
            <a:stCxn id="13" idx="7"/>
          </p:cNvCxnSpPr>
          <p:nvPr/>
        </p:nvCxnSpPr>
        <p:spPr>
          <a:xfrm flipV="1">
            <a:off x="7280910" y="2379345"/>
            <a:ext cx="1244600" cy="18542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图片 19" descr="饿了么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085" y="4036695"/>
            <a:ext cx="1219200" cy="1219200"/>
          </a:xfrm>
          <a:prstGeom prst="rect">
            <a:avLst/>
          </a:prstGeom>
        </p:spPr>
      </p:pic>
      <p:pic>
        <p:nvPicPr>
          <p:cNvPr id="21" name="图片 20" descr="百度外卖-32x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860" y="5243195"/>
            <a:ext cx="1219200" cy="121920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9150985" y="3012440"/>
            <a:ext cx="459740" cy="224345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ctr">
              <a:lnSpc>
                <a:spcPct val="100000"/>
              </a:lnSpc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点  餐  即  为  会  员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3548380" y="1155065"/>
            <a:ext cx="548640" cy="54720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8056880" y="4916170"/>
            <a:ext cx="548640" cy="54720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5" name="直接连接符 4"/>
          <p:cNvCxnSpPr>
            <a:stCxn id="2" idx="6"/>
            <a:endCxn id="7" idx="1"/>
          </p:cNvCxnSpPr>
          <p:nvPr/>
        </p:nvCxnSpPr>
        <p:spPr>
          <a:xfrm>
            <a:off x="4097020" y="1428750"/>
            <a:ext cx="4055745" cy="41084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>
            <a:stCxn id="4" idx="0"/>
            <a:endCxn id="7" idx="2"/>
          </p:cNvCxnSpPr>
          <p:nvPr/>
        </p:nvCxnSpPr>
        <p:spPr>
          <a:xfrm flipV="1">
            <a:off x="8331200" y="2449195"/>
            <a:ext cx="431165" cy="246697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 descr="美团外卖-32x32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875" y="1847215"/>
            <a:ext cx="1219200" cy="12192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61035" y="325120"/>
            <a:ext cx="79444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400">
                <a:latin typeface="微软雅黑" panose="020B0503020204020204" charset="-122"/>
                <a:ea typeface="微软雅黑" panose="020B0503020204020204" charset="-122"/>
              </a:rPr>
              <a:t>收银点单商品搭配指南</a:t>
            </a:r>
            <a:endParaRPr lang="en-US" altLang="zh-CN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029460" y="2284095"/>
            <a:ext cx="1860550" cy="1469390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90035" y="2284095"/>
            <a:ext cx="1860550" cy="146939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150610" y="2284095"/>
            <a:ext cx="1860550" cy="146939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/>
            <a:endParaRPr lang="zh-CN" altLang="en-US"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211185" y="2284095"/>
            <a:ext cx="1860550" cy="146939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9340850" y="2238375"/>
            <a:ext cx="774700" cy="1561465"/>
            <a:chOff x="14296" y="3525"/>
            <a:chExt cx="1220" cy="2459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14296" y="3525"/>
              <a:ext cx="1208" cy="0"/>
            </a:xfrm>
            <a:prstGeom prst="line">
              <a:avLst/>
            </a:prstGeom>
            <a:ln w="25400" cap="rnd">
              <a:solidFill>
                <a:srgbClr val="622F2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>
              <a:off x="15516" y="3544"/>
              <a:ext cx="1" cy="2438"/>
            </a:xfrm>
            <a:prstGeom prst="line">
              <a:avLst/>
            </a:prstGeom>
            <a:ln w="25400" cap="rnd">
              <a:solidFill>
                <a:srgbClr val="622F2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14903" y="5984"/>
              <a:ext cx="598" cy="0"/>
            </a:xfrm>
            <a:prstGeom prst="line">
              <a:avLst/>
            </a:prstGeom>
            <a:ln w="25400" cap="rnd">
              <a:solidFill>
                <a:srgbClr val="622F2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/>
          <p:cNvGrpSpPr/>
          <p:nvPr/>
        </p:nvGrpSpPr>
        <p:grpSpPr>
          <a:xfrm>
            <a:off x="1974215" y="3350260"/>
            <a:ext cx="439420" cy="444500"/>
            <a:chOff x="2695" y="5276"/>
            <a:chExt cx="692" cy="700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2695" y="5276"/>
              <a:ext cx="0" cy="692"/>
            </a:xfrm>
            <a:prstGeom prst="line">
              <a:avLst/>
            </a:prstGeom>
            <a:ln w="25400" cap="rnd">
              <a:solidFill>
                <a:srgbClr val="622F2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2695" y="5976"/>
              <a:ext cx="692" cy="0"/>
            </a:xfrm>
            <a:prstGeom prst="line">
              <a:avLst/>
            </a:prstGeom>
            <a:ln w="25400" cap="rnd">
              <a:solidFill>
                <a:srgbClr val="622F2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直接连接符 28"/>
          <p:cNvCxnSpPr/>
          <p:nvPr/>
        </p:nvCxnSpPr>
        <p:spPr>
          <a:xfrm>
            <a:off x="6047740" y="4411980"/>
            <a:ext cx="0" cy="1770380"/>
          </a:xfrm>
          <a:prstGeom prst="line">
            <a:avLst/>
          </a:prstGeom>
          <a:ln w="19050" cap="rnd">
            <a:solidFill>
              <a:srgbClr val="B27E6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6461760" y="4324350"/>
            <a:ext cx="3881755" cy="995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手动搭配</a:t>
            </a:r>
            <a:endParaRPr lang="zh-CN" alt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70000"/>
              </a:lnSpc>
            </a:pP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由高级蛋糕师，根据产品的不同特点，给出完美的口感搭配方案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028825" y="5461635"/>
            <a:ext cx="3347085" cy="995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推荐搭配</a:t>
            </a:r>
            <a:endParaRPr lang="zh-CN" alt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70000"/>
              </a:lnSpc>
            </a:pP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系统根据店铺客人的点单习惯，计算出常点搭配，给予推荐。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61035" y="325120"/>
            <a:ext cx="79444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400">
                <a:latin typeface="微软雅黑" panose="020B0503020204020204" charset="-122"/>
                <a:ea typeface="微软雅黑" panose="020B0503020204020204" charset="-122"/>
              </a:rPr>
              <a:t>让顾客吃的放心，买的舒心</a:t>
            </a:r>
            <a:endParaRPr lang="zh-CN" altLang="zh-CN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670935" y="2117090"/>
            <a:ext cx="4568190" cy="2479040"/>
            <a:chOff x="9062" y="3448"/>
            <a:chExt cx="7194" cy="3904"/>
          </a:xfrm>
        </p:grpSpPr>
        <p:sp>
          <p:nvSpPr>
            <p:cNvPr id="4" name="圆角矩形 3"/>
            <p:cNvSpPr/>
            <p:nvPr/>
          </p:nvSpPr>
          <p:spPr>
            <a:xfrm>
              <a:off x="9062" y="3448"/>
              <a:ext cx="7195" cy="390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9650" y="3741"/>
              <a:ext cx="2812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b="1">
                  <a:latin typeface="微软雅黑" panose="020B0503020204020204" charset="-122"/>
                  <a:ea typeface="微软雅黑" panose="020B0503020204020204" charset="-122"/>
                </a:rPr>
                <a:t>轻芝士蛋糕</a:t>
              </a:r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9422" y="4359"/>
              <a:ext cx="3539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000">
                  <a:latin typeface="微软雅黑" panose="020B0503020204020204" charset="-122"/>
                  <a:ea typeface="微软雅黑" panose="020B0503020204020204" charset="-122"/>
                </a:rPr>
                <a:t>配料：芝士、鸡蛋、牛奶、低筋面粉、白砂糖、黄油</a:t>
              </a:r>
              <a:endParaRPr lang="zh-CN" altLang="en-US" sz="10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2945" y="3681"/>
              <a:ext cx="1041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200"/>
                <a:t>零售价：</a:t>
              </a:r>
              <a:endParaRPr lang="zh-CN" altLang="en-US" sz="1200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3986" y="3551"/>
              <a:ext cx="143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b="1"/>
                <a:t>18</a:t>
              </a:r>
              <a:r>
                <a:rPr lang="zh-CN" altLang="en-US" b="1"/>
                <a:t>元</a:t>
              </a:r>
              <a:endParaRPr lang="zh-CN" altLang="en-US" b="1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9422" y="4926"/>
              <a:ext cx="3407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000">
                  <a:latin typeface="微软雅黑" panose="020B0503020204020204" charset="-122"/>
                  <a:ea typeface="微软雅黑" panose="020B0503020204020204" charset="-122"/>
                </a:rPr>
                <a:t>卫生许可证：粤卫食证字（</a:t>
              </a:r>
              <a:r>
                <a:rPr lang="en-US" altLang="zh-CN" sz="1000">
                  <a:latin typeface="微软雅黑" panose="020B0503020204020204" charset="-122"/>
                  <a:ea typeface="微软雅黑" panose="020B0503020204020204" charset="-122"/>
                </a:rPr>
                <a:t>2017</a:t>
              </a:r>
              <a:r>
                <a:rPr lang="zh-CN" altLang="en-US" sz="1000">
                  <a:latin typeface="微软雅黑" panose="020B0503020204020204" charset="-122"/>
                  <a:ea typeface="微软雅黑" panose="020B0503020204020204" charset="-122"/>
                </a:rPr>
                <a:t>）第</a:t>
              </a:r>
              <a:r>
                <a:rPr lang="en-US" altLang="zh-CN" sz="1000">
                  <a:latin typeface="微软雅黑" panose="020B0503020204020204" charset="-122"/>
                  <a:ea typeface="微软雅黑" panose="020B0503020204020204" charset="-122"/>
                </a:rPr>
                <a:t>A5026</a:t>
              </a:r>
              <a:r>
                <a:rPr lang="zh-CN" altLang="en-US" sz="1000">
                  <a:latin typeface="微软雅黑" panose="020B0503020204020204" charset="-122"/>
                  <a:ea typeface="微软雅黑" panose="020B0503020204020204" charset="-122"/>
                </a:rPr>
                <a:t>号</a:t>
              </a:r>
              <a:endParaRPr lang="zh-CN" altLang="en-US" sz="10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9442" y="5527"/>
              <a:ext cx="3077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000">
                  <a:latin typeface="微软雅黑" panose="020B0503020204020204" charset="-122"/>
                  <a:ea typeface="微软雅黑" panose="020B0503020204020204" charset="-122"/>
                </a:rPr>
                <a:t>执行标准</a:t>
              </a:r>
              <a:r>
                <a:rPr lang="zh-CN" altLang="en-US" sz="1000"/>
                <a:t>：</a:t>
              </a:r>
              <a:r>
                <a:rPr lang="en-US" altLang="zh-CN" sz="1000"/>
                <a:t>GB/T20977-20</a:t>
              </a:r>
              <a:endParaRPr lang="en-US" altLang="zh-CN" sz="1000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1885" y="5510"/>
              <a:ext cx="1571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000">
                  <a:latin typeface="微软雅黑" panose="020B0503020204020204" charset="-122"/>
                  <a:ea typeface="微软雅黑" panose="020B0503020204020204" charset="-122"/>
                </a:rPr>
                <a:t>净含量</a:t>
              </a:r>
              <a:r>
                <a:rPr lang="zh-CN" altLang="en-US" sz="1000"/>
                <a:t>：</a:t>
              </a:r>
              <a:r>
                <a:rPr lang="en-US" altLang="zh-CN" sz="1000"/>
                <a:t>100g</a:t>
              </a:r>
              <a:endParaRPr lang="en-US" altLang="zh-CN" sz="1000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9439" y="5894"/>
              <a:ext cx="4946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000">
                  <a:latin typeface="微软雅黑" panose="020B0503020204020204" charset="-122"/>
                  <a:ea typeface="微软雅黑" panose="020B0503020204020204" charset="-122"/>
                </a:rPr>
                <a:t>制造商：深圳市思迅软件有限公司烘焙组</a:t>
              </a:r>
              <a:endParaRPr lang="zh-CN" altLang="en-US" sz="10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3159" y="4601"/>
              <a:ext cx="2537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000">
                  <a:latin typeface="微软雅黑" panose="020B0503020204020204" charset="-122"/>
                  <a:ea typeface="微软雅黑" panose="020B0503020204020204" charset="-122"/>
                </a:rPr>
                <a:t>生产日期：</a:t>
              </a:r>
              <a:r>
                <a:rPr lang="en-US" altLang="zh-CN" sz="1000">
                  <a:latin typeface="微软雅黑" panose="020B0503020204020204" charset="-122"/>
                  <a:ea typeface="微软雅黑" panose="020B0503020204020204" charset="-122"/>
                </a:rPr>
                <a:t>201X-XX-XX</a:t>
              </a:r>
              <a:endParaRPr lang="en-US" altLang="zh-CN" sz="10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3159" y="4987"/>
              <a:ext cx="2537" cy="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000">
                  <a:latin typeface="微软雅黑" panose="020B0503020204020204" charset="-122"/>
                  <a:ea typeface="微软雅黑" panose="020B0503020204020204" charset="-122"/>
                </a:rPr>
                <a:t>过期日期：</a:t>
              </a:r>
              <a:r>
                <a:rPr lang="en-US" altLang="zh-CN" sz="1000">
                  <a:latin typeface="微软雅黑" panose="020B0503020204020204" charset="-122"/>
                  <a:ea typeface="微软雅黑" panose="020B0503020204020204" charset="-122"/>
                </a:rPr>
                <a:t>201X-XX-XX</a:t>
              </a:r>
              <a:endParaRPr lang="en-US" altLang="zh-CN" sz="10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9462" y="6280"/>
              <a:ext cx="3690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000">
                  <a:latin typeface="微软雅黑" panose="020B0503020204020204" charset="-122"/>
                  <a:ea typeface="微软雅黑" panose="020B0503020204020204" charset="-122"/>
                </a:rPr>
                <a:t>贮藏方法：存放与</a:t>
              </a:r>
              <a:r>
                <a:rPr lang="en-US" altLang="zh-CN" sz="1000">
                  <a:latin typeface="微软雅黑" panose="020B0503020204020204" charset="-122"/>
                  <a:ea typeface="微软雅黑" panose="020B0503020204020204" charset="-122"/>
                </a:rPr>
                <a:t>25</a:t>
              </a:r>
              <a:r>
                <a:rPr lang="zh-CN" altLang="en-US" sz="1000">
                  <a:latin typeface="微软雅黑" panose="020B0503020204020204" charset="-122"/>
                  <a:ea typeface="微软雅黑" panose="020B0503020204020204" charset="-122"/>
                </a:rPr>
                <a:t>°</a:t>
              </a:r>
              <a:r>
                <a:rPr lang="en-US" altLang="zh-CN" sz="1000">
                  <a:latin typeface="微软雅黑" panose="020B0503020204020204" charset="-122"/>
                  <a:ea typeface="微软雅黑" panose="020B0503020204020204" charset="-122"/>
                </a:rPr>
                <a:t>C</a:t>
              </a:r>
              <a:r>
                <a:rPr lang="zh-CN" altLang="en-US" sz="1000">
                  <a:latin typeface="微软雅黑" panose="020B0503020204020204" charset="-122"/>
                  <a:ea typeface="微软雅黑" panose="020B0503020204020204" charset="-122"/>
                </a:rPr>
                <a:t>以下（拆封请尽快食用）</a:t>
              </a:r>
              <a:endParaRPr lang="zh-CN" altLang="en-US" sz="10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3840" y="5714"/>
              <a:ext cx="1176" cy="1304"/>
            </a:xfrm>
            <a:prstGeom prst="rect">
              <a:avLst/>
            </a:prstGeom>
          </p:spPr>
        </p:pic>
      </p:grpSp>
      <p:grpSp>
        <p:nvGrpSpPr>
          <p:cNvPr id="44" name="组合 43"/>
          <p:cNvGrpSpPr/>
          <p:nvPr/>
        </p:nvGrpSpPr>
        <p:grpSpPr>
          <a:xfrm>
            <a:off x="762635" y="1767840"/>
            <a:ext cx="3140075" cy="1126490"/>
            <a:chOff x="1201" y="2784"/>
            <a:chExt cx="4945" cy="1774"/>
          </a:xfrm>
        </p:grpSpPr>
        <p:cxnSp>
          <p:nvCxnSpPr>
            <p:cNvPr id="32" name="肘形连接符 31"/>
            <p:cNvCxnSpPr/>
            <p:nvPr/>
          </p:nvCxnSpPr>
          <p:spPr>
            <a:xfrm rot="10800000">
              <a:off x="2812" y="3750"/>
              <a:ext cx="3335" cy="809"/>
            </a:xfrm>
            <a:prstGeom prst="bentConnector3">
              <a:avLst>
                <a:gd name="adj1" fmla="val 100269"/>
              </a:avLst>
            </a:prstGeom>
            <a:ln>
              <a:solidFill>
                <a:srgbClr val="612D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椭圆 36"/>
            <p:cNvSpPr/>
            <p:nvPr/>
          </p:nvSpPr>
          <p:spPr>
            <a:xfrm>
              <a:off x="2719" y="3638"/>
              <a:ext cx="176" cy="177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201" y="2784"/>
              <a:ext cx="3179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sz="1200">
                  <a:latin typeface="微软雅黑" panose="020B0503020204020204" charset="-122"/>
                  <a:ea typeface="微软雅黑" panose="020B0503020204020204" charset="-122"/>
                </a:rPr>
                <a:t>标签中打印配方，让顾客更了解食品的健康度</a:t>
              </a:r>
              <a:endParaRPr lang="zh-CN" altLang="en-US" sz="1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758190" y="3556000"/>
            <a:ext cx="3141345" cy="1339215"/>
            <a:chOff x="1194" y="5125"/>
            <a:chExt cx="4947" cy="2109"/>
          </a:xfrm>
        </p:grpSpPr>
        <p:cxnSp>
          <p:nvCxnSpPr>
            <p:cNvPr id="26" name="肘形连接符 25"/>
            <p:cNvCxnSpPr>
              <a:stCxn id="10" idx="1"/>
            </p:cNvCxnSpPr>
            <p:nvPr/>
          </p:nvCxnSpPr>
          <p:spPr>
            <a:xfrm rot="10800000" flipV="1">
              <a:off x="2139" y="5125"/>
              <a:ext cx="4002" cy="977"/>
            </a:xfrm>
            <a:prstGeom prst="bentConnector3">
              <a:avLst>
                <a:gd name="adj1" fmla="val 99575"/>
              </a:avLst>
            </a:prstGeom>
            <a:ln>
              <a:solidFill>
                <a:srgbClr val="612D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椭圆 37"/>
            <p:cNvSpPr/>
            <p:nvPr/>
          </p:nvSpPr>
          <p:spPr>
            <a:xfrm>
              <a:off x="2082" y="6052"/>
              <a:ext cx="176" cy="177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194" y="6218"/>
              <a:ext cx="3316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200">
                  <a:latin typeface="微软雅黑" panose="020B0503020204020204" charset="-122"/>
                  <a:ea typeface="微软雅黑" panose="020B0503020204020204" charset="-122"/>
                </a:rPr>
                <a:t>标签中打印卫生许可证、执行标准、制造商等信息，让顾客更加放心</a:t>
              </a:r>
              <a:endParaRPr lang="zh-CN" altLang="en-US" sz="1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087495" y="4401185"/>
            <a:ext cx="2412365" cy="1527810"/>
            <a:chOff x="6437" y="6931"/>
            <a:chExt cx="3799" cy="2406"/>
          </a:xfrm>
        </p:grpSpPr>
        <p:cxnSp>
          <p:nvCxnSpPr>
            <p:cNvPr id="33" name="肘形连接符 32"/>
            <p:cNvCxnSpPr/>
            <p:nvPr/>
          </p:nvCxnSpPr>
          <p:spPr>
            <a:xfrm rot="5400000" flipV="1">
              <a:off x="5927" y="7441"/>
              <a:ext cx="1909" cy="888"/>
            </a:xfrm>
            <a:prstGeom prst="bentConnector3">
              <a:avLst>
                <a:gd name="adj1" fmla="val 98507"/>
              </a:avLst>
            </a:prstGeom>
            <a:ln>
              <a:solidFill>
                <a:srgbClr val="612D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椭圆 38"/>
            <p:cNvSpPr/>
            <p:nvPr/>
          </p:nvSpPr>
          <p:spPr>
            <a:xfrm>
              <a:off x="7326" y="8719"/>
              <a:ext cx="176" cy="177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7518" y="8321"/>
              <a:ext cx="2718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200">
                  <a:latin typeface="微软雅黑" panose="020B0503020204020204" charset="-122"/>
                  <a:ea typeface="微软雅黑" panose="020B0503020204020204" charset="-122"/>
                </a:rPr>
                <a:t>明确告知顾客存储方式，或食用方法，给顾客带来更好的食用体验</a:t>
              </a:r>
              <a:endParaRPr lang="zh-CN" altLang="en-US" sz="1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7074535" y="4401185"/>
            <a:ext cx="2631440" cy="1255395"/>
            <a:chOff x="11141" y="6931"/>
            <a:chExt cx="4144" cy="1977"/>
          </a:xfrm>
        </p:grpSpPr>
        <p:cxnSp>
          <p:nvCxnSpPr>
            <p:cNvPr id="41" name="肘形连接符 40"/>
            <p:cNvCxnSpPr/>
            <p:nvPr/>
          </p:nvCxnSpPr>
          <p:spPr>
            <a:xfrm rot="5400000" flipV="1">
              <a:off x="10852" y="7220"/>
              <a:ext cx="1658" cy="1080"/>
            </a:xfrm>
            <a:prstGeom prst="bentConnector3">
              <a:avLst>
                <a:gd name="adj1" fmla="val 98854"/>
              </a:avLst>
            </a:prstGeom>
            <a:ln>
              <a:solidFill>
                <a:srgbClr val="612D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椭圆 41"/>
            <p:cNvSpPr/>
            <p:nvPr/>
          </p:nvSpPr>
          <p:spPr>
            <a:xfrm>
              <a:off x="12228" y="8468"/>
              <a:ext cx="176" cy="177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12395" y="8184"/>
              <a:ext cx="2891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200">
                  <a:latin typeface="微软雅黑" panose="020B0503020204020204" charset="-122"/>
                  <a:ea typeface="微软雅黑" panose="020B0503020204020204" charset="-122"/>
                </a:rPr>
                <a:t>打印食品安全标志或者公司</a:t>
              </a:r>
              <a:r>
                <a:rPr lang="en-US" altLang="zh-CN" sz="1200">
                  <a:latin typeface="Arial Unicode MS" panose="020B0604020202020204" charset="-122"/>
                  <a:ea typeface="Arial Unicode MS" panose="020B0604020202020204" charset="-122"/>
                </a:rPr>
                <a:t>logo</a:t>
              </a:r>
              <a:endParaRPr lang="en-US" altLang="zh-CN" sz="1200">
                <a:latin typeface="Arial Unicode MS" panose="020B0604020202020204" charset="-122"/>
                <a:ea typeface="Arial Unicode MS" panose="020B0604020202020204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7894955" y="1709420"/>
            <a:ext cx="3232150" cy="1271270"/>
            <a:chOff x="12433" y="2692"/>
            <a:chExt cx="5090" cy="2002"/>
          </a:xfrm>
        </p:grpSpPr>
        <p:cxnSp>
          <p:nvCxnSpPr>
            <p:cNvPr id="28" name="肘形连接符 27"/>
            <p:cNvCxnSpPr/>
            <p:nvPr/>
          </p:nvCxnSpPr>
          <p:spPr>
            <a:xfrm flipV="1">
              <a:off x="12433" y="3616"/>
              <a:ext cx="2737" cy="1079"/>
            </a:xfrm>
            <a:prstGeom prst="bentConnector3">
              <a:avLst>
                <a:gd name="adj1" fmla="val 100730"/>
              </a:avLst>
            </a:prstGeom>
            <a:ln>
              <a:solidFill>
                <a:srgbClr val="612D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椭圆 35"/>
            <p:cNvSpPr/>
            <p:nvPr/>
          </p:nvSpPr>
          <p:spPr>
            <a:xfrm>
              <a:off x="15114" y="3455"/>
              <a:ext cx="176" cy="177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14323" y="2692"/>
              <a:ext cx="320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200">
                  <a:latin typeface="微软雅黑" panose="020B0503020204020204" charset="-122"/>
                  <a:ea typeface="微软雅黑" panose="020B0503020204020204" charset="-122"/>
                </a:rPr>
                <a:t>商品的生产日期或者上市日期，让顾客可以放心食用</a:t>
              </a:r>
              <a:endParaRPr lang="zh-CN" altLang="en-US" sz="1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7894955" y="3226435"/>
            <a:ext cx="3226435" cy="1181100"/>
            <a:chOff x="12433" y="5081"/>
            <a:chExt cx="5081" cy="1860"/>
          </a:xfrm>
        </p:grpSpPr>
        <p:cxnSp>
          <p:nvCxnSpPr>
            <p:cNvPr id="34" name="肘形连接符 33"/>
            <p:cNvCxnSpPr/>
            <p:nvPr/>
          </p:nvCxnSpPr>
          <p:spPr>
            <a:xfrm>
              <a:off x="12433" y="5081"/>
              <a:ext cx="2853" cy="1022"/>
            </a:xfrm>
            <a:prstGeom prst="bentConnector3">
              <a:avLst>
                <a:gd name="adj1" fmla="val 99334"/>
              </a:avLst>
            </a:prstGeom>
            <a:ln>
              <a:solidFill>
                <a:srgbClr val="612D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椭圆 34"/>
            <p:cNvSpPr/>
            <p:nvPr/>
          </p:nvSpPr>
          <p:spPr>
            <a:xfrm>
              <a:off x="15192" y="6008"/>
              <a:ext cx="176" cy="177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14314" y="6217"/>
              <a:ext cx="320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200">
                  <a:latin typeface="微软雅黑" panose="020B0503020204020204" charset="-122"/>
                  <a:ea typeface="微软雅黑" panose="020B0503020204020204" charset="-122"/>
                </a:rPr>
                <a:t>商品的保质期，让顾客体验更佳的口感</a:t>
              </a:r>
              <a:endParaRPr lang="zh-CN" altLang="en-US" sz="1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7" name="直接连接符 6"/>
          <p:cNvCxnSpPr/>
          <p:nvPr/>
        </p:nvCxnSpPr>
        <p:spPr>
          <a:xfrm flipH="1">
            <a:off x="8653780" y="3661410"/>
            <a:ext cx="3500755" cy="2430145"/>
          </a:xfrm>
          <a:prstGeom prst="line">
            <a:avLst/>
          </a:prstGeom>
          <a:ln w="28575" cmpd="sng">
            <a:solidFill>
              <a:srgbClr val="622F2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>
            <a:off x="16510" y="374015"/>
            <a:ext cx="3500755" cy="2430145"/>
          </a:xfrm>
          <a:prstGeom prst="line">
            <a:avLst/>
          </a:prstGeom>
          <a:ln w="28575" cmpd="sng">
            <a:solidFill>
              <a:srgbClr val="622F2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9890125" y="3913229"/>
            <a:ext cx="2264410" cy="1558925"/>
          </a:xfrm>
          <a:prstGeom prst="line">
            <a:avLst/>
          </a:prstGeom>
          <a:ln w="12700" cmpd="sng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16510" y="1029608"/>
            <a:ext cx="2264410" cy="1558925"/>
          </a:xfrm>
          <a:prstGeom prst="line">
            <a:avLst/>
          </a:prstGeom>
          <a:ln w="12700" cmpd="sng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 descr="b0bc48e0a30e42239d8a28d86e81a7d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2103" y="2858421"/>
            <a:ext cx="7999730" cy="11430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61035" y="325120"/>
            <a:ext cx="79444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400">
                <a:latin typeface="微软雅黑" panose="020B0503020204020204" charset="-122"/>
                <a:ea typeface="微软雅黑" panose="020B0503020204020204" charset="-122"/>
              </a:rPr>
              <a:t>会员自动画像</a:t>
            </a:r>
            <a:endParaRPr lang="zh-CN" altLang="zh-CN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949575" y="1378585"/>
            <a:ext cx="6022340" cy="4705350"/>
            <a:chOff x="4645" y="2171"/>
            <a:chExt cx="9484" cy="7410"/>
          </a:xfrm>
        </p:grpSpPr>
        <p:pic>
          <p:nvPicPr>
            <p:cNvPr id="2" name="图片 1" descr="u=2154326165,574174021&amp;fm=27&amp;gp=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748" y="2171"/>
              <a:ext cx="7396" cy="7411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11488" y="2957"/>
              <a:ext cx="1541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zh-CN" sz="1200">
                  <a:latin typeface="微软雅黑" panose="020B0503020204020204" charset="-122"/>
                  <a:ea typeface="微软雅黑" panose="020B0503020204020204" charset="-122"/>
                </a:rPr>
                <a:t>抹茶爱好者</a:t>
              </a:r>
              <a:endParaRPr lang="zh-CN" altLang="zh-CN" sz="1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12549" y="4425"/>
              <a:ext cx="1581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200">
                  <a:latin typeface="微软雅黑" panose="020B0503020204020204" charset="-122"/>
                  <a:ea typeface="微软雅黑" panose="020B0503020204020204" charset="-122"/>
                </a:rPr>
                <a:t>健康理念</a:t>
              </a:r>
              <a:endParaRPr lang="zh-CN" altLang="en-US" sz="1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148" y="2812"/>
              <a:ext cx="1273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r"/>
              <a:r>
                <a:rPr lang="zh-CN" altLang="en-US" sz="1200">
                  <a:latin typeface="微软雅黑" panose="020B0503020204020204" charset="-122"/>
                  <a:ea typeface="微软雅黑" panose="020B0503020204020204" charset="-122"/>
                </a:rPr>
                <a:t>愿意尝试新品</a:t>
              </a:r>
              <a:endParaRPr lang="zh-CN" altLang="en-US" sz="1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4872" y="4131"/>
              <a:ext cx="1619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200">
                  <a:latin typeface="微软雅黑" panose="020B0503020204020204" charset="-122"/>
                  <a:ea typeface="微软雅黑" panose="020B0503020204020204" charset="-122"/>
                </a:rPr>
                <a:t>促销购买者</a:t>
              </a:r>
              <a:endParaRPr lang="zh-CN" altLang="en-US" sz="1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2722" y="5794"/>
              <a:ext cx="1369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200">
                  <a:latin typeface="微软雅黑" panose="020B0503020204020204" charset="-122"/>
                  <a:ea typeface="微软雅黑" panose="020B0503020204020204" charset="-122"/>
                </a:rPr>
                <a:t>草莓控</a:t>
              </a:r>
              <a:endParaRPr lang="zh-CN" altLang="en-US" sz="1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645" y="5331"/>
              <a:ext cx="1847" cy="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r"/>
              <a:r>
                <a:rPr lang="zh-CN" altLang="en-US" sz="1200">
                  <a:latin typeface="微软雅黑" panose="020B0503020204020204" charset="-122"/>
                  <a:ea typeface="微软雅黑" panose="020B0503020204020204" charset="-122"/>
                </a:rPr>
                <a:t>倾向外卖购买</a:t>
              </a:r>
              <a:endParaRPr lang="zh-CN" altLang="en-US" sz="12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9730740" y="2517140"/>
            <a:ext cx="294640" cy="24161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rgbClr val="622F21"/>
                </a:solidFill>
                <a:latin typeface="微软雅黑" panose="020B0503020204020204" charset="-122"/>
                <a:ea typeface="微软雅黑" panose="020B0503020204020204" charset="-122"/>
              </a:rPr>
              <a:t>系统自动贴标签</a:t>
            </a:r>
            <a:endParaRPr lang="zh-CN" altLang="en-US">
              <a:solidFill>
                <a:srgbClr val="622F2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501140" y="2647315"/>
            <a:ext cx="379730" cy="17519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rgbClr val="622F21"/>
                </a:solidFill>
                <a:latin typeface="微软雅黑" panose="020B0503020204020204" charset="-122"/>
                <a:ea typeface="微软雅黑" panose="020B0503020204020204" charset="-122"/>
              </a:rPr>
              <a:t>手动贴标签</a:t>
            </a:r>
            <a:endParaRPr lang="zh-CN" altLang="en-US">
              <a:solidFill>
                <a:srgbClr val="622F2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61035" y="325120"/>
            <a:ext cx="79444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400">
                <a:latin typeface="微软雅黑" panose="020B0503020204020204" charset="-122"/>
                <a:ea typeface="微软雅黑" panose="020B0503020204020204" charset="-122"/>
              </a:rPr>
              <a:t>会员精准分析营销</a:t>
            </a:r>
            <a:endParaRPr lang="zh-CN" altLang="zh-CN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2334895" y="1703070"/>
            <a:ext cx="2778125" cy="431800"/>
            <a:chOff x="3037" y="3450"/>
            <a:chExt cx="4375" cy="680"/>
          </a:xfrm>
        </p:grpSpPr>
        <p:grpSp>
          <p:nvGrpSpPr>
            <p:cNvPr id="4" name="组合 3"/>
            <p:cNvGrpSpPr/>
            <p:nvPr/>
          </p:nvGrpSpPr>
          <p:grpSpPr>
            <a:xfrm rot="0">
              <a:off x="6732" y="3450"/>
              <a:ext cx="680" cy="680"/>
              <a:chOff x="2981" y="4564"/>
              <a:chExt cx="680" cy="680"/>
            </a:xfrm>
          </p:grpSpPr>
          <p:sp>
            <p:nvSpPr>
              <p:cNvPr id="2" name="七边形 1"/>
              <p:cNvSpPr/>
              <p:nvPr/>
            </p:nvSpPr>
            <p:spPr>
              <a:xfrm rot="1740000">
                <a:off x="2981" y="4564"/>
                <a:ext cx="680" cy="680"/>
              </a:xfrm>
              <a:prstGeom prst="heptag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b="1"/>
              </a:p>
            </p:txBody>
          </p:sp>
          <p:sp>
            <p:nvSpPr>
              <p:cNvPr id="5" name="七边形 4"/>
              <p:cNvSpPr/>
              <p:nvPr/>
            </p:nvSpPr>
            <p:spPr>
              <a:xfrm>
                <a:off x="3038" y="4621"/>
                <a:ext cx="567" cy="567"/>
              </a:xfrm>
              <a:prstGeom prst="heptagon">
                <a:avLst/>
              </a:prstGeom>
              <a:solidFill>
                <a:srgbClr val="612D1F"/>
              </a:solidFill>
              <a:ln>
                <a:noFill/>
              </a:ln>
              <a:effectLst>
                <a:glow rad="63500">
                  <a:schemeClr val="bg1">
                    <a:lumMod val="6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b="1"/>
              </a:p>
            </p:txBody>
          </p:sp>
        </p:grpSp>
        <p:sp>
          <p:nvSpPr>
            <p:cNvPr id="12" name="文本框 11"/>
            <p:cNvSpPr txBox="1"/>
            <p:nvPr/>
          </p:nvSpPr>
          <p:spPr>
            <a:xfrm>
              <a:off x="3037" y="3494"/>
              <a:ext cx="292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r"/>
              <a:r>
                <a:rPr lang="zh-CN" altLang="en-US" b="1">
                  <a:latin typeface="微软雅黑" panose="020B0503020204020204" charset="-122"/>
                  <a:ea typeface="微软雅黑" panose="020B0503020204020204" charset="-122"/>
                </a:rPr>
                <a:t>会员注册营销</a:t>
              </a:r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2334895" y="2946400"/>
            <a:ext cx="2778125" cy="431800"/>
            <a:chOff x="3037" y="5408"/>
            <a:chExt cx="4375" cy="680"/>
          </a:xfrm>
        </p:grpSpPr>
        <p:grpSp>
          <p:nvGrpSpPr>
            <p:cNvPr id="6" name="组合 5"/>
            <p:cNvGrpSpPr/>
            <p:nvPr/>
          </p:nvGrpSpPr>
          <p:grpSpPr>
            <a:xfrm rot="0">
              <a:off x="6732" y="5408"/>
              <a:ext cx="680" cy="680"/>
              <a:chOff x="2981" y="4564"/>
              <a:chExt cx="680" cy="680"/>
            </a:xfrm>
          </p:grpSpPr>
          <p:sp>
            <p:nvSpPr>
              <p:cNvPr id="7" name="七边形 6"/>
              <p:cNvSpPr/>
              <p:nvPr/>
            </p:nvSpPr>
            <p:spPr>
              <a:xfrm rot="1740000">
                <a:off x="2981" y="4564"/>
                <a:ext cx="680" cy="680"/>
              </a:xfrm>
              <a:prstGeom prst="heptag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b="1"/>
              </a:p>
            </p:txBody>
          </p:sp>
          <p:sp>
            <p:nvSpPr>
              <p:cNvPr id="8" name="七边形 7"/>
              <p:cNvSpPr/>
              <p:nvPr/>
            </p:nvSpPr>
            <p:spPr>
              <a:xfrm>
                <a:off x="3038" y="4621"/>
                <a:ext cx="567" cy="567"/>
              </a:xfrm>
              <a:prstGeom prst="heptagon">
                <a:avLst/>
              </a:prstGeom>
              <a:solidFill>
                <a:srgbClr val="612D1F"/>
              </a:solidFill>
              <a:ln>
                <a:noFill/>
              </a:ln>
              <a:effectLst>
                <a:glow rad="63500">
                  <a:schemeClr val="bg1">
                    <a:lumMod val="6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b="1"/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3037" y="5459"/>
              <a:ext cx="292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r"/>
              <a:r>
                <a:rPr lang="zh-CN" altLang="en-US" b="1">
                  <a:latin typeface="微软雅黑" panose="020B0503020204020204" charset="-122"/>
                  <a:ea typeface="微软雅黑" panose="020B0503020204020204" charset="-122"/>
                </a:rPr>
                <a:t>会员推荐营销</a:t>
              </a:r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2334260" y="4189730"/>
            <a:ext cx="2778125" cy="431800"/>
            <a:chOff x="3037" y="7366"/>
            <a:chExt cx="4375" cy="680"/>
          </a:xfrm>
        </p:grpSpPr>
        <p:grpSp>
          <p:nvGrpSpPr>
            <p:cNvPr id="9" name="组合 8"/>
            <p:cNvGrpSpPr/>
            <p:nvPr/>
          </p:nvGrpSpPr>
          <p:grpSpPr>
            <a:xfrm rot="0">
              <a:off x="6732" y="7366"/>
              <a:ext cx="680" cy="680"/>
              <a:chOff x="2981" y="4564"/>
              <a:chExt cx="680" cy="680"/>
            </a:xfrm>
          </p:grpSpPr>
          <p:sp>
            <p:nvSpPr>
              <p:cNvPr id="10" name="七边形 9"/>
              <p:cNvSpPr/>
              <p:nvPr/>
            </p:nvSpPr>
            <p:spPr>
              <a:xfrm rot="1740000">
                <a:off x="2981" y="4564"/>
                <a:ext cx="680" cy="680"/>
              </a:xfrm>
              <a:prstGeom prst="heptag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b="1"/>
              </a:p>
            </p:txBody>
          </p:sp>
          <p:sp>
            <p:nvSpPr>
              <p:cNvPr id="11" name="七边形 10"/>
              <p:cNvSpPr/>
              <p:nvPr/>
            </p:nvSpPr>
            <p:spPr>
              <a:xfrm>
                <a:off x="3038" y="4621"/>
                <a:ext cx="567" cy="567"/>
              </a:xfrm>
              <a:prstGeom prst="heptagon">
                <a:avLst/>
              </a:prstGeom>
              <a:solidFill>
                <a:srgbClr val="612D1F"/>
              </a:solidFill>
              <a:ln>
                <a:noFill/>
              </a:ln>
              <a:effectLst>
                <a:glow rad="63500">
                  <a:schemeClr val="bg1">
                    <a:lumMod val="6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b="1"/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3037" y="7423"/>
              <a:ext cx="292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r"/>
              <a:r>
                <a:rPr lang="zh-CN" altLang="en-US" b="1">
                  <a:latin typeface="微软雅黑" panose="020B0503020204020204" charset="-122"/>
                  <a:ea typeface="微软雅黑" panose="020B0503020204020204" charset="-122"/>
                </a:rPr>
                <a:t>会员日营销</a:t>
              </a:r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034405" y="2324735"/>
            <a:ext cx="2971165" cy="431800"/>
            <a:chOff x="8863" y="4429"/>
            <a:chExt cx="4679" cy="680"/>
          </a:xfrm>
        </p:grpSpPr>
        <p:grpSp>
          <p:nvGrpSpPr>
            <p:cNvPr id="17" name="组合 16"/>
            <p:cNvGrpSpPr/>
            <p:nvPr/>
          </p:nvGrpSpPr>
          <p:grpSpPr>
            <a:xfrm rot="0">
              <a:off x="8863" y="4429"/>
              <a:ext cx="680" cy="680"/>
              <a:chOff x="2981" y="4564"/>
              <a:chExt cx="680" cy="680"/>
            </a:xfrm>
          </p:grpSpPr>
          <p:sp>
            <p:nvSpPr>
              <p:cNvPr id="18" name="七边形 17"/>
              <p:cNvSpPr/>
              <p:nvPr/>
            </p:nvSpPr>
            <p:spPr>
              <a:xfrm rot="1740000">
                <a:off x="2981" y="4564"/>
                <a:ext cx="680" cy="680"/>
              </a:xfrm>
              <a:prstGeom prst="heptag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b="1"/>
              </a:p>
            </p:txBody>
          </p:sp>
          <p:sp>
            <p:nvSpPr>
              <p:cNvPr id="19" name="七边形 18"/>
              <p:cNvSpPr/>
              <p:nvPr/>
            </p:nvSpPr>
            <p:spPr>
              <a:xfrm>
                <a:off x="3038" y="4621"/>
                <a:ext cx="567" cy="567"/>
              </a:xfrm>
              <a:prstGeom prst="heptagon">
                <a:avLst/>
              </a:prstGeom>
              <a:solidFill>
                <a:srgbClr val="612D1F"/>
              </a:solidFill>
              <a:ln>
                <a:noFill/>
              </a:ln>
              <a:effectLst>
                <a:glow rad="63500">
                  <a:schemeClr val="bg1">
                    <a:lumMod val="6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b="1"/>
              </a:p>
            </p:txBody>
          </p:sp>
        </p:grpSp>
        <p:sp>
          <p:nvSpPr>
            <p:cNvPr id="31" name="文本框 30"/>
            <p:cNvSpPr txBox="1"/>
            <p:nvPr/>
          </p:nvSpPr>
          <p:spPr>
            <a:xfrm>
              <a:off x="9982" y="4480"/>
              <a:ext cx="356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b="1">
                  <a:latin typeface="微软雅黑" panose="020B0503020204020204" charset="-122"/>
                  <a:ea typeface="微软雅黑" panose="020B0503020204020204" charset="-122"/>
                </a:rPr>
                <a:t>会员绑定营销</a:t>
              </a:r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6034405" y="3568065"/>
            <a:ext cx="2971800" cy="431800"/>
            <a:chOff x="8863" y="6387"/>
            <a:chExt cx="4680" cy="680"/>
          </a:xfrm>
        </p:grpSpPr>
        <p:grpSp>
          <p:nvGrpSpPr>
            <p:cNvPr id="20" name="组合 19"/>
            <p:cNvGrpSpPr/>
            <p:nvPr/>
          </p:nvGrpSpPr>
          <p:grpSpPr>
            <a:xfrm rot="0">
              <a:off x="8863" y="6387"/>
              <a:ext cx="680" cy="680"/>
              <a:chOff x="2981" y="4564"/>
              <a:chExt cx="680" cy="680"/>
            </a:xfrm>
          </p:grpSpPr>
          <p:sp>
            <p:nvSpPr>
              <p:cNvPr id="21" name="七边形 20"/>
              <p:cNvSpPr/>
              <p:nvPr/>
            </p:nvSpPr>
            <p:spPr>
              <a:xfrm rot="1740000">
                <a:off x="2981" y="4564"/>
                <a:ext cx="680" cy="680"/>
              </a:xfrm>
              <a:prstGeom prst="heptagon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b="1"/>
              </a:p>
            </p:txBody>
          </p:sp>
          <p:sp>
            <p:nvSpPr>
              <p:cNvPr id="22" name="七边形 21"/>
              <p:cNvSpPr/>
              <p:nvPr/>
            </p:nvSpPr>
            <p:spPr>
              <a:xfrm>
                <a:off x="3038" y="4621"/>
                <a:ext cx="567" cy="567"/>
              </a:xfrm>
              <a:prstGeom prst="heptagon">
                <a:avLst/>
              </a:prstGeom>
              <a:solidFill>
                <a:srgbClr val="612D1F"/>
              </a:solidFill>
              <a:ln>
                <a:noFill/>
              </a:ln>
              <a:effectLst>
                <a:glow rad="63500">
                  <a:schemeClr val="bg1">
                    <a:lumMod val="6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b="1"/>
              </a:p>
            </p:txBody>
          </p:sp>
        </p:grpSp>
        <p:sp>
          <p:nvSpPr>
            <p:cNvPr id="32" name="文本框 31"/>
            <p:cNvSpPr txBox="1"/>
            <p:nvPr/>
          </p:nvSpPr>
          <p:spPr>
            <a:xfrm>
              <a:off x="9982" y="6431"/>
              <a:ext cx="356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b="1">
                  <a:latin typeface="微软雅黑" panose="020B0503020204020204" charset="-122"/>
                  <a:ea typeface="微软雅黑" panose="020B0503020204020204" charset="-122"/>
                </a:rPr>
                <a:t>会员生日营销</a:t>
              </a:r>
              <a:endParaRPr lang="zh-CN" altLang="en-US" b="1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 rot="0">
            <a:off x="6034405" y="4811395"/>
            <a:ext cx="431800" cy="431800"/>
            <a:chOff x="8768" y="8383"/>
            <a:chExt cx="680" cy="680"/>
          </a:xfrm>
        </p:grpSpPr>
        <p:sp>
          <p:nvSpPr>
            <p:cNvPr id="26" name="七边形 25"/>
            <p:cNvSpPr/>
            <p:nvPr/>
          </p:nvSpPr>
          <p:spPr>
            <a:xfrm rot="1740000">
              <a:off x="8768" y="8383"/>
              <a:ext cx="680" cy="680"/>
            </a:xfrm>
            <a:prstGeom prst="hept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b="1"/>
            </a:p>
          </p:txBody>
        </p:sp>
        <p:sp>
          <p:nvSpPr>
            <p:cNvPr id="30" name="七边形 29"/>
            <p:cNvSpPr/>
            <p:nvPr/>
          </p:nvSpPr>
          <p:spPr>
            <a:xfrm>
              <a:off x="8825" y="8440"/>
              <a:ext cx="567" cy="567"/>
            </a:xfrm>
            <a:prstGeom prst="heptagon">
              <a:avLst/>
            </a:prstGeom>
            <a:solidFill>
              <a:srgbClr val="612D1F"/>
            </a:solidFill>
            <a:ln>
              <a:noFill/>
            </a:ln>
            <a:effectLst>
              <a:glow rad="63500">
                <a:schemeClr val="bg1">
                  <a:lumMod val="6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b="1"/>
            </a:p>
          </p:txBody>
        </p:sp>
      </p:grpSp>
      <p:cxnSp>
        <p:nvCxnSpPr>
          <p:cNvPr id="38" name="直接连接符 37"/>
          <p:cNvCxnSpPr/>
          <p:nvPr/>
        </p:nvCxnSpPr>
        <p:spPr>
          <a:xfrm>
            <a:off x="5077460" y="1971040"/>
            <a:ext cx="1028700" cy="46101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H="1">
            <a:off x="5041900" y="2720975"/>
            <a:ext cx="1128395" cy="33274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4977765" y="3342640"/>
            <a:ext cx="1128395" cy="33274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 flipH="1">
            <a:off x="5041900" y="3964305"/>
            <a:ext cx="1128395" cy="33274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4977765" y="4585970"/>
            <a:ext cx="1128395" cy="33274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61035" y="325120"/>
            <a:ext cx="79444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400">
                <a:latin typeface="微软雅黑" panose="020B0503020204020204" charset="-122"/>
                <a:ea typeface="微软雅黑" panose="020B0503020204020204" charset="-122"/>
              </a:rPr>
              <a:t>充值优惠营销</a:t>
            </a:r>
            <a:endParaRPr lang="zh-CN" altLang="zh-CN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5" name="Straight Connector 7"/>
          <p:cNvCxnSpPr/>
          <p:nvPr/>
        </p:nvCxnSpPr>
        <p:spPr>
          <a:xfrm rot="5400000">
            <a:off x="4030345" y="3894455"/>
            <a:ext cx="3639820" cy="1905"/>
          </a:xfrm>
          <a:prstGeom prst="line">
            <a:avLst/>
          </a:prstGeom>
          <a:ln w="12700">
            <a:solidFill>
              <a:srgbClr val="4C606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8"/>
          <p:cNvCxnSpPr/>
          <p:nvPr/>
        </p:nvCxnSpPr>
        <p:spPr>
          <a:xfrm>
            <a:off x="3753485" y="1976755"/>
            <a:ext cx="4284980" cy="1905"/>
          </a:xfrm>
          <a:prstGeom prst="line">
            <a:avLst/>
          </a:prstGeom>
          <a:ln w="12700">
            <a:solidFill>
              <a:srgbClr val="4C606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9"/>
          <p:cNvCxnSpPr/>
          <p:nvPr/>
        </p:nvCxnSpPr>
        <p:spPr>
          <a:xfrm>
            <a:off x="3753485" y="5813425"/>
            <a:ext cx="4284980" cy="1905"/>
          </a:xfrm>
          <a:prstGeom prst="line">
            <a:avLst/>
          </a:prstGeom>
          <a:ln w="12700">
            <a:solidFill>
              <a:srgbClr val="4C606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11"/>
          <p:cNvSpPr/>
          <p:nvPr/>
        </p:nvSpPr>
        <p:spPr>
          <a:xfrm>
            <a:off x="8129905" y="1718945"/>
            <a:ext cx="470535" cy="508000"/>
          </a:xfrm>
          <a:prstGeom prst="ellipse">
            <a:avLst/>
          </a:prstGeom>
          <a:solidFill>
            <a:srgbClr val="612D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grpSp>
        <p:nvGrpSpPr>
          <p:cNvPr id="32" name="Group 94"/>
          <p:cNvGrpSpPr/>
          <p:nvPr/>
        </p:nvGrpSpPr>
        <p:grpSpPr>
          <a:xfrm rot="0">
            <a:off x="6443106" y="2385695"/>
            <a:ext cx="2507854" cy="931247"/>
            <a:chOff x="5036015" y="1797002"/>
            <a:chExt cx="1964876" cy="676421"/>
          </a:xfrm>
        </p:grpSpPr>
        <p:sp>
          <p:nvSpPr>
            <p:cNvPr id="33" name="Rectangle 18"/>
            <p:cNvSpPr/>
            <p:nvPr/>
          </p:nvSpPr>
          <p:spPr>
            <a:xfrm>
              <a:off x="5036202" y="2071684"/>
              <a:ext cx="1964689" cy="401739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>
                <a:lnSpc>
                  <a:spcPct val="150000"/>
                </a:lnSpc>
              </a:pPr>
              <a:r>
                <a:rPr lang="zh-CN" altLang="id-ID" sz="1000" dirty="0">
                  <a:latin typeface="微软雅黑" panose="020B0503020204020204" charset="-122"/>
                  <a:ea typeface="微软雅黑" panose="020B0503020204020204" charset="-122"/>
                  <a:cs typeface="Open Sans Light" pitchFamily="34" charset="0"/>
                </a:rPr>
                <a:t>充值赠送礼券，礼券可以发品类、品牌、单品、门店等不同的控制</a:t>
              </a:r>
              <a:endParaRPr lang="zh-CN" altLang="id-ID" sz="1000" dirty="0">
                <a:latin typeface="微软雅黑" panose="020B0503020204020204" charset="-122"/>
                <a:ea typeface="微软雅黑" panose="020B0503020204020204" charset="-122"/>
                <a:cs typeface="Open Sans Light" pitchFamily="34" charset="0"/>
              </a:endParaRPr>
            </a:p>
          </p:txBody>
        </p:sp>
        <p:sp>
          <p:nvSpPr>
            <p:cNvPr id="34" name="Rectangle 19"/>
            <p:cNvSpPr/>
            <p:nvPr/>
          </p:nvSpPr>
          <p:spPr>
            <a:xfrm>
              <a:off x="5036015" y="1797002"/>
              <a:ext cx="859707" cy="200178"/>
            </a:xfrm>
            <a:prstGeom prst="rect">
              <a:avLst/>
            </a:prstGeom>
          </p:spPr>
          <p:txBody>
            <a:bodyPr wrap="none">
              <a:spAutoFit/>
            </a:bodyPr>
            <a:p>
              <a:r>
                <a:rPr lang="zh-CN" altLang="en-US" sz="1200" dirty="0">
                  <a:latin typeface="微软雅黑" panose="020B0503020204020204" charset="-122"/>
                  <a:ea typeface="微软雅黑" panose="020B0503020204020204" charset="-122"/>
                  <a:cs typeface="Open Sans" panose="020B0606030504020204" pitchFamily="34" charset="0"/>
                </a:rPr>
                <a:t>充值赠送礼券</a:t>
              </a:r>
              <a:endParaRPr lang="zh-CN" altLang="en-US" sz="1200" dirty="0"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endParaRPr>
            </a:p>
          </p:txBody>
        </p:sp>
      </p:grpSp>
      <p:sp>
        <p:nvSpPr>
          <p:cNvPr id="39" name="Oval 13"/>
          <p:cNvSpPr/>
          <p:nvPr/>
        </p:nvSpPr>
        <p:spPr>
          <a:xfrm>
            <a:off x="8129905" y="5538470"/>
            <a:ext cx="470535" cy="508000"/>
          </a:xfrm>
          <a:prstGeom prst="ellipse">
            <a:avLst/>
          </a:prstGeom>
          <a:solidFill>
            <a:srgbClr val="612D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grpSp>
        <p:nvGrpSpPr>
          <p:cNvPr id="40" name="Group 95"/>
          <p:cNvGrpSpPr/>
          <p:nvPr/>
        </p:nvGrpSpPr>
        <p:grpSpPr>
          <a:xfrm rot="0">
            <a:off x="6443345" y="4337685"/>
            <a:ext cx="2507615" cy="946566"/>
            <a:chOff x="5036202" y="3214692"/>
            <a:chExt cx="1964690" cy="687412"/>
          </a:xfrm>
        </p:grpSpPr>
        <p:sp>
          <p:nvSpPr>
            <p:cNvPr id="41" name="Rectangle 20"/>
            <p:cNvSpPr/>
            <p:nvPr/>
          </p:nvSpPr>
          <p:spPr>
            <a:xfrm>
              <a:off x="5036202" y="3500444"/>
              <a:ext cx="1964690" cy="401660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>
                <a:lnSpc>
                  <a:spcPct val="150000"/>
                </a:lnSpc>
              </a:pPr>
              <a:r>
                <a:rPr lang="zh-CN" altLang="id-ID" sz="1000" dirty="0">
                  <a:latin typeface="微软雅黑" panose="020B0503020204020204" charset="-122"/>
                  <a:ea typeface="微软雅黑" panose="020B0503020204020204" charset="-122"/>
                  <a:cs typeface="Open Sans Light" pitchFamily="34" charset="0"/>
                </a:rPr>
                <a:t>礼券、金额可一次性或者分批到账，并且可以设置使用时效。</a:t>
              </a:r>
              <a:endParaRPr lang="zh-CN" altLang="id-ID" sz="1000" dirty="0">
                <a:latin typeface="微软雅黑" panose="020B0503020204020204" charset="-122"/>
                <a:ea typeface="微软雅黑" panose="020B0503020204020204" charset="-122"/>
                <a:cs typeface="Open Sans Light" pitchFamily="34" charset="0"/>
              </a:endParaRPr>
            </a:p>
          </p:txBody>
        </p:sp>
        <p:sp>
          <p:nvSpPr>
            <p:cNvPr id="42" name="Rectangle 21"/>
            <p:cNvSpPr/>
            <p:nvPr/>
          </p:nvSpPr>
          <p:spPr>
            <a:xfrm>
              <a:off x="5036203" y="3214692"/>
              <a:ext cx="1695534" cy="200138"/>
            </a:xfrm>
            <a:prstGeom prst="rect">
              <a:avLst/>
            </a:prstGeom>
          </p:spPr>
          <p:txBody>
            <a:bodyPr wrap="none">
              <a:spAutoFit/>
            </a:bodyPr>
            <a:p>
              <a:r>
                <a:rPr lang="zh-CN" altLang="en-US" sz="1200" dirty="0">
                  <a:latin typeface="微软雅黑" panose="020B0503020204020204" charset="-122"/>
                  <a:ea typeface="微软雅黑" panose="020B0503020204020204" charset="-122"/>
                  <a:cs typeface="Open Sans" panose="020B0606030504020204" pitchFamily="34" charset="0"/>
                </a:rPr>
                <a:t>礼券、金额可分批、按时到账</a:t>
              </a:r>
              <a:endParaRPr lang="en-US" sz="1200" dirty="0"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endParaRPr>
            </a:p>
          </p:txBody>
        </p:sp>
      </p:grpSp>
      <p:sp>
        <p:nvSpPr>
          <p:cNvPr id="62" name="Oval 12"/>
          <p:cNvSpPr/>
          <p:nvPr/>
        </p:nvSpPr>
        <p:spPr>
          <a:xfrm>
            <a:off x="3206750" y="5538470"/>
            <a:ext cx="470535" cy="508000"/>
          </a:xfrm>
          <a:prstGeom prst="ellipse">
            <a:avLst/>
          </a:prstGeom>
          <a:solidFill>
            <a:srgbClr val="612D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grpSp>
        <p:nvGrpSpPr>
          <p:cNvPr id="63" name="Group 93"/>
          <p:cNvGrpSpPr/>
          <p:nvPr/>
        </p:nvGrpSpPr>
        <p:grpSpPr>
          <a:xfrm rot="0">
            <a:off x="2841625" y="4337685"/>
            <a:ext cx="2826385" cy="946488"/>
            <a:chOff x="2214546" y="3214692"/>
            <a:chExt cx="2214610" cy="687491"/>
          </a:xfrm>
        </p:grpSpPr>
        <p:sp>
          <p:nvSpPr>
            <p:cNvPr id="64" name="Rectangle 16"/>
            <p:cNvSpPr/>
            <p:nvPr/>
          </p:nvSpPr>
          <p:spPr>
            <a:xfrm>
              <a:off x="2214578" y="3500444"/>
              <a:ext cx="2214578" cy="401739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>
                <a:lnSpc>
                  <a:spcPct val="150000"/>
                </a:lnSpc>
              </a:pPr>
              <a:r>
                <a:rPr lang="zh-CN" altLang="id-ID" sz="1000" dirty="0">
                  <a:latin typeface="微软雅黑" panose="020B0503020204020204" charset="-122"/>
                  <a:ea typeface="微软雅黑" panose="020B0503020204020204" charset="-122"/>
                  <a:cs typeface="Open Sans Light" pitchFamily="34" charset="0"/>
                </a:rPr>
                <a:t>充值赠送金额，赠送金额可单独、优先进行消费，赠送金额可过期。</a:t>
              </a:r>
              <a:endParaRPr lang="zh-CN" altLang="id-ID" sz="1000" dirty="0">
                <a:latin typeface="微软雅黑" panose="020B0503020204020204" charset="-122"/>
                <a:ea typeface="微软雅黑" panose="020B0503020204020204" charset="-122"/>
                <a:cs typeface="Open Sans Light" pitchFamily="34" charset="0"/>
              </a:endParaRPr>
            </a:p>
          </p:txBody>
        </p:sp>
        <p:sp>
          <p:nvSpPr>
            <p:cNvPr id="65" name="Rectangle 17"/>
            <p:cNvSpPr/>
            <p:nvPr/>
          </p:nvSpPr>
          <p:spPr>
            <a:xfrm>
              <a:off x="2214546" y="3214692"/>
              <a:ext cx="859772" cy="200178"/>
            </a:xfrm>
            <a:prstGeom prst="rect">
              <a:avLst/>
            </a:prstGeom>
          </p:spPr>
          <p:txBody>
            <a:bodyPr wrap="none">
              <a:spAutoFit/>
            </a:bodyPr>
            <a:p>
              <a:r>
                <a:rPr lang="zh-CN" altLang="en-US" sz="1200" dirty="0">
                  <a:latin typeface="微软雅黑" panose="020B0503020204020204" charset="-122"/>
                  <a:ea typeface="微软雅黑" panose="020B0503020204020204" charset="-122"/>
                  <a:cs typeface="Open Sans" panose="020B0606030504020204" pitchFamily="34" charset="0"/>
                </a:rPr>
                <a:t>充值赠送金额</a:t>
              </a:r>
              <a:endParaRPr lang="zh-CN" altLang="en-US" sz="1200" dirty="0"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endParaRPr>
            </a:p>
          </p:txBody>
        </p:sp>
      </p:grpSp>
      <p:sp>
        <p:nvSpPr>
          <p:cNvPr id="76" name="Oval 10"/>
          <p:cNvSpPr/>
          <p:nvPr/>
        </p:nvSpPr>
        <p:spPr>
          <a:xfrm>
            <a:off x="3206750" y="1718945"/>
            <a:ext cx="470535" cy="508000"/>
          </a:xfrm>
          <a:prstGeom prst="ellipse">
            <a:avLst/>
          </a:prstGeom>
          <a:solidFill>
            <a:srgbClr val="612D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grpSp>
        <p:nvGrpSpPr>
          <p:cNvPr id="77" name="Group 92"/>
          <p:cNvGrpSpPr/>
          <p:nvPr/>
        </p:nvGrpSpPr>
        <p:grpSpPr>
          <a:xfrm rot="0">
            <a:off x="2841625" y="2370455"/>
            <a:ext cx="2826385" cy="946488"/>
            <a:chOff x="2214546" y="1785932"/>
            <a:chExt cx="2214610" cy="687491"/>
          </a:xfrm>
        </p:grpSpPr>
        <p:sp>
          <p:nvSpPr>
            <p:cNvPr id="78" name="Rectangle 14"/>
            <p:cNvSpPr/>
            <p:nvPr/>
          </p:nvSpPr>
          <p:spPr>
            <a:xfrm>
              <a:off x="2214578" y="2071684"/>
              <a:ext cx="2214578" cy="401739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>
                <a:lnSpc>
                  <a:spcPct val="150000"/>
                </a:lnSpc>
              </a:pPr>
              <a:r>
                <a:rPr lang="zh-CN" altLang="id-ID" sz="1000" dirty="0">
                  <a:latin typeface="微软雅黑" panose="020B0503020204020204" charset="-122"/>
                  <a:ea typeface="微软雅黑" panose="020B0503020204020204" charset="-122"/>
                  <a:cs typeface="Open Sans Light" pitchFamily="34" charset="0"/>
                </a:rPr>
                <a:t>充值赠送商品，商品现场消费，直接打印标签，方便现场制作。</a:t>
              </a:r>
              <a:endParaRPr lang="zh-CN" altLang="id-ID" sz="1000" dirty="0">
                <a:latin typeface="微软雅黑" panose="020B0503020204020204" charset="-122"/>
                <a:ea typeface="微软雅黑" panose="020B0503020204020204" charset="-122"/>
                <a:cs typeface="Open Sans Light" pitchFamily="34" charset="0"/>
              </a:endParaRPr>
            </a:p>
          </p:txBody>
        </p:sp>
        <p:sp>
          <p:nvSpPr>
            <p:cNvPr id="79" name="Rectangle 15"/>
            <p:cNvSpPr/>
            <p:nvPr/>
          </p:nvSpPr>
          <p:spPr>
            <a:xfrm>
              <a:off x="2214546" y="1785932"/>
              <a:ext cx="859772" cy="200178"/>
            </a:xfrm>
            <a:prstGeom prst="rect">
              <a:avLst/>
            </a:prstGeom>
          </p:spPr>
          <p:txBody>
            <a:bodyPr wrap="none">
              <a:spAutoFit/>
            </a:bodyPr>
            <a:p>
              <a:r>
                <a:rPr lang="zh-CN" altLang="en-US" sz="1200" dirty="0">
                  <a:latin typeface="微软雅黑" panose="020B0503020204020204" charset="-122"/>
                  <a:ea typeface="微软雅黑" panose="020B0503020204020204" charset="-122"/>
                  <a:cs typeface="Open Sans" panose="020B0606030504020204" pitchFamily="34" charset="0"/>
                </a:rPr>
                <a:t>充值赠送商品</a:t>
              </a:r>
              <a:endParaRPr lang="zh-CN" altLang="en-US" sz="1200" dirty="0"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endParaRPr>
            </a:p>
          </p:txBody>
        </p:sp>
      </p:grpSp>
      <p:pic>
        <p:nvPicPr>
          <p:cNvPr id="4" name="图片 3" descr="健康食品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03922" y="1475105"/>
            <a:ext cx="910590" cy="910590"/>
          </a:xfrm>
          <a:prstGeom prst="rect">
            <a:avLst/>
          </a:prstGeom>
        </p:spPr>
      </p:pic>
      <p:pic>
        <p:nvPicPr>
          <p:cNvPr id="5" name="图片 4" descr="购物券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2400" y="1475105"/>
            <a:ext cx="910807" cy="910807"/>
          </a:xfrm>
          <a:prstGeom prst="rect">
            <a:avLst/>
          </a:prstGeom>
        </p:spPr>
      </p:pic>
      <p:grpSp>
        <p:nvGrpSpPr>
          <p:cNvPr id="6" name="Group 79"/>
          <p:cNvGrpSpPr/>
          <p:nvPr/>
        </p:nvGrpSpPr>
        <p:grpSpPr>
          <a:xfrm rot="0">
            <a:off x="9042400" y="5234940"/>
            <a:ext cx="1165225" cy="829945"/>
            <a:chOff x="2141517" y="2373325"/>
            <a:chExt cx="476251" cy="314325"/>
          </a:xfrm>
          <a:solidFill>
            <a:srgbClr val="612D1F"/>
          </a:solidFill>
        </p:grpSpPr>
        <p:sp>
          <p:nvSpPr>
            <p:cNvPr id="7" name="Rectangle 22"/>
            <p:cNvSpPr>
              <a:spLocks noChangeArrowheads="1"/>
            </p:cNvSpPr>
            <p:nvPr/>
          </p:nvSpPr>
          <p:spPr bwMode="auto">
            <a:xfrm>
              <a:off x="2200255" y="2678125"/>
              <a:ext cx="387350" cy="95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en-US"/>
            </a:p>
          </p:txBody>
        </p:sp>
        <p:sp>
          <p:nvSpPr>
            <p:cNvPr id="8" name="Rectangle 23"/>
            <p:cNvSpPr>
              <a:spLocks noChangeArrowheads="1"/>
            </p:cNvSpPr>
            <p:nvPr/>
          </p:nvSpPr>
          <p:spPr bwMode="auto">
            <a:xfrm>
              <a:off x="2517755" y="2468575"/>
              <a:ext cx="69850" cy="20955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en-US"/>
            </a:p>
          </p:txBody>
        </p:sp>
        <p:sp>
          <p:nvSpPr>
            <p:cNvPr id="9" name="Rectangle 24"/>
            <p:cNvSpPr>
              <a:spLocks noChangeArrowheads="1"/>
            </p:cNvSpPr>
            <p:nvPr/>
          </p:nvSpPr>
          <p:spPr bwMode="auto">
            <a:xfrm>
              <a:off x="2438380" y="2547950"/>
              <a:ext cx="69850" cy="13017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en-US"/>
            </a:p>
          </p:txBody>
        </p:sp>
        <p:sp>
          <p:nvSpPr>
            <p:cNvPr id="10" name="Rectangle 25"/>
            <p:cNvSpPr>
              <a:spLocks noChangeArrowheads="1"/>
            </p:cNvSpPr>
            <p:nvPr/>
          </p:nvSpPr>
          <p:spPr bwMode="auto">
            <a:xfrm>
              <a:off x="2359005" y="2592400"/>
              <a:ext cx="69850" cy="857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en-US"/>
            </a:p>
          </p:txBody>
        </p:sp>
        <p:sp>
          <p:nvSpPr>
            <p:cNvPr id="11" name="Rectangle 26"/>
            <p:cNvSpPr>
              <a:spLocks noChangeArrowheads="1"/>
            </p:cNvSpPr>
            <p:nvPr/>
          </p:nvSpPr>
          <p:spPr bwMode="auto">
            <a:xfrm>
              <a:off x="2279630" y="2551125"/>
              <a:ext cx="69850" cy="127000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en-US"/>
            </a:p>
          </p:txBody>
        </p:sp>
        <p:sp>
          <p:nvSpPr>
            <p:cNvPr id="12" name="Rectangle 27"/>
            <p:cNvSpPr>
              <a:spLocks noChangeArrowheads="1"/>
            </p:cNvSpPr>
            <p:nvPr/>
          </p:nvSpPr>
          <p:spPr bwMode="auto">
            <a:xfrm>
              <a:off x="2200255" y="2587637"/>
              <a:ext cx="68263" cy="90488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p>
              <a:endParaRPr lang="en-US"/>
            </a:p>
          </p:txBody>
        </p:sp>
        <p:sp>
          <p:nvSpPr>
            <p:cNvPr id="13" name="Freeform 28"/>
            <p:cNvSpPr/>
            <p:nvPr/>
          </p:nvSpPr>
          <p:spPr bwMode="auto">
            <a:xfrm>
              <a:off x="2141517" y="2559062"/>
              <a:ext cx="36513" cy="38100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0"/>
                </a:cxn>
                <a:cxn ang="0">
                  <a:pos x="27" y="0"/>
                </a:cxn>
                <a:cxn ang="0">
                  <a:pos x="32" y="1"/>
                </a:cxn>
                <a:cxn ang="0">
                  <a:pos x="36" y="3"/>
                </a:cxn>
                <a:cxn ang="0">
                  <a:pos x="40" y="7"/>
                </a:cxn>
                <a:cxn ang="0">
                  <a:pos x="42" y="10"/>
                </a:cxn>
                <a:cxn ang="0">
                  <a:pos x="45" y="15"/>
                </a:cxn>
                <a:cxn ang="0">
                  <a:pos x="46" y="18"/>
                </a:cxn>
                <a:cxn ang="0">
                  <a:pos x="46" y="23"/>
                </a:cxn>
                <a:cxn ang="0">
                  <a:pos x="46" y="23"/>
                </a:cxn>
                <a:cxn ang="0">
                  <a:pos x="46" y="28"/>
                </a:cxn>
                <a:cxn ang="0">
                  <a:pos x="45" y="32"/>
                </a:cxn>
                <a:cxn ang="0">
                  <a:pos x="42" y="36"/>
                </a:cxn>
                <a:cxn ang="0">
                  <a:pos x="40" y="39"/>
                </a:cxn>
                <a:cxn ang="0">
                  <a:pos x="36" y="43"/>
                </a:cxn>
                <a:cxn ang="0">
                  <a:pos x="32" y="44"/>
                </a:cxn>
                <a:cxn ang="0">
                  <a:pos x="27" y="45"/>
                </a:cxn>
                <a:cxn ang="0">
                  <a:pos x="22" y="47"/>
                </a:cxn>
                <a:cxn ang="0">
                  <a:pos x="22" y="47"/>
                </a:cxn>
                <a:cxn ang="0">
                  <a:pos x="19" y="45"/>
                </a:cxn>
                <a:cxn ang="0">
                  <a:pos x="14" y="44"/>
                </a:cxn>
                <a:cxn ang="0">
                  <a:pos x="10" y="43"/>
                </a:cxn>
                <a:cxn ang="0">
                  <a:pos x="6" y="39"/>
                </a:cxn>
                <a:cxn ang="0">
                  <a:pos x="4" y="36"/>
                </a:cxn>
                <a:cxn ang="0">
                  <a:pos x="1" y="32"/>
                </a:cxn>
                <a:cxn ang="0">
                  <a:pos x="0" y="28"/>
                </a:cxn>
                <a:cxn ang="0">
                  <a:pos x="0" y="23"/>
                </a:cxn>
                <a:cxn ang="0">
                  <a:pos x="0" y="23"/>
                </a:cxn>
                <a:cxn ang="0">
                  <a:pos x="0" y="18"/>
                </a:cxn>
                <a:cxn ang="0">
                  <a:pos x="1" y="15"/>
                </a:cxn>
                <a:cxn ang="0">
                  <a:pos x="4" y="10"/>
                </a:cxn>
                <a:cxn ang="0">
                  <a:pos x="6" y="7"/>
                </a:cxn>
                <a:cxn ang="0">
                  <a:pos x="10" y="3"/>
                </a:cxn>
                <a:cxn ang="0">
                  <a:pos x="14" y="1"/>
                </a:cxn>
                <a:cxn ang="0">
                  <a:pos x="19" y="0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46" h="47">
                  <a:moveTo>
                    <a:pt x="22" y="0"/>
                  </a:moveTo>
                  <a:lnTo>
                    <a:pt x="22" y="0"/>
                  </a:lnTo>
                  <a:lnTo>
                    <a:pt x="27" y="0"/>
                  </a:lnTo>
                  <a:lnTo>
                    <a:pt x="32" y="1"/>
                  </a:lnTo>
                  <a:lnTo>
                    <a:pt x="36" y="3"/>
                  </a:lnTo>
                  <a:lnTo>
                    <a:pt x="40" y="7"/>
                  </a:lnTo>
                  <a:lnTo>
                    <a:pt x="42" y="10"/>
                  </a:lnTo>
                  <a:lnTo>
                    <a:pt x="45" y="15"/>
                  </a:lnTo>
                  <a:lnTo>
                    <a:pt x="46" y="18"/>
                  </a:lnTo>
                  <a:lnTo>
                    <a:pt x="46" y="23"/>
                  </a:lnTo>
                  <a:lnTo>
                    <a:pt x="46" y="23"/>
                  </a:lnTo>
                  <a:lnTo>
                    <a:pt x="46" y="28"/>
                  </a:lnTo>
                  <a:lnTo>
                    <a:pt x="45" y="32"/>
                  </a:lnTo>
                  <a:lnTo>
                    <a:pt x="42" y="36"/>
                  </a:lnTo>
                  <a:lnTo>
                    <a:pt x="40" y="39"/>
                  </a:lnTo>
                  <a:lnTo>
                    <a:pt x="36" y="43"/>
                  </a:lnTo>
                  <a:lnTo>
                    <a:pt x="32" y="44"/>
                  </a:lnTo>
                  <a:lnTo>
                    <a:pt x="27" y="45"/>
                  </a:lnTo>
                  <a:lnTo>
                    <a:pt x="22" y="47"/>
                  </a:lnTo>
                  <a:lnTo>
                    <a:pt x="22" y="47"/>
                  </a:lnTo>
                  <a:lnTo>
                    <a:pt x="19" y="45"/>
                  </a:lnTo>
                  <a:lnTo>
                    <a:pt x="14" y="44"/>
                  </a:lnTo>
                  <a:lnTo>
                    <a:pt x="10" y="43"/>
                  </a:lnTo>
                  <a:lnTo>
                    <a:pt x="6" y="39"/>
                  </a:lnTo>
                  <a:lnTo>
                    <a:pt x="4" y="36"/>
                  </a:lnTo>
                  <a:lnTo>
                    <a:pt x="1" y="32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1" y="15"/>
                  </a:lnTo>
                  <a:lnTo>
                    <a:pt x="4" y="10"/>
                  </a:lnTo>
                  <a:lnTo>
                    <a:pt x="6" y="7"/>
                  </a:lnTo>
                  <a:lnTo>
                    <a:pt x="10" y="3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en-US"/>
            </a:p>
          </p:txBody>
        </p:sp>
        <p:sp>
          <p:nvSpPr>
            <p:cNvPr id="14" name="Freeform 29"/>
            <p:cNvSpPr/>
            <p:nvPr/>
          </p:nvSpPr>
          <p:spPr bwMode="auto">
            <a:xfrm>
              <a:off x="2568555" y="2373325"/>
              <a:ext cx="49213" cy="47625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1"/>
                </a:cxn>
                <a:cxn ang="0">
                  <a:pos x="22" y="29"/>
                </a:cxn>
                <a:cxn ang="0">
                  <a:pos x="43" y="59"/>
                </a:cxn>
                <a:cxn ang="0">
                  <a:pos x="62" y="0"/>
                </a:cxn>
              </a:cxnLst>
              <a:rect l="0" t="0" r="r" b="b"/>
              <a:pathLst>
                <a:path w="62" h="59">
                  <a:moveTo>
                    <a:pt x="62" y="0"/>
                  </a:moveTo>
                  <a:lnTo>
                    <a:pt x="0" y="1"/>
                  </a:lnTo>
                  <a:lnTo>
                    <a:pt x="22" y="29"/>
                  </a:lnTo>
                  <a:lnTo>
                    <a:pt x="43" y="59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en-US"/>
            </a:p>
          </p:txBody>
        </p:sp>
        <p:sp>
          <p:nvSpPr>
            <p:cNvPr id="15" name="Freeform 30"/>
            <p:cNvSpPr/>
            <p:nvPr/>
          </p:nvSpPr>
          <p:spPr bwMode="auto">
            <a:xfrm>
              <a:off x="2176442" y="2397137"/>
              <a:ext cx="404813" cy="169863"/>
            </a:xfrm>
            <a:custGeom>
              <a:avLst/>
              <a:gdLst/>
              <a:ahLst/>
              <a:cxnLst>
                <a:cxn ang="0">
                  <a:pos x="0" y="204"/>
                </a:cxn>
                <a:cxn ang="0">
                  <a:pos x="176" y="73"/>
                </a:cxn>
                <a:cxn ang="0">
                  <a:pos x="182" y="70"/>
                </a:cxn>
                <a:cxn ang="0">
                  <a:pos x="186" y="75"/>
                </a:cxn>
                <a:cxn ang="0">
                  <a:pos x="270" y="174"/>
                </a:cxn>
                <a:cxn ang="0">
                  <a:pos x="502" y="0"/>
                </a:cxn>
                <a:cxn ang="0">
                  <a:pos x="507" y="7"/>
                </a:cxn>
                <a:cxn ang="0">
                  <a:pos x="511" y="12"/>
                </a:cxn>
                <a:cxn ang="0">
                  <a:pos x="274" y="190"/>
                </a:cxn>
                <a:cxn ang="0">
                  <a:pos x="268" y="193"/>
                </a:cxn>
                <a:cxn ang="0">
                  <a:pos x="263" y="188"/>
                </a:cxn>
                <a:cxn ang="0">
                  <a:pos x="180" y="89"/>
                </a:cxn>
                <a:cxn ang="0">
                  <a:pos x="9" y="216"/>
                </a:cxn>
                <a:cxn ang="0">
                  <a:pos x="9" y="216"/>
                </a:cxn>
                <a:cxn ang="0">
                  <a:pos x="5" y="209"/>
                </a:cxn>
                <a:cxn ang="0">
                  <a:pos x="0" y="204"/>
                </a:cxn>
                <a:cxn ang="0">
                  <a:pos x="0" y="204"/>
                </a:cxn>
              </a:cxnLst>
              <a:rect l="0" t="0" r="r" b="b"/>
              <a:pathLst>
                <a:path w="511" h="216">
                  <a:moveTo>
                    <a:pt x="0" y="204"/>
                  </a:moveTo>
                  <a:lnTo>
                    <a:pt x="176" y="73"/>
                  </a:lnTo>
                  <a:lnTo>
                    <a:pt x="182" y="70"/>
                  </a:lnTo>
                  <a:lnTo>
                    <a:pt x="186" y="75"/>
                  </a:lnTo>
                  <a:lnTo>
                    <a:pt x="270" y="174"/>
                  </a:lnTo>
                  <a:lnTo>
                    <a:pt x="502" y="0"/>
                  </a:lnTo>
                  <a:lnTo>
                    <a:pt x="507" y="7"/>
                  </a:lnTo>
                  <a:lnTo>
                    <a:pt x="511" y="12"/>
                  </a:lnTo>
                  <a:lnTo>
                    <a:pt x="274" y="190"/>
                  </a:lnTo>
                  <a:lnTo>
                    <a:pt x="268" y="193"/>
                  </a:lnTo>
                  <a:lnTo>
                    <a:pt x="263" y="188"/>
                  </a:lnTo>
                  <a:lnTo>
                    <a:pt x="180" y="89"/>
                  </a:lnTo>
                  <a:lnTo>
                    <a:pt x="9" y="216"/>
                  </a:lnTo>
                  <a:lnTo>
                    <a:pt x="9" y="216"/>
                  </a:lnTo>
                  <a:lnTo>
                    <a:pt x="5" y="209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p>
              <a:endParaRPr lang="en-US"/>
            </a:p>
          </p:txBody>
        </p:sp>
      </p:grpSp>
      <p:pic>
        <p:nvPicPr>
          <p:cNvPr id="16" name="图片 15" descr="金额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705" y="5297805"/>
            <a:ext cx="910807" cy="91080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61035" y="325120"/>
            <a:ext cx="79444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400">
                <a:latin typeface="微软雅黑" panose="020B0503020204020204" charset="-122"/>
                <a:ea typeface="微软雅黑" panose="020B0503020204020204" charset="-122"/>
              </a:rPr>
              <a:t>买单时提示充值优惠</a:t>
            </a:r>
            <a:endParaRPr lang="zh-CN" altLang="zh-CN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574800" y="1341755"/>
            <a:ext cx="3211830" cy="4958080"/>
            <a:chOff x="1500" y="2474"/>
            <a:chExt cx="5058" cy="7808"/>
          </a:xfrm>
        </p:grpSpPr>
        <p:sp>
          <p:nvSpPr>
            <p:cNvPr id="4" name="圆角矩形 3"/>
            <p:cNvSpPr/>
            <p:nvPr/>
          </p:nvSpPr>
          <p:spPr>
            <a:xfrm>
              <a:off x="1500" y="2474"/>
              <a:ext cx="5058" cy="7808"/>
            </a:xfrm>
            <a:prstGeom prst="roundRect">
              <a:avLst/>
            </a:prstGeom>
            <a:solidFill>
              <a:srgbClr val="FCF8F3"/>
            </a:solidFill>
            <a:ln>
              <a:noFill/>
            </a:ln>
            <a:effectLst>
              <a:outerShdw blurRad="63500" sx="102000" sy="102000" algn="ctr" rotWithShape="0">
                <a:srgbClr val="612D1F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1660" y="2892"/>
              <a:ext cx="4898" cy="6855"/>
              <a:chOff x="1660" y="2683"/>
              <a:chExt cx="4898" cy="6855"/>
            </a:xfrm>
          </p:grpSpPr>
          <p:sp>
            <p:nvSpPr>
              <p:cNvPr id="2" name="文本框 1"/>
              <p:cNvSpPr txBox="1"/>
              <p:nvPr/>
            </p:nvSpPr>
            <p:spPr>
              <a:xfrm>
                <a:off x="2335" y="2683"/>
                <a:ext cx="3957" cy="1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>
                  <a:lnSpc>
                    <a:spcPct val="220000"/>
                  </a:lnSpc>
                </a:pPr>
                <a:r>
                  <a:rPr lang="zh-CN" altLang="en-US" sz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给我来个</a:t>
                </a:r>
                <a:r>
                  <a:rPr lang="en-US" altLang="zh-CN" sz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1</a:t>
                </a:r>
                <a:r>
                  <a:rPr lang="zh-CN" altLang="en-US" sz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磅的黑森林蛋糕，打包带走。</a:t>
                </a:r>
                <a:endParaRPr lang="zh-CN" altLang="en-US" sz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1664" y="4301"/>
                <a:ext cx="4219" cy="19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l">
                  <a:lnSpc>
                    <a:spcPct val="210000"/>
                  </a:lnSpc>
                </a:pPr>
                <a:r>
                  <a:rPr lang="zh-CN" altLang="en-US" sz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您好，</a:t>
                </a:r>
                <a:r>
                  <a:rPr lang="en-US" altLang="zh-CN" sz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1</a:t>
                </a:r>
                <a:r>
                  <a:rPr lang="zh-CN" altLang="en-US" sz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磅黑森林蛋糕</a:t>
                </a:r>
                <a:r>
                  <a:rPr lang="en-US" altLang="zh-CN" sz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188</a:t>
                </a:r>
                <a:r>
                  <a:rPr lang="zh-CN" altLang="en-US" sz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元。我们现在有推出充值优惠活动，充值</a:t>
                </a:r>
                <a:r>
                  <a:rPr lang="en-US" altLang="zh-CN" sz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200</a:t>
                </a:r>
                <a:r>
                  <a:rPr lang="zh-CN" altLang="en-US" sz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元可以赠送</a:t>
                </a:r>
                <a:r>
                  <a:rPr lang="en-US" altLang="zh-CN" sz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20</a:t>
                </a:r>
                <a:r>
                  <a:rPr lang="zh-CN" altLang="en-US" sz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元，您需要充值吗？</a:t>
                </a:r>
                <a:endParaRPr lang="zh-CN" altLang="en-US" sz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1665" y="7477"/>
                <a:ext cx="4216" cy="2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>
                  <a:lnSpc>
                    <a:spcPct val="220000"/>
                  </a:lnSpc>
                </a:pPr>
                <a:r>
                  <a:rPr lang="zh-CN" altLang="en-US" sz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您好，</a:t>
                </a:r>
                <a:r>
                  <a:rPr lang="en-US" altLang="zh-CN" sz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2</a:t>
                </a:r>
                <a:r>
                  <a:rPr lang="zh-CN" altLang="en-US" sz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磅的草莓芝士蛋糕</a:t>
                </a:r>
                <a:r>
                  <a:rPr lang="en-US" altLang="zh-CN" sz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288</a:t>
                </a:r>
                <a:r>
                  <a:rPr lang="zh-CN" altLang="en-US" sz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元。我们现在有推出充值赠送活动，充值</a:t>
                </a:r>
                <a:r>
                  <a:rPr lang="en-US" altLang="zh-CN" sz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300</a:t>
                </a:r>
                <a:r>
                  <a:rPr lang="zh-CN" altLang="en-US" sz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元可以赠送</a:t>
                </a:r>
                <a:r>
                  <a:rPr lang="en-US" altLang="zh-CN" sz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30</a:t>
                </a:r>
                <a:r>
                  <a:rPr lang="zh-CN" altLang="en-US" sz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元，您需要充值吗？</a:t>
                </a:r>
                <a:endParaRPr lang="zh-CN" altLang="en-US" sz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2335" y="6714"/>
                <a:ext cx="4077" cy="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我预订一个</a:t>
                </a:r>
                <a:r>
                  <a:rPr lang="en-US" altLang="zh-CN" sz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2</a:t>
                </a:r>
                <a:r>
                  <a:rPr lang="zh-CN" altLang="en-US" sz="12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sym typeface="+mn-ea"/>
                  </a:rPr>
                  <a:t>磅的草莓芝士蛋糕。</a:t>
                </a:r>
                <a:endParaRPr lang="zh-CN" altLang="en-US" sz="1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endParaRPr>
              </a:p>
            </p:txBody>
          </p:sp>
          <p:pic>
            <p:nvPicPr>
              <p:cNvPr id="10" name="图片 9" descr="女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1663" y="2803"/>
                <a:ext cx="672" cy="672"/>
              </a:xfrm>
              <a:prstGeom prst="rect">
                <a:avLst/>
              </a:prstGeom>
            </p:spPr>
          </p:pic>
          <p:pic>
            <p:nvPicPr>
              <p:cNvPr id="11" name="图片 10" descr="店员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883" y="4457"/>
                <a:ext cx="675" cy="675"/>
              </a:xfrm>
              <a:prstGeom prst="rect">
                <a:avLst/>
              </a:prstGeom>
            </p:spPr>
          </p:pic>
          <p:pic>
            <p:nvPicPr>
              <p:cNvPr id="12" name="图片 11" descr="女孩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60" y="6555"/>
                <a:ext cx="675" cy="675"/>
              </a:xfrm>
              <a:prstGeom prst="rect">
                <a:avLst/>
              </a:prstGeom>
            </p:spPr>
          </p:pic>
          <p:pic>
            <p:nvPicPr>
              <p:cNvPr id="13" name="图片 12" descr="店员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883" y="7830"/>
                <a:ext cx="675" cy="675"/>
              </a:xfrm>
              <a:prstGeom prst="rect">
                <a:avLst/>
              </a:prstGeom>
            </p:spPr>
          </p:pic>
        </p:grpSp>
      </p:grpSp>
      <p:sp>
        <p:nvSpPr>
          <p:cNvPr id="5" name="文本框 4"/>
          <p:cNvSpPr txBox="1"/>
          <p:nvPr/>
        </p:nvSpPr>
        <p:spPr>
          <a:xfrm>
            <a:off x="5786120" y="2510155"/>
            <a:ext cx="4599305" cy="33718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p>
            <a:r>
              <a:rPr lang="zh-CN" altLang="en-US" sz="1600" b="1">
                <a:solidFill>
                  <a:srgbClr val="622F21"/>
                </a:solidFill>
                <a:latin typeface="微软雅黑" panose="020B0503020204020204" charset="-122"/>
                <a:ea typeface="微软雅黑" panose="020B0503020204020204" charset="-122"/>
              </a:rPr>
              <a:t>充值不再是简单的操作，它还能带来更多的效应</a:t>
            </a:r>
            <a:endParaRPr lang="zh-CN" altLang="en-US" sz="1600" b="1">
              <a:solidFill>
                <a:srgbClr val="622F2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830570" y="3173095"/>
            <a:ext cx="433705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lnSpc>
                <a:spcPct val="200000"/>
              </a:lnSpc>
              <a:buClr>
                <a:srgbClr val="FF952F"/>
              </a:buClr>
              <a:buFont typeface="Wingdings" panose="05000000000000000000" charset="0"/>
              <a:buChar char=""/>
            </a:pP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吸引粉丝，用简单的促销吸引更多的顾客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200000"/>
              </a:lnSpc>
              <a:buClr>
                <a:srgbClr val="FF952F"/>
              </a:buClr>
              <a:buFont typeface="Wingdings" panose="05000000000000000000" charset="0"/>
              <a:buChar char=""/>
            </a:pP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增加复购率，卡中永远有一些钱，让顾客一直记得需要来消费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200000"/>
              </a:lnSpc>
              <a:buClr>
                <a:srgbClr val="FF952F"/>
              </a:buClr>
              <a:buFont typeface="Wingdings" panose="05000000000000000000" charset="0"/>
              <a:buChar char=""/>
            </a:pP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培养消费习惯，增强会员对品牌的粘性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</a:endParaRPr>
          </a:p>
          <a:p>
            <a:pPr marL="285750" indent="-285750">
              <a:lnSpc>
                <a:spcPct val="200000"/>
              </a:lnSpc>
              <a:buClr>
                <a:srgbClr val="FF952F"/>
              </a:buClr>
              <a:buFont typeface="Wingdings" panose="05000000000000000000" charset="0"/>
              <a:buChar char=""/>
            </a:pP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让顾客有更好的消费体验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52" name="直接箭头连接符 51"/>
          <p:cNvCxnSpPr>
            <a:stCxn id="23" idx="1"/>
          </p:cNvCxnSpPr>
          <p:nvPr/>
        </p:nvCxnSpPr>
        <p:spPr>
          <a:xfrm>
            <a:off x="2703558" y="6209262"/>
            <a:ext cx="6052679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>
            <a:stCxn id="15" idx="1"/>
          </p:cNvCxnSpPr>
          <p:nvPr/>
        </p:nvCxnSpPr>
        <p:spPr>
          <a:xfrm>
            <a:off x="2703558" y="2771335"/>
            <a:ext cx="6052679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>
            <a:stCxn id="16" idx="1"/>
          </p:cNvCxnSpPr>
          <p:nvPr/>
        </p:nvCxnSpPr>
        <p:spPr>
          <a:xfrm>
            <a:off x="2703558" y="4488963"/>
            <a:ext cx="6052679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661035" y="325120"/>
            <a:ext cx="79444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400">
                <a:latin typeface="微软雅黑" panose="020B0503020204020204" charset="-122"/>
                <a:ea typeface="微软雅黑" panose="020B0503020204020204" charset="-122"/>
              </a:rPr>
              <a:t>营销效果分析</a:t>
            </a:r>
            <a:endParaRPr lang="zh-CN" altLang="zh-CN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Freeform 6"/>
          <p:cNvSpPr/>
          <p:nvPr/>
        </p:nvSpPr>
        <p:spPr bwMode="auto">
          <a:xfrm>
            <a:off x="1926272" y="1312718"/>
            <a:ext cx="1584176" cy="1458617"/>
          </a:xfrm>
          <a:custGeom>
            <a:avLst/>
            <a:gdLst>
              <a:gd name="T0" fmla="*/ 593 w 593"/>
              <a:gd name="T1" fmla="*/ 248 h 546"/>
              <a:gd name="T2" fmla="*/ 295 w 593"/>
              <a:gd name="T3" fmla="*/ 546 h 546"/>
              <a:gd name="T4" fmla="*/ 0 w 593"/>
              <a:gd name="T5" fmla="*/ 248 h 546"/>
              <a:gd name="T6" fmla="*/ 0 w 593"/>
              <a:gd name="T7" fmla="*/ 0 h 546"/>
              <a:gd name="T8" fmla="*/ 295 w 593"/>
              <a:gd name="T9" fmla="*/ 298 h 546"/>
              <a:gd name="T10" fmla="*/ 593 w 593"/>
              <a:gd name="T11" fmla="*/ 0 h 546"/>
              <a:gd name="T12" fmla="*/ 593 w 593"/>
              <a:gd name="T13" fmla="*/ 248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3" h="546">
                <a:moveTo>
                  <a:pt x="593" y="248"/>
                </a:moveTo>
                <a:lnTo>
                  <a:pt x="295" y="546"/>
                </a:lnTo>
                <a:lnTo>
                  <a:pt x="0" y="248"/>
                </a:lnTo>
                <a:lnTo>
                  <a:pt x="0" y="0"/>
                </a:lnTo>
                <a:lnTo>
                  <a:pt x="295" y="298"/>
                </a:lnTo>
                <a:lnTo>
                  <a:pt x="593" y="0"/>
                </a:lnTo>
                <a:lnTo>
                  <a:pt x="593" y="248"/>
                </a:lnTo>
                <a:close/>
              </a:path>
            </a:pathLst>
          </a:custGeom>
          <a:solidFill>
            <a:srgbClr val="612D1F"/>
          </a:solidFill>
          <a:ln w="25400">
            <a:noFill/>
          </a:ln>
          <a:effectLst>
            <a:outerShdw blurRad="1397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 sz="2800">
              <a:solidFill>
                <a:srgbClr val="FEFABC"/>
              </a:solidFill>
              <a:latin typeface="Bebas" pitchFamily="2" charset="0"/>
              <a:ea typeface="微软雅黑" panose="020B0503020204020204" charset="-122"/>
              <a:sym typeface="Bebas" pitchFamily="2" charset="0"/>
            </a:endParaRPr>
          </a:p>
        </p:txBody>
      </p:sp>
      <p:sp>
        <p:nvSpPr>
          <p:cNvPr id="16" name="Freeform 7"/>
          <p:cNvSpPr/>
          <p:nvPr/>
        </p:nvSpPr>
        <p:spPr bwMode="auto">
          <a:xfrm>
            <a:off x="1926272" y="3033017"/>
            <a:ext cx="1584176" cy="1455946"/>
          </a:xfrm>
          <a:custGeom>
            <a:avLst/>
            <a:gdLst>
              <a:gd name="T0" fmla="*/ 593 w 593"/>
              <a:gd name="T1" fmla="*/ 248 h 545"/>
              <a:gd name="T2" fmla="*/ 295 w 593"/>
              <a:gd name="T3" fmla="*/ 545 h 545"/>
              <a:gd name="T4" fmla="*/ 0 w 593"/>
              <a:gd name="T5" fmla="*/ 248 h 545"/>
              <a:gd name="T6" fmla="*/ 0 w 593"/>
              <a:gd name="T7" fmla="*/ 0 h 545"/>
              <a:gd name="T8" fmla="*/ 295 w 593"/>
              <a:gd name="T9" fmla="*/ 297 h 545"/>
              <a:gd name="T10" fmla="*/ 593 w 593"/>
              <a:gd name="T11" fmla="*/ 0 h 545"/>
              <a:gd name="T12" fmla="*/ 593 w 593"/>
              <a:gd name="T13" fmla="*/ 248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3" h="545">
                <a:moveTo>
                  <a:pt x="593" y="248"/>
                </a:moveTo>
                <a:lnTo>
                  <a:pt x="295" y="545"/>
                </a:lnTo>
                <a:lnTo>
                  <a:pt x="0" y="248"/>
                </a:lnTo>
                <a:lnTo>
                  <a:pt x="0" y="0"/>
                </a:lnTo>
                <a:lnTo>
                  <a:pt x="295" y="297"/>
                </a:lnTo>
                <a:lnTo>
                  <a:pt x="593" y="0"/>
                </a:lnTo>
                <a:lnTo>
                  <a:pt x="593" y="248"/>
                </a:lnTo>
                <a:close/>
              </a:path>
            </a:pathLst>
          </a:custGeom>
          <a:solidFill>
            <a:srgbClr val="612D1F"/>
          </a:solidFill>
          <a:ln w="25400">
            <a:noFill/>
          </a:ln>
          <a:effectLst>
            <a:outerShdw blurRad="1397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 sz="2800">
              <a:solidFill>
                <a:srgbClr val="FEFABC"/>
              </a:solidFill>
              <a:latin typeface="Bebas" pitchFamily="2" charset="0"/>
              <a:ea typeface="微软雅黑" panose="020B0503020204020204" charset="-122"/>
              <a:sym typeface="Bebas" pitchFamily="2" charset="0"/>
            </a:endParaRPr>
          </a:p>
        </p:txBody>
      </p:sp>
      <p:sp>
        <p:nvSpPr>
          <p:cNvPr id="23" name="Freeform 8"/>
          <p:cNvSpPr/>
          <p:nvPr/>
        </p:nvSpPr>
        <p:spPr bwMode="auto">
          <a:xfrm>
            <a:off x="1926272" y="4750645"/>
            <a:ext cx="1584176" cy="1458617"/>
          </a:xfrm>
          <a:custGeom>
            <a:avLst/>
            <a:gdLst>
              <a:gd name="T0" fmla="*/ 593 w 593"/>
              <a:gd name="T1" fmla="*/ 248 h 546"/>
              <a:gd name="T2" fmla="*/ 295 w 593"/>
              <a:gd name="T3" fmla="*/ 546 h 546"/>
              <a:gd name="T4" fmla="*/ 0 w 593"/>
              <a:gd name="T5" fmla="*/ 248 h 546"/>
              <a:gd name="T6" fmla="*/ 0 w 593"/>
              <a:gd name="T7" fmla="*/ 0 h 546"/>
              <a:gd name="T8" fmla="*/ 295 w 593"/>
              <a:gd name="T9" fmla="*/ 298 h 546"/>
              <a:gd name="T10" fmla="*/ 593 w 593"/>
              <a:gd name="T11" fmla="*/ 0 h 546"/>
              <a:gd name="T12" fmla="*/ 593 w 593"/>
              <a:gd name="T13" fmla="*/ 248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3" h="546">
                <a:moveTo>
                  <a:pt x="593" y="248"/>
                </a:moveTo>
                <a:lnTo>
                  <a:pt x="295" y="546"/>
                </a:lnTo>
                <a:lnTo>
                  <a:pt x="0" y="248"/>
                </a:lnTo>
                <a:lnTo>
                  <a:pt x="0" y="0"/>
                </a:lnTo>
                <a:lnTo>
                  <a:pt x="295" y="298"/>
                </a:lnTo>
                <a:lnTo>
                  <a:pt x="593" y="0"/>
                </a:lnTo>
                <a:lnTo>
                  <a:pt x="593" y="248"/>
                </a:lnTo>
                <a:close/>
              </a:path>
            </a:pathLst>
          </a:custGeom>
          <a:solidFill>
            <a:srgbClr val="612D1F"/>
          </a:solidFill>
          <a:ln w="25400">
            <a:noFill/>
          </a:ln>
          <a:effectLst>
            <a:outerShdw blurRad="1397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 sz="2800">
              <a:solidFill>
                <a:srgbClr val="FEFABC"/>
              </a:solidFill>
              <a:latin typeface="Bebas" pitchFamily="2" charset="0"/>
              <a:ea typeface="微软雅黑" panose="020B0503020204020204" charset="-122"/>
              <a:sym typeface="Bebas" pitchFamily="2" charset="0"/>
            </a:endParaRPr>
          </a:p>
        </p:txBody>
      </p:sp>
      <p:sp>
        <p:nvSpPr>
          <p:cNvPr id="24" name="Freeform 13"/>
          <p:cNvSpPr/>
          <p:nvPr/>
        </p:nvSpPr>
        <p:spPr bwMode="auto">
          <a:xfrm>
            <a:off x="2425480" y="3072386"/>
            <a:ext cx="585762" cy="368946"/>
          </a:xfrm>
          <a:custGeom>
            <a:avLst/>
            <a:gdLst/>
            <a:ahLst/>
            <a:cxnLst/>
            <a:rect l="l" t="t" r="r" b="b"/>
            <a:pathLst>
              <a:path w="686185" h="432198">
                <a:moveTo>
                  <a:pt x="101600" y="338535"/>
                </a:moveTo>
                <a:lnTo>
                  <a:pt x="101600" y="432198"/>
                </a:lnTo>
                <a:lnTo>
                  <a:pt x="30163" y="432198"/>
                </a:lnTo>
                <a:lnTo>
                  <a:pt x="30163" y="402036"/>
                </a:lnTo>
                <a:close/>
                <a:moveTo>
                  <a:pt x="206375" y="236935"/>
                </a:moveTo>
                <a:lnTo>
                  <a:pt x="206375" y="432198"/>
                </a:lnTo>
                <a:lnTo>
                  <a:pt x="134938" y="432198"/>
                </a:lnTo>
                <a:lnTo>
                  <a:pt x="134938" y="305198"/>
                </a:lnTo>
                <a:close/>
                <a:moveTo>
                  <a:pt x="520700" y="187723"/>
                </a:moveTo>
                <a:lnTo>
                  <a:pt x="520700" y="432198"/>
                </a:lnTo>
                <a:lnTo>
                  <a:pt x="446088" y="432198"/>
                </a:lnTo>
                <a:lnTo>
                  <a:pt x="446088" y="255986"/>
                </a:lnTo>
                <a:close/>
                <a:moveTo>
                  <a:pt x="341313" y="176610"/>
                </a:moveTo>
                <a:lnTo>
                  <a:pt x="363538" y="198835"/>
                </a:lnTo>
                <a:lnTo>
                  <a:pt x="415925" y="255985"/>
                </a:lnTo>
                <a:lnTo>
                  <a:pt x="415925" y="432198"/>
                </a:lnTo>
                <a:lnTo>
                  <a:pt x="363538" y="432198"/>
                </a:lnTo>
                <a:lnTo>
                  <a:pt x="341313" y="432198"/>
                </a:lnTo>
                <a:close/>
                <a:moveTo>
                  <a:pt x="311150" y="140098"/>
                </a:moveTo>
                <a:lnTo>
                  <a:pt x="311150" y="143273"/>
                </a:lnTo>
                <a:lnTo>
                  <a:pt x="311150" y="432198"/>
                </a:lnTo>
                <a:lnTo>
                  <a:pt x="239713" y="432198"/>
                </a:lnTo>
                <a:lnTo>
                  <a:pt x="239713" y="206773"/>
                </a:lnTo>
                <a:close/>
                <a:moveTo>
                  <a:pt x="625475" y="90885"/>
                </a:moveTo>
                <a:lnTo>
                  <a:pt x="625475" y="432198"/>
                </a:lnTo>
                <a:lnTo>
                  <a:pt x="550863" y="432198"/>
                </a:lnTo>
                <a:lnTo>
                  <a:pt x="550863" y="157560"/>
                </a:lnTo>
                <a:close/>
                <a:moveTo>
                  <a:pt x="666509" y="976"/>
                </a:moveTo>
                <a:cubicBezTo>
                  <a:pt x="681486" y="-2777"/>
                  <a:pt x="688975" y="4730"/>
                  <a:pt x="685231" y="15991"/>
                </a:cubicBezTo>
                <a:cubicBezTo>
                  <a:pt x="681486" y="31005"/>
                  <a:pt x="677742" y="49774"/>
                  <a:pt x="673998" y="61034"/>
                </a:cubicBezTo>
                <a:lnTo>
                  <a:pt x="670253" y="64788"/>
                </a:lnTo>
                <a:cubicBezTo>
                  <a:pt x="666509" y="76049"/>
                  <a:pt x="659020" y="79803"/>
                  <a:pt x="651531" y="68542"/>
                </a:cubicBezTo>
                <a:cubicBezTo>
                  <a:pt x="644042" y="64788"/>
                  <a:pt x="640298" y="61034"/>
                  <a:pt x="640298" y="57281"/>
                </a:cubicBezTo>
                <a:cubicBezTo>
                  <a:pt x="640287" y="57291"/>
                  <a:pt x="638821" y="58656"/>
                  <a:pt x="430610" y="252470"/>
                </a:cubicBezTo>
                <a:cubicBezTo>
                  <a:pt x="430599" y="252458"/>
                  <a:pt x="429766" y="251578"/>
                  <a:pt x="363210" y="181151"/>
                </a:cubicBezTo>
                <a:cubicBezTo>
                  <a:pt x="363202" y="181142"/>
                  <a:pt x="362552" y="180444"/>
                  <a:pt x="310787" y="124846"/>
                </a:cubicBezTo>
                <a:cubicBezTo>
                  <a:pt x="310773" y="124860"/>
                  <a:pt x="308720" y="126761"/>
                  <a:pt x="14977" y="398861"/>
                </a:cubicBezTo>
                <a:cubicBezTo>
                  <a:pt x="14973" y="398858"/>
                  <a:pt x="14886" y="398792"/>
                  <a:pt x="13105" y="397454"/>
                </a:cubicBezTo>
                <a:lnTo>
                  <a:pt x="0" y="387600"/>
                </a:lnTo>
                <a:cubicBezTo>
                  <a:pt x="15" y="387586"/>
                  <a:pt x="2181" y="385572"/>
                  <a:pt x="310787" y="98571"/>
                </a:cubicBezTo>
                <a:cubicBezTo>
                  <a:pt x="310796" y="98580"/>
                  <a:pt x="311449" y="99281"/>
                  <a:pt x="363210" y="154875"/>
                </a:cubicBezTo>
                <a:cubicBezTo>
                  <a:pt x="363221" y="154887"/>
                  <a:pt x="364066" y="155781"/>
                  <a:pt x="430610" y="226194"/>
                </a:cubicBezTo>
                <a:cubicBezTo>
                  <a:pt x="430620" y="226185"/>
                  <a:pt x="432012" y="224897"/>
                  <a:pt x="625320" y="46020"/>
                </a:cubicBezTo>
                <a:cubicBezTo>
                  <a:pt x="621576" y="42266"/>
                  <a:pt x="621576" y="38513"/>
                  <a:pt x="617831" y="34759"/>
                </a:cubicBezTo>
                <a:lnTo>
                  <a:pt x="614087" y="31005"/>
                </a:lnTo>
                <a:cubicBezTo>
                  <a:pt x="606598" y="23498"/>
                  <a:pt x="610342" y="15991"/>
                  <a:pt x="621576" y="12237"/>
                </a:cubicBezTo>
                <a:cubicBezTo>
                  <a:pt x="636553" y="8484"/>
                  <a:pt x="655275" y="4730"/>
                  <a:pt x="666509" y="976"/>
                </a:cubicBezTo>
                <a:close/>
              </a:path>
            </a:pathLst>
          </a:custGeom>
          <a:solidFill>
            <a:srgbClr val="612D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atin typeface="Bebas" pitchFamily="2" charset="0"/>
              <a:ea typeface="微软雅黑" panose="020B0503020204020204" charset="-122"/>
              <a:sym typeface="Bebas" pitchFamily="2" charset="0"/>
            </a:endParaRPr>
          </a:p>
        </p:txBody>
      </p:sp>
      <p:sp>
        <p:nvSpPr>
          <p:cNvPr id="27" name="Freeform 20"/>
          <p:cNvSpPr/>
          <p:nvPr/>
        </p:nvSpPr>
        <p:spPr bwMode="auto">
          <a:xfrm>
            <a:off x="2507263" y="1312718"/>
            <a:ext cx="422194" cy="495300"/>
          </a:xfrm>
          <a:custGeom>
            <a:avLst/>
            <a:gdLst/>
            <a:ahLst/>
            <a:cxnLst/>
            <a:rect l="l" t="t" r="r" b="b"/>
            <a:pathLst>
              <a:path w="422194" h="495300">
                <a:moveTo>
                  <a:pt x="221309" y="211137"/>
                </a:moveTo>
                <a:cubicBezTo>
                  <a:pt x="228811" y="211137"/>
                  <a:pt x="236313" y="218615"/>
                  <a:pt x="236313" y="226093"/>
                </a:cubicBezTo>
                <a:cubicBezTo>
                  <a:pt x="236313" y="229832"/>
                  <a:pt x="236313" y="233571"/>
                  <a:pt x="232562" y="237310"/>
                </a:cubicBezTo>
                <a:cubicBezTo>
                  <a:pt x="232562" y="237310"/>
                  <a:pt x="232562" y="237310"/>
                  <a:pt x="243815" y="349480"/>
                </a:cubicBezTo>
                <a:cubicBezTo>
                  <a:pt x="243815" y="349480"/>
                  <a:pt x="243815" y="349480"/>
                  <a:pt x="221309" y="409304"/>
                </a:cubicBezTo>
                <a:cubicBezTo>
                  <a:pt x="221309" y="409304"/>
                  <a:pt x="221309" y="409304"/>
                  <a:pt x="262570" y="304612"/>
                </a:cubicBezTo>
                <a:cubicBezTo>
                  <a:pt x="262570" y="304612"/>
                  <a:pt x="262570" y="304612"/>
                  <a:pt x="300080" y="214876"/>
                </a:cubicBezTo>
                <a:cubicBezTo>
                  <a:pt x="300080" y="214876"/>
                  <a:pt x="300080" y="214876"/>
                  <a:pt x="333838" y="214876"/>
                </a:cubicBezTo>
                <a:cubicBezTo>
                  <a:pt x="352593" y="218615"/>
                  <a:pt x="390103" y="226093"/>
                  <a:pt x="408858" y="270961"/>
                </a:cubicBezTo>
                <a:cubicBezTo>
                  <a:pt x="423862" y="297134"/>
                  <a:pt x="423862" y="409304"/>
                  <a:pt x="420111" y="495300"/>
                </a:cubicBezTo>
                <a:cubicBezTo>
                  <a:pt x="420111" y="495300"/>
                  <a:pt x="420111" y="495300"/>
                  <a:pt x="352593" y="495300"/>
                </a:cubicBezTo>
                <a:cubicBezTo>
                  <a:pt x="352593" y="495300"/>
                  <a:pt x="352593" y="495300"/>
                  <a:pt x="348842" y="330785"/>
                </a:cubicBezTo>
                <a:cubicBezTo>
                  <a:pt x="348842" y="330785"/>
                  <a:pt x="348842" y="329850"/>
                  <a:pt x="347436" y="329383"/>
                </a:cubicBezTo>
                <a:lnTo>
                  <a:pt x="337589" y="330785"/>
                </a:lnTo>
                <a:lnTo>
                  <a:pt x="333838" y="327046"/>
                </a:lnTo>
                <a:cubicBezTo>
                  <a:pt x="333838" y="327046"/>
                  <a:pt x="333838" y="327046"/>
                  <a:pt x="337589" y="495300"/>
                </a:cubicBezTo>
                <a:cubicBezTo>
                  <a:pt x="337589" y="495300"/>
                  <a:pt x="337589" y="495300"/>
                  <a:pt x="213807" y="495300"/>
                </a:cubicBezTo>
                <a:cubicBezTo>
                  <a:pt x="213807" y="495300"/>
                  <a:pt x="213807" y="495300"/>
                  <a:pt x="86273" y="495300"/>
                </a:cubicBezTo>
                <a:cubicBezTo>
                  <a:pt x="86273" y="495300"/>
                  <a:pt x="86273" y="495300"/>
                  <a:pt x="86273" y="330785"/>
                </a:cubicBezTo>
                <a:cubicBezTo>
                  <a:pt x="75050" y="327056"/>
                  <a:pt x="75020" y="330765"/>
                  <a:pt x="75020" y="330785"/>
                </a:cubicBezTo>
                <a:cubicBezTo>
                  <a:pt x="75020" y="330785"/>
                  <a:pt x="75020" y="330785"/>
                  <a:pt x="71269" y="495300"/>
                </a:cubicBezTo>
                <a:cubicBezTo>
                  <a:pt x="71269" y="495300"/>
                  <a:pt x="71269" y="495300"/>
                  <a:pt x="0" y="495300"/>
                </a:cubicBezTo>
                <a:cubicBezTo>
                  <a:pt x="0" y="409304"/>
                  <a:pt x="0" y="297134"/>
                  <a:pt x="11253" y="270961"/>
                </a:cubicBezTo>
                <a:cubicBezTo>
                  <a:pt x="22506" y="233571"/>
                  <a:pt x="56265" y="218615"/>
                  <a:pt x="86273" y="214876"/>
                </a:cubicBezTo>
                <a:cubicBezTo>
                  <a:pt x="86273" y="214876"/>
                  <a:pt x="86273" y="214876"/>
                  <a:pt x="142538" y="214876"/>
                </a:cubicBezTo>
                <a:cubicBezTo>
                  <a:pt x="142538" y="214876"/>
                  <a:pt x="142538" y="214876"/>
                  <a:pt x="180048" y="300873"/>
                </a:cubicBezTo>
                <a:cubicBezTo>
                  <a:pt x="180048" y="300873"/>
                  <a:pt x="180048" y="300873"/>
                  <a:pt x="195052" y="345741"/>
                </a:cubicBezTo>
                <a:cubicBezTo>
                  <a:pt x="195052" y="345741"/>
                  <a:pt x="195052" y="345741"/>
                  <a:pt x="206305" y="237310"/>
                </a:cubicBezTo>
                <a:cubicBezTo>
                  <a:pt x="206305" y="233571"/>
                  <a:pt x="202554" y="229832"/>
                  <a:pt x="202554" y="226093"/>
                </a:cubicBezTo>
                <a:cubicBezTo>
                  <a:pt x="202554" y="222354"/>
                  <a:pt x="206305" y="214876"/>
                  <a:pt x="213807" y="214876"/>
                </a:cubicBezTo>
                <a:cubicBezTo>
                  <a:pt x="213807" y="211137"/>
                  <a:pt x="217558" y="211137"/>
                  <a:pt x="221309" y="211137"/>
                </a:cubicBezTo>
                <a:close/>
                <a:moveTo>
                  <a:pt x="213438" y="0"/>
                </a:moveTo>
                <a:lnTo>
                  <a:pt x="220954" y="0"/>
                </a:lnTo>
                <a:cubicBezTo>
                  <a:pt x="269810" y="0"/>
                  <a:pt x="311150" y="41474"/>
                  <a:pt x="311150" y="90488"/>
                </a:cubicBezTo>
                <a:cubicBezTo>
                  <a:pt x="311150" y="139502"/>
                  <a:pt x="269810" y="180975"/>
                  <a:pt x="220954" y="180975"/>
                </a:cubicBezTo>
                <a:cubicBezTo>
                  <a:pt x="217196" y="180975"/>
                  <a:pt x="213438" y="180975"/>
                  <a:pt x="213438" y="177205"/>
                </a:cubicBezTo>
                <a:cubicBezTo>
                  <a:pt x="164582" y="173435"/>
                  <a:pt x="127000" y="135731"/>
                  <a:pt x="127000" y="90488"/>
                </a:cubicBezTo>
                <a:cubicBezTo>
                  <a:pt x="127000" y="41474"/>
                  <a:pt x="164582" y="3771"/>
                  <a:pt x="213438" y="0"/>
                </a:cubicBezTo>
                <a:close/>
              </a:path>
            </a:pathLst>
          </a:custGeom>
          <a:solidFill>
            <a:srgbClr val="612D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Bebas" pitchFamily="2" charset="0"/>
              <a:ea typeface="微软雅黑" panose="020B0503020204020204" charset="-122"/>
              <a:sym typeface="Bebas" pitchFamily="2" charset="0"/>
            </a:endParaRPr>
          </a:p>
        </p:txBody>
      </p:sp>
      <p:sp>
        <p:nvSpPr>
          <p:cNvPr id="28" name="Freeform 22"/>
          <p:cNvSpPr>
            <a:spLocks noEditPoints="1"/>
          </p:cNvSpPr>
          <p:nvPr/>
        </p:nvSpPr>
        <p:spPr bwMode="auto">
          <a:xfrm>
            <a:off x="2560097" y="4796352"/>
            <a:ext cx="316526" cy="548814"/>
          </a:xfrm>
          <a:custGeom>
            <a:avLst/>
            <a:gdLst>
              <a:gd name="T0" fmla="*/ 45 w 105"/>
              <a:gd name="T1" fmla="*/ 139 h 182"/>
              <a:gd name="T2" fmla="*/ 45 w 105"/>
              <a:gd name="T3" fmla="*/ 96 h 182"/>
              <a:gd name="T4" fmla="*/ 14 w 105"/>
              <a:gd name="T5" fmla="*/ 79 h 182"/>
              <a:gd name="T6" fmla="*/ 4 w 105"/>
              <a:gd name="T7" fmla="*/ 51 h 182"/>
              <a:gd name="T8" fmla="*/ 15 w 105"/>
              <a:gd name="T9" fmla="*/ 23 h 182"/>
              <a:gd name="T10" fmla="*/ 45 w 105"/>
              <a:gd name="T11" fmla="*/ 10 h 182"/>
              <a:gd name="T12" fmla="*/ 45 w 105"/>
              <a:gd name="T13" fmla="*/ 0 h 182"/>
              <a:gd name="T14" fmla="*/ 60 w 105"/>
              <a:gd name="T15" fmla="*/ 0 h 182"/>
              <a:gd name="T16" fmla="*/ 60 w 105"/>
              <a:gd name="T17" fmla="*/ 10 h 182"/>
              <a:gd name="T18" fmla="*/ 87 w 105"/>
              <a:gd name="T19" fmla="*/ 21 h 182"/>
              <a:gd name="T20" fmla="*/ 100 w 105"/>
              <a:gd name="T21" fmla="*/ 45 h 182"/>
              <a:gd name="T22" fmla="*/ 73 w 105"/>
              <a:gd name="T23" fmla="*/ 49 h 182"/>
              <a:gd name="T24" fmla="*/ 60 w 105"/>
              <a:gd name="T25" fmla="*/ 32 h 182"/>
              <a:gd name="T26" fmla="*/ 60 w 105"/>
              <a:gd name="T27" fmla="*/ 72 h 182"/>
              <a:gd name="T28" fmla="*/ 95 w 105"/>
              <a:gd name="T29" fmla="*/ 89 h 182"/>
              <a:gd name="T30" fmla="*/ 105 w 105"/>
              <a:gd name="T31" fmla="*/ 116 h 182"/>
              <a:gd name="T32" fmla="*/ 93 w 105"/>
              <a:gd name="T33" fmla="*/ 147 h 182"/>
              <a:gd name="T34" fmla="*/ 60 w 105"/>
              <a:gd name="T35" fmla="*/ 163 h 182"/>
              <a:gd name="T36" fmla="*/ 60 w 105"/>
              <a:gd name="T37" fmla="*/ 182 h 182"/>
              <a:gd name="T38" fmla="*/ 45 w 105"/>
              <a:gd name="T39" fmla="*/ 182 h 182"/>
              <a:gd name="T40" fmla="*/ 45 w 105"/>
              <a:gd name="T41" fmla="*/ 163 h 182"/>
              <a:gd name="T42" fmla="*/ 14 w 105"/>
              <a:gd name="T43" fmla="*/ 150 h 182"/>
              <a:gd name="T44" fmla="*/ 0 w 105"/>
              <a:gd name="T45" fmla="*/ 119 h 182"/>
              <a:gd name="T46" fmla="*/ 28 w 105"/>
              <a:gd name="T47" fmla="*/ 116 h 182"/>
              <a:gd name="T48" fmla="*/ 34 w 105"/>
              <a:gd name="T49" fmla="*/ 130 h 182"/>
              <a:gd name="T50" fmla="*/ 45 w 105"/>
              <a:gd name="T51" fmla="*/ 139 h 182"/>
              <a:gd name="T52" fmla="*/ 45 w 105"/>
              <a:gd name="T53" fmla="*/ 32 h 182"/>
              <a:gd name="T54" fmla="*/ 35 w 105"/>
              <a:gd name="T55" fmla="*/ 39 h 182"/>
              <a:gd name="T56" fmla="*/ 31 w 105"/>
              <a:gd name="T57" fmla="*/ 50 h 182"/>
              <a:gd name="T58" fmla="*/ 34 w 105"/>
              <a:gd name="T59" fmla="*/ 60 h 182"/>
              <a:gd name="T60" fmla="*/ 45 w 105"/>
              <a:gd name="T61" fmla="*/ 67 h 182"/>
              <a:gd name="T62" fmla="*/ 45 w 105"/>
              <a:gd name="T63" fmla="*/ 32 h 182"/>
              <a:gd name="T64" fmla="*/ 60 w 105"/>
              <a:gd name="T65" fmla="*/ 140 h 182"/>
              <a:gd name="T66" fmla="*/ 73 w 105"/>
              <a:gd name="T67" fmla="*/ 133 h 182"/>
              <a:gd name="T68" fmla="*/ 78 w 105"/>
              <a:gd name="T69" fmla="*/ 120 h 182"/>
              <a:gd name="T70" fmla="*/ 74 w 105"/>
              <a:gd name="T71" fmla="*/ 108 h 182"/>
              <a:gd name="T72" fmla="*/ 60 w 105"/>
              <a:gd name="T73" fmla="*/ 101 h 182"/>
              <a:gd name="T74" fmla="*/ 60 w 105"/>
              <a:gd name="T75" fmla="*/ 14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5" h="182">
                <a:moveTo>
                  <a:pt x="45" y="139"/>
                </a:moveTo>
                <a:cubicBezTo>
                  <a:pt x="45" y="96"/>
                  <a:pt x="45" y="96"/>
                  <a:pt x="45" y="96"/>
                </a:cubicBezTo>
                <a:cubicBezTo>
                  <a:pt x="31" y="92"/>
                  <a:pt x="20" y="87"/>
                  <a:pt x="14" y="79"/>
                </a:cubicBezTo>
                <a:cubicBezTo>
                  <a:pt x="7" y="71"/>
                  <a:pt x="4" y="62"/>
                  <a:pt x="4" y="51"/>
                </a:cubicBezTo>
                <a:cubicBezTo>
                  <a:pt x="4" y="40"/>
                  <a:pt x="8" y="30"/>
                  <a:pt x="15" y="23"/>
                </a:cubicBezTo>
                <a:cubicBezTo>
                  <a:pt x="22" y="15"/>
                  <a:pt x="32" y="11"/>
                  <a:pt x="45" y="10"/>
                </a:cubicBezTo>
                <a:cubicBezTo>
                  <a:pt x="45" y="0"/>
                  <a:pt x="45" y="0"/>
                  <a:pt x="45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0" y="10"/>
                  <a:pt x="60" y="10"/>
                  <a:pt x="60" y="10"/>
                </a:cubicBezTo>
                <a:cubicBezTo>
                  <a:pt x="72" y="11"/>
                  <a:pt x="81" y="15"/>
                  <a:pt x="87" y="21"/>
                </a:cubicBezTo>
                <a:cubicBezTo>
                  <a:pt x="94" y="27"/>
                  <a:pt x="99" y="35"/>
                  <a:pt x="100" y="45"/>
                </a:cubicBezTo>
                <a:cubicBezTo>
                  <a:pt x="73" y="49"/>
                  <a:pt x="73" y="49"/>
                  <a:pt x="73" y="49"/>
                </a:cubicBezTo>
                <a:cubicBezTo>
                  <a:pt x="71" y="41"/>
                  <a:pt x="67" y="35"/>
                  <a:pt x="60" y="32"/>
                </a:cubicBezTo>
                <a:cubicBezTo>
                  <a:pt x="60" y="72"/>
                  <a:pt x="60" y="72"/>
                  <a:pt x="60" y="72"/>
                </a:cubicBezTo>
                <a:cubicBezTo>
                  <a:pt x="77" y="76"/>
                  <a:pt x="89" y="82"/>
                  <a:pt x="95" y="89"/>
                </a:cubicBezTo>
                <a:cubicBezTo>
                  <a:pt x="102" y="96"/>
                  <a:pt x="105" y="105"/>
                  <a:pt x="105" y="116"/>
                </a:cubicBezTo>
                <a:cubicBezTo>
                  <a:pt x="105" y="128"/>
                  <a:pt x="101" y="139"/>
                  <a:pt x="93" y="147"/>
                </a:cubicBezTo>
                <a:cubicBezTo>
                  <a:pt x="85" y="156"/>
                  <a:pt x="74" y="161"/>
                  <a:pt x="60" y="163"/>
                </a:cubicBezTo>
                <a:cubicBezTo>
                  <a:pt x="60" y="182"/>
                  <a:pt x="60" y="182"/>
                  <a:pt x="60" y="182"/>
                </a:cubicBezTo>
                <a:cubicBezTo>
                  <a:pt x="45" y="182"/>
                  <a:pt x="45" y="182"/>
                  <a:pt x="45" y="182"/>
                </a:cubicBezTo>
                <a:cubicBezTo>
                  <a:pt x="45" y="163"/>
                  <a:pt x="45" y="163"/>
                  <a:pt x="45" y="163"/>
                </a:cubicBezTo>
                <a:cubicBezTo>
                  <a:pt x="32" y="162"/>
                  <a:pt x="22" y="157"/>
                  <a:pt x="14" y="150"/>
                </a:cubicBezTo>
                <a:cubicBezTo>
                  <a:pt x="7" y="143"/>
                  <a:pt x="2" y="132"/>
                  <a:pt x="0" y="119"/>
                </a:cubicBezTo>
                <a:cubicBezTo>
                  <a:pt x="28" y="116"/>
                  <a:pt x="28" y="116"/>
                  <a:pt x="28" y="116"/>
                </a:cubicBezTo>
                <a:cubicBezTo>
                  <a:pt x="29" y="122"/>
                  <a:pt x="31" y="126"/>
                  <a:pt x="34" y="130"/>
                </a:cubicBezTo>
                <a:cubicBezTo>
                  <a:pt x="37" y="134"/>
                  <a:pt x="41" y="137"/>
                  <a:pt x="45" y="139"/>
                </a:cubicBezTo>
                <a:close/>
                <a:moveTo>
                  <a:pt x="45" y="32"/>
                </a:moveTo>
                <a:cubicBezTo>
                  <a:pt x="40" y="33"/>
                  <a:pt x="37" y="36"/>
                  <a:pt x="35" y="39"/>
                </a:cubicBezTo>
                <a:cubicBezTo>
                  <a:pt x="32" y="42"/>
                  <a:pt x="31" y="46"/>
                  <a:pt x="31" y="50"/>
                </a:cubicBezTo>
                <a:cubicBezTo>
                  <a:pt x="31" y="53"/>
                  <a:pt x="32" y="57"/>
                  <a:pt x="34" y="60"/>
                </a:cubicBezTo>
                <a:cubicBezTo>
                  <a:pt x="36" y="63"/>
                  <a:pt x="40" y="65"/>
                  <a:pt x="45" y="67"/>
                </a:cubicBezTo>
                <a:lnTo>
                  <a:pt x="45" y="32"/>
                </a:lnTo>
                <a:close/>
                <a:moveTo>
                  <a:pt x="60" y="140"/>
                </a:moveTo>
                <a:cubicBezTo>
                  <a:pt x="66" y="139"/>
                  <a:pt x="70" y="137"/>
                  <a:pt x="73" y="133"/>
                </a:cubicBezTo>
                <a:cubicBezTo>
                  <a:pt x="77" y="129"/>
                  <a:pt x="78" y="125"/>
                  <a:pt x="78" y="120"/>
                </a:cubicBezTo>
                <a:cubicBezTo>
                  <a:pt x="78" y="115"/>
                  <a:pt x="77" y="111"/>
                  <a:pt x="74" y="108"/>
                </a:cubicBezTo>
                <a:cubicBezTo>
                  <a:pt x="71" y="105"/>
                  <a:pt x="67" y="102"/>
                  <a:pt x="60" y="101"/>
                </a:cubicBezTo>
                <a:lnTo>
                  <a:pt x="60" y="140"/>
                </a:lnTo>
                <a:close/>
              </a:path>
            </a:pathLst>
          </a:custGeom>
          <a:solidFill>
            <a:srgbClr val="612D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Bebas" pitchFamily="2" charset="0"/>
              <a:ea typeface="微软雅黑" panose="020B0503020204020204" charset="-122"/>
              <a:sym typeface="Bebas" pitchFamily="2" charset="0"/>
            </a:endParaRPr>
          </a:p>
        </p:txBody>
      </p:sp>
      <p:sp>
        <p:nvSpPr>
          <p:cNvPr id="29" name="TextBox 27"/>
          <p:cNvSpPr txBox="1"/>
          <p:nvPr/>
        </p:nvSpPr>
        <p:spPr>
          <a:xfrm>
            <a:off x="3913716" y="1801149"/>
            <a:ext cx="4997332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Bebas" pitchFamily="2" charset="0"/>
                <a:ea typeface="微软雅黑" panose="020B0503020204020204" charset="-122"/>
                <a:sym typeface="Bebas" pitchFamily="2" charset="0"/>
              </a:rPr>
              <a:t>本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bas" pitchFamily="2" charset="0"/>
                <a:ea typeface="微软雅黑" panose="020B0503020204020204" charset="-122"/>
                <a:sym typeface="Bebas" pitchFamily="2" charset="0"/>
              </a:rPr>
              <a:t>次营销发了多少张券</a:t>
            </a:r>
            <a:endParaRPr lang="en-US" altLang="zh-CN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Bebas" pitchFamily="2" charset="0"/>
              <a:ea typeface="微软雅黑" panose="020B0503020204020204" charset="-122"/>
              <a:sym typeface="Bebas" pitchFamily="2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Bebas" pitchFamily="2" charset="0"/>
                <a:ea typeface="微软雅黑" panose="020B0503020204020204" charset="-122"/>
                <a:sym typeface="Bebas" pitchFamily="2" charset="0"/>
              </a:rPr>
              <a:t>本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bas" pitchFamily="2" charset="0"/>
                <a:ea typeface="微软雅黑" panose="020B0503020204020204" charset="-122"/>
                <a:sym typeface="Bebas" pitchFamily="2" charset="0"/>
              </a:rPr>
              <a:t>次营销有多少会员参与</a:t>
            </a:r>
            <a:endParaRPr lang="en-US" altLang="zh-CN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Bebas" pitchFamily="2" charset="0"/>
              <a:ea typeface="微软雅黑" panose="020B0503020204020204" charset="-122"/>
              <a:sym typeface="Bebas" pitchFamily="2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Bebas" pitchFamily="2" charset="0"/>
                <a:ea typeface="微软雅黑" panose="020B0503020204020204" charset="-122"/>
                <a:sym typeface="Bebas" pitchFamily="2" charset="0"/>
              </a:rPr>
              <a:t>本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bas" pitchFamily="2" charset="0"/>
                <a:ea typeface="微软雅黑" panose="020B0503020204020204" charset="-122"/>
                <a:sym typeface="Bebas" pitchFamily="2" charset="0"/>
              </a:rPr>
              <a:t>次营销有多少会员未做参与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Bebas" pitchFamily="2" charset="0"/>
              <a:ea typeface="微软雅黑" panose="020B0503020204020204" charset="-122"/>
              <a:sym typeface="Bebas" pitchFamily="2" charset="0"/>
            </a:endParaRPr>
          </a:p>
        </p:txBody>
      </p:sp>
      <p:sp>
        <p:nvSpPr>
          <p:cNvPr id="34" name="TextBox 28"/>
          <p:cNvSpPr txBox="1"/>
          <p:nvPr/>
        </p:nvSpPr>
        <p:spPr>
          <a:xfrm>
            <a:off x="3901839" y="1415684"/>
            <a:ext cx="1826141" cy="369332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612D1F"/>
                </a:solidFill>
                <a:latin typeface="Bebas" pitchFamily="2" charset="0"/>
                <a:ea typeface="微软雅黑" panose="020B0503020204020204" charset="-122"/>
                <a:cs typeface="华文黑体" pitchFamily="2" charset="-122"/>
                <a:sym typeface="Bebas" pitchFamily="2" charset="0"/>
              </a:rPr>
              <a:t>分析会员的参与度</a:t>
            </a:r>
            <a:endParaRPr lang="zh-CN" altLang="en-US" sz="1600" b="1" dirty="0" smtClean="0">
              <a:solidFill>
                <a:srgbClr val="612D1F"/>
              </a:solidFill>
              <a:latin typeface="Bebas" pitchFamily="2" charset="0"/>
              <a:ea typeface="微软雅黑" panose="020B0503020204020204" charset="-122"/>
              <a:cs typeface="华文黑体" pitchFamily="2" charset="-122"/>
              <a:sym typeface="Bebas" pitchFamily="2" charset="0"/>
            </a:endParaRPr>
          </a:p>
        </p:txBody>
      </p:sp>
      <p:sp>
        <p:nvSpPr>
          <p:cNvPr id="35" name="TextBox 29"/>
          <p:cNvSpPr txBox="1"/>
          <p:nvPr/>
        </p:nvSpPr>
        <p:spPr>
          <a:xfrm>
            <a:off x="3913716" y="3544966"/>
            <a:ext cx="499733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bas" pitchFamily="2" charset="0"/>
                <a:ea typeface="微软雅黑" panose="020B0503020204020204" charset="-122"/>
                <a:sym typeface="Bebas" pitchFamily="2" charset="0"/>
              </a:rPr>
              <a:t>分析营销活动所带来销售额提升率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Bebas" pitchFamily="2" charset="0"/>
              <a:ea typeface="微软雅黑" panose="020B0503020204020204" charset="-122"/>
              <a:sym typeface="Bebas" pitchFamily="2" charset="0"/>
            </a:endParaRPr>
          </a:p>
        </p:txBody>
      </p:sp>
      <p:sp>
        <p:nvSpPr>
          <p:cNvPr id="36" name="TextBox 30"/>
          <p:cNvSpPr txBox="1"/>
          <p:nvPr/>
        </p:nvSpPr>
        <p:spPr>
          <a:xfrm>
            <a:off x="3901839" y="3159501"/>
            <a:ext cx="1826141" cy="369332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612D1F"/>
                </a:solidFill>
                <a:latin typeface="Bebas" pitchFamily="2" charset="0"/>
                <a:ea typeface="微软雅黑" panose="020B0503020204020204" charset="-122"/>
                <a:cs typeface="华文黑体" pitchFamily="2" charset="-122"/>
                <a:sym typeface="Bebas" pitchFamily="2" charset="0"/>
              </a:rPr>
              <a:t>营销</a:t>
            </a:r>
            <a:r>
              <a:rPr lang="zh-CN" altLang="en-US" sz="1600" b="1" dirty="0">
                <a:solidFill>
                  <a:srgbClr val="612D1F"/>
                </a:solidFill>
                <a:latin typeface="Bebas" pitchFamily="2" charset="0"/>
                <a:ea typeface="微软雅黑" panose="020B0503020204020204" charset="-122"/>
                <a:cs typeface="华文黑体" pitchFamily="2" charset="-122"/>
                <a:sym typeface="Bebas" pitchFamily="2" charset="0"/>
              </a:rPr>
              <a:t>带动的销售额</a:t>
            </a:r>
            <a:endParaRPr lang="zh-CN" altLang="en-US" sz="1600" b="1" dirty="0">
              <a:solidFill>
                <a:srgbClr val="612D1F"/>
              </a:solidFill>
              <a:latin typeface="Bebas" pitchFamily="2" charset="0"/>
              <a:ea typeface="微软雅黑" panose="020B0503020204020204" charset="-122"/>
              <a:cs typeface="华文黑体" pitchFamily="2" charset="-122"/>
              <a:sym typeface="Bebas" pitchFamily="2" charset="0"/>
            </a:endParaRPr>
          </a:p>
        </p:txBody>
      </p:sp>
      <p:sp>
        <p:nvSpPr>
          <p:cNvPr id="43" name="TextBox 31"/>
          <p:cNvSpPr txBox="1"/>
          <p:nvPr/>
        </p:nvSpPr>
        <p:spPr>
          <a:xfrm>
            <a:off x="3913716" y="5345166"/>
            <a:ext cx="499733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bas" pitchFamily="2" charset="0"/>
                <a:ea typeface="微软雅黑" panose="020B0503020204020204" charset="-122"/>
                <a:sym typeface="Bebas" pitchFamily="2" charset="0"/>
              </a:rPr>
              <a:t>对比上次营销是否有提升，找出适合门店的营销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Bebas" pitchFamily="2" charset="0"/>
              <a:ea typeface="微软雅黑" panose="020B0503020204020204" charset="-122"/>
              <a:sym typeface="Bebas" pitchFamily="2" charset="0"/>
            </a:endParaRPr>
          </a:p>
        </p:txBody>
      </p:sp>
      <p:sp>
        <p:nvSpPr>
          <p:cNvPr id="44" name="TextBox 32"/>
          <p:cNvSpPr txBox="1"/>
          <p:nvPr/>
        </p:nvSpPr>
        <p:spPr>
          <a:xfrm>
            <a:off x="3901839" y="4959701"/>
            <a:ext cx="1415772" cy="369332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612D1F"/>
                </a:solidFill>
                <a:latin typeface="Bebas" pitchFamily="2" charset="0"/>
                <a:ea typeface="微软雅黑" panose="020B0503020204020204" charset="-122"/>
                <a:cs typeface="华文黑体" pitchFamily="2" charset="-122"/>
                <a:sym typeface="Bebas" pitchFamily="2" charset="0"/>
              </a:rPr>
              <a:t>营销数据环比</a:t>
            </a:r>
            <a:endParaRPr lang="zh-CN" altLang="en-US" sz="1600" b="1" dirty="0" smtClean="0">
              <a:solidFill>
                <a:srgbClr val="612D1F"/>
              </a:solidFill>
              <a:latin typeface="Bebas" pitchFamily="2" charset="0"/>
              <a:ea typeface="微软雅黑" panose="020B0503020204020204" charset="-122"/>
              <a:cs typeface="华文黑体" pitchFamily="2" charset="-122"/>
              <a:sym typeface="Bebas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6" grpId="0" bldLvl="0" animBg="1"/>
      <p:bldP spid="23" grpId="0" bldLvl="0" animBg="1"/>
      <p:bldP spid="24" grpId="0" bldLvl="0" animBg="1"/>
      <p:bldP spid="27" grpId="0" bldLvl="0" animBg="1"/>
      <p:bldP spid="28" grpId="0" bldLvl="0" animBg="1"/>
      <p:bldP spid="29" grpId="0"/>
      <p:bldP spid="34" grpId="0"/>
      <p:bldP spid="35" grpId="0"/>
      <p:bldP spid="36" grpId="0"/>
      <p:bldP spid="43" grpId="0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2" name="组合 11"/>
          <p:cNvGrpSpPr/>
          <p:nvPr/>
        </p:nvGrpSpPr>
        <p:grpSpPr>
          <a:xfrm>
            <a:off x="2102415" y="2411281"/>
            <a:ext cx="2111375" cy="1822450"/>
            <a:chOff x="4173" y="5123"/>
            <a:chExt cx="3325" cy="2870"/>
          </a:xfrm>
        </p:grpSpPr>
        <p:sp>
          <p:nvSpPr>
            <p:cNvPr id="14" name="椭圆 13"/>
            <p:cNvSpPr/>
            <p:nvPr/>
          </p:nvSpPr>
          <p:spPr>
            <a:xfrm>
              <a:off x="4173" y="5316"/>
              <a:ext cx="2932" cy="2138"/>
            </a:xfrm>
            <a:prstGeom prst="ellipse">
              <a:avLst/>
            </a:prstGeom>
            <a:solidFill>
              <a:srgbClr val="612D1F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4566" y="5123"/>
              <a:ext cx="2932" cy="2138"/>
            </a:xfrm>
            <a:prstGeom prst="ellipse">
              <a:avLst/>
            </a:prstGeom>
            <a:solidFill>
              <a:srgbClr val="612D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椭圆 1"/>
            <p:cNvSpPr/>
            <p:nvPr/>
          </p:nvSpPr>
          <p:spPr>
            <a:xfrm>
              <a:off x="4398" y="5195"/>
              <a:ext cx="2931" cy="21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852" y="5394"/>
              <a:ext cx="1875" cy="1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6000">
                  <a:latin typeface="微软雅黑" panose="020B0503020204020204" charset="-122"/>
                  <a:ea typeface="微软雅黑" panose="020B0503020204020204" charset="-122"/>
                </a:rPr>
                <a:t>壹</a:t>
              </a:r>
              <a:endParaRPr lang="zh-CN" altLang="en-US" sz="60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TextBox 3"/>
            <p:cNvSpPr txBox="1"/>
            <p:nvPr/>
          </p:nvSpPr>
          <p:spPr>
            <a:xfrm>
              <a:off x="4928" y="7606"/>
              <a:ext cx="1422" cy="3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p>
              <a:r>
                <a:rPr lang="en-US" altLang="zh-CN" sz="1600" dirty="0" smtClean="0">
                  <a:solidFill>
                    <a:srgbClr val="080808"/>
                  </a:solidFill>
                  <a:latin typeface="微软雅黑" panose="020B0503020204020204" charset="-122"/>
                  <a:ea typeface="微软雅黑" panose="020B0503020204020204" charset="-122"/>
                </a:rPr>
                <a:t>PART 0</a:t>
              </a:r>
              <a:r>
                <a:rPr lang="en-US" sz="1600" dirty="0" smtClean="0">
                  <a:solidFill>
                    <a:srgbClr val="080808"/>
                  </a:solidFill>
                  <a:latin typeface="微软雅黑" panose="020B0503020204020204" charset="-122"/>
                  <a:ea typeface="微软雅黑" panose="020B0503020204020204" charset="-122"/>
                </a:rPr>
                <a:t>1</a:t>
              </a:r>
              <a:endParaRPr lang="en-US" sz="1600" dirty="0" smtClean="0">
                <a:solidFill>
                  <a:srgbClr val="080808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4768215" y="2730500"/>
            <a:ext cx="589724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600">
                <a:latin typeface="微软雅黑" panose="020B0503020204020204" charset="-122"/>
                <a:ea typeface="微软雅黑" panose="020B0503020204020204" charset="-122"/>
              </a:rPr>
              <a:t>产品发展历程</a:t>
            </a:r>
            <a:endParaRPr lang="zh-CN" altLang="en-US" sz="66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椭圆 4"/>
          <p:cNvSpPr/>
          <p:nvPr/>
        </p:nvSpPr>
        <p:spPr>
          <a:xfrm>
            <a:off x="7521575" y="4479290"/>
            <a:ext cx="695960" cy="695960"/>
          </a:xfrm>
          <a:prstGeom prst="ellipse">
            <a:avLst/>
          </a:prstGeom>
          <a:solidFill>
            <a:srgbClr val="FF95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2302510" y="3448685"/>
            <a:ext cx="695960" cy="695960"/>
          </a:xfrm>
          <a:prstGeom prst="ellipse">
            <a:avLst/>
          </a:prstGeom>
          <a:solidFill>
            <a:srgbClr val="FF95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61035" y="325120"/>
            <a:ext cx="79444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400">
                <a:latin typeface="微软雅黑" panose="020B0503020204020204" charset="-122"/>
                <a:ea typeface="微软雅黑" panose="020B0503020204020204" charset="-122"/>
              </a:rPr>
              <a:t>会员日营销</a:t>
            </a:r>
            <a:endParaRPr lang="zh-CN" altLang="zh-CN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2" name="表格 1"/>
          <p:cNvGraphicFramePr/>
          <p:nvPr/>
        </p:nvGraphicFramePr>
        <p:xfrm>
          <a:off x="58420" y="1238250"/>
          <a:ext cx="12107545" cy="5092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9649"/>
                <a:gridCol w="1729649"/>
                <a:gridCol w="1729649"/>
                <a:gridCol w="1729649"/>
                <a:gridCol w="1729649"/>
                <a:gridCol w="1729649"/>
                <a:gridCol w="1729649"/>
              </a:tblGrid>
              <a:tr h="10185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rgbClr val="612D1F"/>
                          </a:solidFill>
                        </a:rPr>
                        <a:t>SUN</a:t>
                      </a:r>
                      <a:r>
                        <a:rPr lang="zh-CN" altLang="zh-CN">
                          <a:solidFill>
                            <a:srgbClr val="612D1F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日</a:t>
                      </a:r>
                      <a:endParaRPr lang="zh-CN" altLang="zh-CN">
                        <a:solidFill>
                          <a:srgbClr val="612D1F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anchor="ctr" anchorCtr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rgbClr val="612D1F"/>
                          </a:solidFill>
                        </a:rPr>
                        <a:t>MON</a:t>
                      </a:r>
                      <a:r>
                        <a:rPr lang="zh-CN" altLang="en-US">
                          <a:solidFill>
                            <a:srgbClr val="612D1F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一</a:t>
                      </a:r>
                      <a:endParaRPr lang="zh-CN" altLang="en-US">
                        <a:solidFill>
                          <a:srgbClr val="612D1F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anchor="ctr" anchorCtr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rgbClr val="612D1F"/>
                          </a:solidFill>
                        </a:rPr>
                        <a:t>TUE</a:t>
                      </a:r>
                      <a:r>
                        <a:rPr lang="zh-CN" altLang="en-US">
                          <a:solidFill>
                            <a:srgbClr val="612D1F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二</a:t>
                      </a:r>
                      <a:endParaRPr lang="zh-CN" altLang="en-US">
                        <a:solidFill>
                          <a:srgbClr val="612D1F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anchor="ctr" anchorCtr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rgbClr val="612D1F"/>
                          </a:solidFill>
                        </a:rPr>
                        <a:t>WED</a:t>
                      </a:r>
                      <a:r>
                        <a:rPr lang="zh-CN" altLang="en-US">
                          <a:solidFill>
                            <a:srgbClr val="612D1F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三</a:t>
                      </a:r>
                      <a:endParaRPr lang="zh-CN" altLang="en-US">
                        <a:solidFill>
                          <a:srgbClr val="612D1F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anchor="ctr" anchorCtr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rgbClr val="612D1F"/>
                          </a:solidFill>
                        </a:rPr>
                        <a:t>THU</a:t>
                      </a:r>
                      <a:r>
                        <a:rPr lang="zh-CN" altLang="en-US">
                          <a:solidFill>
                            <a:srgbClr val="612D1F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四</a:t>
                      </a:r>
                      <a:endParaRPr lang="zh-CN" altLang="en-US">
                        <a:solidFill>
                          <a:srgbClr val="612D1F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anchor="ctr" anchorCtr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rgbClr val="612D1F"/>
                          </a:solidFill>
                        </a:rPr>
                        <a:t>FRI</a:t>
                      </a:r>
                      <a:r>
                        <a:rPr lang="zh-CN" altLang="en-US">
                          <a:solidFill>
                            <a:srgbClr val="612D1F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五</a:t>
                      </a:r>
                      <a:endParaRPr lang="zh-CN" altLang="en-US">
                        <a:solidFill>
                          <a:srgbClr val="612D1F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anchor="ctr" anchorCtr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rgbClr val="612D1F"/>
                          </a:solidFill>
                        </a:rPr>
                        <a:t>SAT</a:t>
                      </a:r>
                      <a:r>
                        <a:rPr lang="zh-CN" altLang="en-US">
                          <a:solidFill>
                            <a:srgbClr val="612D1F"/>
                          </a:solidFill>
                          <a:latin typeface="幼圆" panose="02010509060101010101" charset="-122"/>
                          <a:ea typeface="幼圆" panose="02010509060101010101" charset="-122"/>
                        </a:rPr>
                        <a:t>六</a:t>
                      </a:r>
                      <a:endParaRPr lang="zh-CN" altLang="en-US">
                        <a:solidFill>
                          <a:srgbClr val="612D1F"/>
                        </a:solidFill>
                        <a:latin typeface="幼圆" panose="02010509060101010101" charset="-122"/>
                        <a:ea typeface="幼圆" panose="02010509060101010101" charset="-122"/>
                      </a:endParaRPr>
                    </a:p>
                  </a:txBody>
                  <a:tcPr anchor="ctr" anchorCtr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1854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>
                    <a:blipFill>
                      <a:blip r:embed="rId1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zh-CN"/>
                    </a:p>
                  </a:txBody>
                  <a:tcPr anchor="ctr" anchorCtr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>
                    <a:solidFill>
                      <a:schemeClr val="bg1">
                        <a:lumMod val="9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>
                    <a:solidFill>
                      <a:schemeClr val="bg1">
                        <a:lumMod val="9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>
                    <a:blipFill>
                      <a:blip r:embed="rId2"/>
                      <a:stretch>
                        <a:fillRect t="-48000" b="-47000"/>
                      </a:stretch>
                    </a:blipFill>
                  </a:tcPr>
                </a:tc>
              </a:tr>
              <a:tr h="101854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8</a:t>
                      </a:r>
                      <a:endParaRPr lang="en-US" altLang="zh-CN"/>
                    </a:p>
                  </a:txBody>
                  <a:tcPr anchor="ctr" anchorCtr="0">
                    <a:solidFill>
                      <a:schemeClr val="bg1">
                        <a:lumMod val="9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>
                    <a:solidFill>
                      <a:schemeClr val="bg1">
                        <a:lumMod val="9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>
                    <a:solidFill>
                      <a:schemeClr val="bg1">
                        <a:lumMod val="9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1854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>
                    <a:solidFill>
                      <a:schemeClr val="bg1">
                        <a:lumMod val="9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>
                    <a:solidFill>
                      <a:schemeClr val="bg1">
                        <a:lumMod val="9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18</a:t>
                      </a:r>
                      <a:endParaRPr lang="en-US" altLang="zh-CN"/>
                    </a:p>
                  </a:txBody>
                  <a:tcPr anchor="ctr" anchorCtr="0">
                    <a:solidFill>
                      <a:schemeClr val="bg1">
                        <a:lumMod val="9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>
                    <a:solidFill>
                      <a:schemeClr val="bg1">
                        <a:lumMod val="95000"/>
                        <a:alpha val="0"/>
                      </a:schemeClr>
                    </a:solidFill>
                  </a:tcPr>
                </a:tc>
              </a:tr>
              <a:tr h="1018540"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>
                    <a:solidFill>
                      <a:schemeClr val="bg1">
                        <a:lumMod val="9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>
                    <a:blipFill>
                      <a:blip r:embed="rId5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>
                    <a:solidFill>
                      <a:schemeClr val="bg1">
                        <a:lumMod val="95000"/>
                        <a:alpha val="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/>
                    </a:p>
                  </a:txBody>
                  <a:tcPr anchor="ctr" anchorCtr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图片 6" descr="折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0720" y="4314825"/>
            <a:ext cx="304800" cy="304800"/>
          </a:xfrm>
          <a:prstGeom prst="rect">
            <a:avLst/>
          </a:prstGeom>
        </p:spPr>
      </p:pic>
      <p:pic>
        <p:nvPicPr>
          <p:cNvPr id="8" name="图片 7" descr="折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5945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" y="250190"/>
            <a:ext cx="662305" cy="6159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61035" y="325120"/>
            <a:ext cx="79444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400">
                <a:latin typeface="微软雅黑" panose="020B0503020204020204" charset="-122"/>
                <a:ea typeface="微软雅黑" panose="020B0503020204020204" charset="-122"/>
              </a:rPr>
              <a:t>休闲餐饮</a:t>
            </a:r>
            <a:endParaRPr lang="zh-CN" altLang="zh-CN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061845" y="2058035"/>
            <a:ext cx="1616710" cy="1616710"/>
            <a:chOff x="3247" y="3241"/>
            <a:chExt cx="2546" cy="2546"/>
          </a:xfrm>
        </p:grpSpPr>
        <p:sp>
          <p:nvSpPr>
            <p:cNvPr id="8" name="椭圆 7"/>
            <p:cNvSpPr/>
            <p:nvPr/>
          </p:nvSpPr>
          <p:spPr>
            <a:xfrm>
              <a:off x="3247" y="3241"/>
              <a:ext cx="2547" cy="2547"/>
            </a:xfrm>
            <a:prstGeom prst="ellipse">
              <a:avLst/>
            </a:prstGeom>
            <a:noFill/>
            <a:ln>
              <a:solidFill>
                <a:srgbClr val="622F2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1" name="图片 10" descr="餐饮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60" y="3554"/>
              <a:ext cx="1920" cy="1920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5110480" y="2058035"/>
            <a:ext cx="1616710" cy="1616710"/>
            <a:chOff x="8048" y="3241"/>
            <a:chExt cx="2546" cy="2546"/>
          </a:xfrm>
        </p:grpSpPr>
        <p:sp>
          <p:nvSpPr>
            <p:cNvPr id="10" name="椭圆 9"/>
            <p:cNvSpPr/>
            <p:nvPr/>
          </p:nvSpPr>
          <p:spPr>
            <a:xfrm>
              <a:off x="8048" y="3241"/>
              <a:ext cx="2547" cy="2547"/>
            </a:xfrm>
            <a:prstGeom prst="ellipse">
              <a:avLst/>
            </a:prstGeom>
            <a:noFill/>
            <a:ln>
              <a:solidFill>
                <a:srgbClr val="622F2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12" name="图片 11" descr="饮料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62" y="3555"/>
              <a:ext cx="1920" cy="1920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8159115" y="2058035"/>
            <a:ext cx="1616710" cy="1616710"/>
            <a:chOff x="12849" y="3241"/>
            <a:chExt cx="2546" cy="2546"/>
          </a:xfrm>
        </p:grpSpPr>
        <p:sp>
          <p:nvSpPr>
            <p:cNvPr id="9" name="椭圆 8"/>
            <p:cNvSpPr/>
            <p:nvPr/>
          </p:nvSpPr>
          <p:spPr>
            <a:xfrm>
              <a:off x="12849" y="3241"/>
              <a:ext cx="2547" cy="2547"/>
            </a:xfrm>
            <a:prstGeom prst="ellipse">
              <a:avLst/>
            </a:prstGeom>
            <a:noFill/>
            <a:ln>
              <a:solidFill>
                <a:srgbClr val="622F2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13164" y="3767"/>
              <a:ext cx="1931" cy="1491"/>
              <a:chOff x="13180" y="3719"/>
              <a:chExt cx="1931" cy="1491"/>
            </a:xfrm>
          </p:grpSpPr>
          <p:pic>
            <p:nvPicPr>
              <p:cNvPr id="2" name="图片 1" descr="厨房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180" y="3719"/>
                <a:ext cx="1109" cy="1109"/>
              </a:xfrm>
              <a:prstGeom prst="rect">
                <a:avLst/>
              </a:prstGeom>
            </p:spPr>
          </p:pic>
          <p:pic>
            <p:nvPicPr>
              <p:cNvPr id="4" name="图片 3" descr="打印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flipH="1">
                <a:off x="14049" y="4148"/>
                <a:ext cx="1062" cy="1062"/>
              </a:xfrm>
              <a:prstGeom prst="rect">
                <a:avLst/>
              </a:prstGeom>
            </p:spPr>
          </p:pic>
        </p:grpSp>
      </p:grpSp>
      <p:sp>
        <p:nvSpPr>
          <p:cNvPr id="15" name="文本框 14"/>
          <p:cNvSpPr txBox="1"/>
          <p:nvPr/>
        </p:nvSpPr>
        <p:spPr>
          <a:xfrm>
            <a:off x="2088515" y="1485265"/>
            <a:ext cx="15544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简  餐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141595" y="1485265"/>
            <a:ext cx="15544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/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水  吧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193405" y="1485265"/>
            <a:ext cx="15544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ctr"/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厨  打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2057400" y="2058035"/>
            <a:ext cx="1616710" cy="1616710"/>
            <a:chOff x="3247" y="3241"/>
            <a:chExt cx="2546" cy="2546"/>
          </a:xfrm>
        </p:grpSpPr>
        <p:sp>
          <p:nvSpPr>
            <p:cNvPr id="23" name="椭圆 22"/>
            <p:cNvSpPr/>
            <p:nvPr/>
          </p:nvSpPr>
          <p:spPr>
            <a:xfrm>
              <a:off x="3247" y="3241"/>
              <a:ext cx="2547" cy="2547"/>
            </a:xfrm>
            <a:prstGeom prst="ellipse">
              <a:avLst/>
            </a:prstGeom>
            <a:noFill/>
            <a:ln>
              <a:solidFill>
                <a:srgbClr val="622F2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24" name="图片 23" descr="餐饮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60" y="3554"/>
              <a:ext cx="1920" cy="1920"/>
            </a:xfrm>
            <a:prstGeom prst="rect">
              <a:avLst/>
            </a:prstGeom>
          </p:spPr>
        </p:pic>
      </p:grpSp>
      <p:sp>
        <p:nvSpPr>
          <p:cNvPr id="25" name="文本框 24"/>
          <p:cNvSpPr txBox="1"/>
          <p:nvPr/>
        </p:nvSpPr>
        <p:spPr>
          <a:xfrm>
            <a:off x="1900555" y="3954780"/>
            <a:ext cx="193230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简餐的搭配多，比例固定，制作简单。仔细管理每一份原料的话，会比较繁琐，需要软件可以自动管理原材料的库存。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963795" y="3954780"/>
            <a:ext cx="19323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饮料制作、鲜榨果汁，实时打印制作标签，贴到杯子上以便商家、顾客分辨。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8001635" y="3954780"/>
            <a:ext cx="19323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1200">
                <a:latin typeface="微软雅黑" panose="020B0503020204020204" charset="-122"/>
                <a:ea typeface="微软雅黑" panose="020B0503020204020204" charset="-122"/>
              </a:rPr>
              <a:t>热菜、冷盘、酒水、甜品，系统自动将相应的产品分发到对应厨房打印，方便厨师制作。</a:t>
            </a:r>
            <a:endParaRPr lang="zh-CN" altLang="en-US" sz="12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61035" y="325120"/>
            <a:ext cx="79444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400">
                <a:latin typeface="微软雅黑" panose="020B0503020204020204" charset="-122"/>
                <a:ea typeface="微软雅黑" panose="020B0503020204020204" charset="-122"/>
              </a:rPr>
              <a:t>附加增值功能</a:t>
            </a:r>
            <a:endParaRPr lang="zh-CN" altLang="zh-CN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068320" y="2022475"/>
            <a:ext cx="29921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400">
                <a:latin typeface="微软雅黑" panose="020B0503020204020204" charset="-122"/>
                <a:ea typeface="微软雅黑" panose="020B0503020204020204" charset="-122"/>
              </a:rPr>
              <a:t>微商城</a:t>
            </a:r>
            <a:endParaRPr lang="zh-CN" altLang="zh-CN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1801495" y="1621155"/>
            <a:ext cx="1263650" cy="1263650"/>
            <a:chOff x="2837" y="2553"/>
            <a:chExt cx="1990" cy="1990"/>
          </a:xfrm>
        </p:grpSpPr>
        <p:sp>
          <p:nvSpPr>
            <p:cNvPr id="2" name="椭圆 1"/>
            <p:cNvSpPr/>
            <p:nvPr/>
          </p:nvSpPr>
          <p:spPr>
            <a:xfrm>
              <a:off x="2837" y="2553"/>
              <a:ext cx="1990" cy="1990"/>
            </a:xfrm>
            <a:prstGeom prst="ellipse">
              <a:avLst/>
            </a:prstGeom>
            <a:solidFill>
              <a:srgbClr val="622F21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7" name="图片 6" descr="微商城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237" y="3082"/>
              <a:ext cx="1190" cy="930"/>
            </a:xfrm>
            <a:prstGeom prst="rect">
              <a:avLst/>
            </a:prstGeom>
          </p:spPr>
        </p:pic>
      </p:grpSp>
      <p:sp>
        <p:nvSpPr>
          <p:cNvPr id="11" name="文本框 10"/>
          <p:cNvSpPr txBox="1"/>
          <p:nvPr/>
        </p:nvSpPr>
        <p:spPr>
          <a:xfrm>
            <a:off x="3068320" y="3630295"/>
            <a:ext cx="29921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400">
                <a:latin typeface="微软雅黑" panose="020B0503020204020204" charset="-122"/>
                <a:ea typeface="微软雅黑" panose="020B0503020204020204" charset="-122"/>
              </a:rPr>
              <a:t>老板助手</a:t>
            </a:r>
            <a:endParaRPr lang="zh-CN" altLang="zh-CN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068320" y="5238115"/>
            <a:ext cx="29921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400">
                <a:latin typeface="微软雅黑" panose="020B0503020204020204" charset="-122"/>
                <a:ea typeface="微软雅黑" panose="020B0503020204020204" charset="-122"/>
              </a:rPr>
              <a:t>微会员</a:t>
            </a:r>
            <a:endParaRPr lang="zh-CN" altLang="zh-CN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906385" y="2021840"/>
            <a:ext cx="29921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400">
                <a:latin typeface="微软雅黑" panose="020B0503020204020204" charset="-122"/>
                <a:ea typeface="微软雅黑" panose="020B0503020204020204" charset="-122"/>
              </a:rPr>
              <a:t>微</a:t>
            </a: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</a:rPr>
              <a:t>POS</a:t>
            </a:r>
            <a:endParaRPr lang="en-US" altLang="zh-CN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906385" y="3629660"/>
            <a:ext cx="29921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</a:rPr>
              <a:t>3900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</a:rPr>
              <a:t>盘点机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906385" y="5237480"/>
            <a:ext cx="29921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财务接口</a:t>
            </a:r>
            <a:endParaRPr lang="en-US" altLang="zh-CN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6639560" y="3228340"/>
            <a:ext cx="1263650" cy="1263650"/>
            <a:chOff x="10456" y="5084"/>
            <a:chExt cx="1990" cy="1990"/>
          </a:xfrm>
        </p:grpSpPr>
        <p:sp>
          <p:nvSpPr>
            <p:cNvPr id="24" name="椭圆 23"/>
            <p:cNvSpPr/>
            <p:nvPr/>
          </p:nvSpPr>
          <p:spPr>
            <a:xfrm>
              <a:off x="10456" y="5084"/>
              <a:ext cx="1990" cy="1990"/>
            </a:xfrm>
            <a:prstGeom prst="ellipse">
              <a:avLst/>
            </a:prstGeom>
            <a:solidFill>
              <a:srgbClr val="622F21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31" name="图片 30" descr="POS机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650" y="5279"/>
              <a:ext cx="1603" cy="1603"/>
            </a:xfrm>
            <a:prstGeom prst="rect">
              <a:avLst/>
            </a:prstGeom>
          </p:spPr>
        </p:pic>
      </p:grpSp>
      <p:grpSp>
        <p:nvGrpSpPr>
          <p:cNvPr id="37" name="组合 36"/>
          <p:cNvGrpSpPr/>
          <p:nvPr/>
        </p:nvGrpSpPr>
        <p:grpSpPr>
          <a:xfrm>
            <a:off x="6639560" y="1620520"/>
            <a:ext cx="1263650" cy="1263650"/>
            <a:chOff x="10456" y="2552"/>
            <a:chExt cx="1990" cy="1990"/>
          </a:xfrm>
        </p:grpSpPr>
        <p:sp>
          <p:nvSpPr>
            <p:cNvPr id="20" name="椭圆 19"/>
            <p:cNvSpPr/>
            <p:nvPr/>
          </p:nvSpPr>
          <p:spPr>
            <a:xfrm>
              <a:off x="10456" y="2552"/>
              <a:ext cx="1990" cy="1990"/>
            </a:xfrm>
            <a:prstGeom prst="ellipse">
              <a:avLst/>
            </a:prstGeom>
            <a:solidFill>
              <a:srgbClr val="622F21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32" name="图片 31" descr="手机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18" y="2903"/>
              <a:ext cx="1286" cy="1286"/>
            </a:xfrm>
            <a:prstGeom prst="rect">
              <a:avLst/>
            </a:prstGeom>
          </p:spPr>
        </p:pic>
      </p:grpSp>
      <p:grpSp>
        <p:nvGrpSpPr>
          <p:cNvPr id="40" name="组合 39"/>
          <p:cNvGrpSpPr/>
          <p:nvPr/>
        </p:nvGrpSpPr>
        <p:grpSpPr>
          <a:xfrm>
            <a:off x="6639560" y="4836160"/>
            <a:ext cx="1263650" cy="1263650"/>
            <a:chOff x="10456" y="7616"/>
            <a:chExt cx="1990" cy="1990"/>
          </a:xfrm>
        </p:grpSpPr>
        <p:sp>
          <p:nvSpPr>
            <p:cNvPr id="28" name="椭圆 27"/>
            <p:cNvSpPr/>
            <p:nvPr/>
          </p:nvSpPr>
          <p:spPr>
            <a:xfrm>
              <a:off x="10456" y="7616"/>
              <a:ext cx="1990" cy="1990"/>
            </a:xfrm>
            <a:prstGeom prst="ellipse">
              <a:avLst/>
            </a:prstGeom>
            <a:solidFill>
              <a:srgbClr val="622F21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/>
          </p:nvSpPr>
          <p:spPr>
            <a:xfrm>
              <a:off x="10456" y="7616"/>
              <a:ext cx="1990" cy="1990"/>
            </a:xfrm>
            <a:prstGeom prst="ellipse">
              <a:avLst/>
            </a:prstGeom>
            <a:solidFill>
              <a:srgbClr val="622F21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35" name="图片 34" descr="财务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61" y="7923"/>
              <a:ext cx="1381" cy="1381"/>
            </a:xfrm>
            <a:prstGeom prst="rect">
              <a:avLst/>
            </a:prstGeom>
          </p:spPr>
        </p:pic>
      </p:grpSp>
      <p:grpSp>
        <p:nvGrpSpPr>
          <p:cNvPr id="44" name="组合 43"/>
          <p:cNvGrpSpPr/>
          <p:nvPr/>
        </p:nvGrpSpPr>
        <p:grpSpPr>
          <a:xfrm>
            <a:off x="1801495" y="3228975"/>
            <a:ext cx="1263650" cy="1263650"/>
            <a:chOff x="2837" y="5085"/>
            <a:chExt cx="1990" cy="1990"/>
          </a:xfrm>
        </p:grpSpPr>
        <p:sp>
          <p:nvSpPr>
            <p:cNvPr id="10" name="椭圆 9"/>
            <p:cNvSpPr/>
            <p:nvPr/>
          </p:nvSpPr>
          <p:spPr>
            <a:xfrm>
              <a:off x="2837" y="5085"/>
              <a:ext cx="1990" cy="1990"/>
            </a:xfrm>
            <a:prstGeom prst="ellipse">
              <a:avLst/>
            </a:prstGeom>
            <a:solidFill>
              <a:srgbClr val="622F21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43" name="图片 42" descr="报表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38" y="5484"/>
              <a:ext cx="1189" cy="1189"/>
            </a:xfrm>
            <a:prstGeom prst="rect">
              <a:avLst/>
            </a:prstGeom>
          </p:spPr>
        </p:pic>
      </p:grpSp>
      <p:grpSp>
        <p:nvGrpSpPr>
          <p:cNvPr id="46" name="组合 45"/>
          <p:cNvGrpSpPr/>
          <p:nvPr/>
        </p:nvGrpSpPr>
        <p:grpSpPr>
          <a:xfrm>
            <a:off x="1801495" y="4836795"/>
            <a:ext cx="1263650" cy="1263650"/>
            <a:chOff x="2837" y="7617"/>
            <a:chExt cx="1990" cy="1990"/>
          </a:xfrm>
        </p:grpSpPr>
        <p:sp>
          <p:nvSpPr>
            <p:cNvPr id="14" name="椭圆 13"/>
            <p:cNvSpPr/>
            <p:nvPr/>
          </p:nvSpPr>
          <p:spPr>
            <a:xfrm>
              <a:off x="2837" y="7617"/>
              <a:ext cx="1990" cy="1990"/>
            </a:xfrm>
            <a:prstGeom prst="ellipse">
              <a:avLst/>
            </a:prstGeom>
            <a:solidFill>
              <a:srgbClr val="622F21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pic>
          <p:nvPicPr>
            <p:cNvPr id="45" name="图片 44" descr="会员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54" y="7942"/>
              <a:ext cx="1358" cy="135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剪去对角的矩形 1"/>
          <p:cNvSpPr/>
          <p:nvPr/>
        </p:nvSpPr>
        <p:spPr>
          <a:xfrm>
            <a:off x="4445" y="2120900"/>
            <a:ext cx="12171680" cy="284607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622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1622426" y="2745740"/>
            <a:ext cx="9105582" cy="1926590"/>
            <a:chOff x="2809" y="4486"/>
            <a:chExt cx="14339" cy="3034"/>
          </a:xfrm>
        </p:grpSpPr>
        <p:sp>
          <p:nvSpPr>
            <p:cNvPr id="27" name="Freeform 25"/>
            <p:cNvSpPr>
              <a:spLocks noEditPoints="1"/>
            </p:cNvSpPr>
            <p:nvPr/>
          </p:nvSpPr>
          <p:spPr bwMode="auto">
            <a:xfrm>
              <a:off x="4939" y="4838"/>
              <a:ext cx="2915" cy="2378"/>
            </a:xfrm>
            <a:custGeom>
              <a:avLst/>
              <a:gdLst>
                <a:gd name="T0" fmla="*/ 335 w 493"/>
                <a:gd name="T1" fmla="*/ 78 h 402"/>
                <a:gd name="T2" fmla="*/ 330 w 493"/>
                <a:gd name="T3" fmla="*/ 135 h 402"/>
                <a:gd name="T4" fmla="*/ 410 w 493"/>
                <a:gd name="T5" fmla="*/ 167 h 402"/>
                <a:gd name="T6" fmla="*/ 408 w 493"/>
                <a:gd name="T7" fmla="*/ 194 h 402"/>
                <a:gd name="T8" fmla="*/ 332 w 493"/>
                <a:gd name="T9" fmla="*/ 211 h 402"/>
                <a:gd name="T10" fmla="*/ 413 w 493"/>
                <a:gd name="T11" fmla="*/ 231 h 402"/>
                <a:gd name="T12" fmla="*/ 328 w 493"/>
                <a:gd name="T13" fmla="*/ 240 h 402"/>
                <a:gd name="T14" fmla="*/ 189 w 493"/>
                <a:gd name="T15" fmla="*/ 276 h 402"/>
                <a:gd name="T16" fmla="*/ 184 w 493"/>
                <a:gd name="T17" fmla="*/ 328 h 402"/>
                <a:gd name="T18" fmla="*/ 323 w 493"/>
                <a:gd name="T19" fmla="*/ 384 h 402"/>
                <a:gd name="T20" fmla="*/ 276 w 493"/>
                <a:gd name="T21" fmla="*/ 25 h 402"/>
                <a:gd name="T22" fmla="*/ 301 w 493"/>
                <a:gd name="T23" fmla="*/ 173 h 402"/>
                <a:gd name="T24" fmla="*/ 184 w 493"/>
                <a:gd name="T25" fmla="*/ 84 h 402"/>
                <a:gd name="T26" fmla="*/ 202 w 493"/>
                <a:gd name="T27" fmla="*/ 6 h 402"/>
                <a:gd name="T28" fmla="*/ 37 w 493"/>
                <a:gd name="T29" fmla="*/ 16 h 402"/>
                <a:gd name="T30" fmla="*/ 85 w 493"/>
                <a:gd name="T31" fmla="*/ 260 h 402"/>
                <a:gd name="T32" fmla="*/ 92 w 493"/>
                <a:gd name="T33" fmla="*/ 278 h 402"/>
                <a:gd name="T34" fmla="*/ 6 w 493"/>
                <a:gd name="T35" fmla="*/ 360 h 402"/>
                <a:gd name="T36" fmla="*/ 216 w 493"/>
                <a:gd name="T37" fmla="*/ 363 h 402"/>
                <a:gd name="T38" fmla="*/ 165 w 493"/>
                <a:gd name="T39" fmla="*/ 268 h 402"/>
                <a:gd name="T40" fmla="*/ 189 w 493"/>
                <a:gd name="T41" fmla="*/ 251 h 402"/>
                <a:gd name="T42" fmla="*/ 335 w 493"/>
                <a:gd name="T43" fmla="*/ 192 h 402"/>
                <a:gd name="T44" fmla="*/ 329 w 493"/>
                <a:gd name="T45" fmla="*/ 328 h 402"/>
                <a:gd name="T46" fmla="*/ 279 w 493"/>
                <a:gd name="T47" fmla="*/ 374 h 402"/>
                <a:gd name="T48" fmla="*/ 434 w 493"/>
                <a:gd name="T49" fmla="*/ 370 h 402"/>
                <a:gd name="T50" fmla="*/ 419 w 493"/>
                <a:gd name="T51" fmla="*/ 329 h 402"/>
                <a:gd name="T52" fmla="*/ 400 w 493"/>
                <a:gd name="T53" fmla="*/ 193 h 402"/>
                <a:gd name="T54" fmla="*/ 416 w 493"/>
                <a:gd name="T55" fmla="*/ 43 h 402"/>
                <a:gd name="T56" fmla="*/ 444 w 493"/>
                <a:gd name="T57" fmla="*/ 4 h 402"/>
                <a:gd name="T58" fmla="*/ 163 w 493"/>
                <a:gd name="T59" fmla="*/ 13 h 402"/>
                <a:gd name="T60" fmla="*/ 394 w 493"/>
                <a:gd name="T61" fmla="*/ 23 h 402"/>
                <a:gd name="T62" fmla="*/ 306 w 493"/>
                <a:gd name="T63" fmla="*/ 30 h 402"/>
                <a:gd name="T64" fmla="*/ 162 w 493"/>
                <a:gd name="T65" fmla="*/ 46 h 402"/>
                <a:gd name="T66" fmla="*/ 101 w 493"/>
                <a:gd name="T67" fmla="*/ 71 h 402"/>
                <a:gd name="T68" fmla="*/ 108 w 493"/>
                <a:gd name="T69" fmla="*/ 87 h 402"/>
                <a:gd name="T70" fmla="*/ 169 w 493"/>
                <a:gd name="T71" fmla="*/ 136 h 402"/>
                <a:gd name="T72" fmla="*/ 156 w 493"/>
                <a:gd name="T73" fmla="*/ 121 h 402"/>
                <a:gd name="T74" fmla="*/ 362 w 493"/>
                <a:gd name="T75" fmla="*/ 151 h 402"/>
                <a:gd name="T76" fmla="*/ 367 w 493"/>
                <a:gd name="T77" fmla="*/ 207 h 402"/>
                <a:gd name="T78" fmla="*/ 226 w 493"/>
                <a:gd name="T79" fmla="*/ 198 h 402"/>
                <a:gd name="T80" fmla="*/ 111 w 493"/>
                <a:gd name="T81" fmla="*/ 228 h 402"/>
                <a:gd name="T82" fmla="*/ 395 w 493"/>
                <a:gd name="T83" fmla="*/ 213 h 402"/>
                <a:gd name="T84" fmla="*/ 125 w 493"/>
                <a:gd name="T85" fmla="*/ 215 h 402"/>
                <a:gd name="T86" fmla="*/ 117 w 493"/>
                <a:gd name="T87" fmla="*/ 227 h 402"/>
                <a:gd name="T88" fmla="*/ 102 w 493"/>
                <a:gd name="T89" fmla="*/ 259 h 402"/>
                <a:gd name="T90" fmla="*/ 400 w 493"/>
                <a:gd name="T91" fmla="*/ 250 h 402"/>
                <a:gd name="T92" fmla="*/ 373 w 493"/>
                <a:gd name="T93" fmla="*/ 272 h 402"/>
                <a:gd name="T94" fmla="*/ 102 w 493"/>
                <a:gd name="T95" fmla="*/ 282 h 402"/>
                <a:gd name="T96" fmla="*/ 380 w 493"/>
                <a:gd name="T97" fmla="*/ 287 h 402"/>
                <a:gd name="T98" fmla="*/ 90 w 493"/>
                <a:gd name="T99" fmla="*/ 295 h 402"/>
                <a:gd name="T100" fmla="*/ 90 w 493"/>
                <a:gd name="T101" fmla="*/ 311 h 402"/>
                <a:gd name="T102" fmla="*/ 130 w 493"/>
                <a:gd name="T103" fmla="*/ 316 h 402"/>
                <a:gd name="T104" fmla="*/ 176 w 493"/>
                <a:gd name="T105" fmla="*/ 344 h 402"/>
                <a:gd name="T106" fmla="*/ 129 w 493"/>
                <a:gd name="T107" fmla="*/ 367 h 402"/>
                <a:gd name="T108" fmla="*/ 65 w 493"/>
                <a:gd name="T109" fmla="*/ 356 h 402"/>
                <a:gd name="T110" fmla="*/ 44 w 493"/>
                <a:gd name="T111" fmla="*/ 365 h 402"/>
                <a:gd name="T112" fmla="*/ 345 w 493"/>
                <a:gd name="T113" fmla="*/ 382 h 402"/>
                <a:gd name="T114" fmla="*/ 335 w 493"/>
                <a:gd name="T115" fmla="*/ 89 h 402"/>
                <a:gd name="T116" fmla="*/ 225 w 493"/>
                <a:gd name="T117" fmla="*/ 206 h 402"/>
                <a:gd name="T118" fmla="*/ 308 w 493"/>
                <a:gd name="T119" fmla="*/ 257 h 402"/>
                <a:gd name="T120" fmla="*/ 305 w 493"/>
                <a:gd name="T121" fmla="*/ 272 h 402"/>
                <a:gd name="T122" fmla="*/ 459 w 493"/>
                <a:gd name="T123" fmla="*/ 23 h 402"/>
                <a:gd name="T124" fmla="*/ 243 w 493"/>
                <a:gd name="T125" fmla="*/ 371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93" h="402">
                  <a:moveTo>
                    <a:pt x="460" y="6"/>
                  </a:moveTo>
                  <a:cubicBezTo>
                    <a:pt x="461" y="6"/>
                    <a:pt x="461" y="4"/>
                    <a:pt x="462" y="5"/>
                  </a:cubicBezTo>
                  <a:cubicBezTo>
                    <a:pt x="463" y="5"/>
                    <a:pt x="463" y="6"/>
                    <a:pt x="463" y="7"/>
                  </a:cubicBezTo>
                  <a:cubicBezTo>
                    <a:pt x="462" y="7"/>
                    <a:pt x="461" y="7"/>
                    <a:pt x="461" y="8"/>
                  </a:cubicBezTo>
                  <a:cubicBezTo>
                    <a:pt x="460" y="5"/>
                    <a:pt x="459" y="10"/>
                    <a:pt x="457" y="9"/>
                  </a:cubicBezTo>
                  <a:cubicBezTo>
                    <a:pt x="457" y="8"/>
                    <a:pt x="457" y="9"/>
                    <a:pt x="458" y="8"/>
                  </a:cubicBezTo>
                  <a:cubicBezTo>
                    <a:pt x="456" y="7"/>
                    <a:pt x="457" y="4"/>
                    <a:pt x="457" y="3"/>
                  </a:cubicBezTo>
                  <a:cubicBezTo>
                    <a:pt x="462" y="4"/>
                    <a:pt x="457" y="5"/>
                    <a:pt x="460" y="6"/>
                  </a:cubicBezTo>
                  <a:close/>
                  <a:moveTo>
                    <a:pt x="284" y="6"/>
                  </a:moveTo>
                  <a:cubicBezTo>
                    <a:pt x="284" y="6"/>
                    <a:pt x="284" y="7"/>
                    <a:pt x="284" y="7"/>
                  </a:cubicBezTo>
                  <a:cubicBezTo>
                    <a:pt x="283" y="7"/>
                    <a:pt x="281" y="8"/>
                    <a:pt x="281" y="6"/>
                  </a:cubicBezTo>
                  <a:cubicBezTo>
                    <a:pt x="282" y="6"/>
                    <a:pt x="283" y="6"/>
                    <a:pt x="284" y="6"/>
                  </a:cubicBezTo>
                  <a:close/>
                  <a:moveTo>
                    <a:pt x="27" y="13"/>
                  </a:moveTo>
                  <a:cubicBezTo>
                    <a:pt x="27" y="13"/>
                    <a:pt x="28" y="13"/>
                    <a:pt x="28" y="13"/>
                  </a:cubicBezTo>
                  <a:cubicBezTo>
                    <a:pt x="28" y="14"/>
                    <a:pt x="27" y="14"/>
                    <a:pt x="26" y="14"/>
                  </a:cubicBezTo>
                  <a:cubicBezTo>
                    <a:pt x="27" y="13"/>
                    <a:pt x="27" y="13"/>
                    <a:pt x="27" y="13"/>
                  </a:cubicBezTo>
                  <a:close/>
                  <a:moveTo>
                    <a:pt x="34" y="18"/>
                  </a:moveTo>
                  <a:cubicBezTo>
                    <a:pt x="35" y="18"/>
                    <a:pt x="35" y="18"/>
                    <a:pt x="36" y="18"/>
                  </a:cubicBezTo>
                  <a:cubicBezTo>
                    <a:pt x="35" y="19"/>
                    <a:pt x="35" y="19"/>
                    <a:pt x="34" y="19"/>
                  </a:cubicBezTo>
                  <a:cubicBezTo>
                    <a:pt x="34" y="18"/>
                    <a:pt x="34" y="18"/>
                    <a:pt x="34" y="18"/>
                  </a:cubicBezTo>
                  <a:close/>
                  <a:moveTo>
                    <a:pt x="256" y="23"/>
                  </a:moveTo>
                  <a:cubicBezTo>
                    <a:pt x="257" y="21"/>
                    <a:pt x="259" y="23"/>
                    <a:pt x="257" y="24"/>
                  </a:cubicBezTo>
                  <a:cubicBezTo>
                    <a:pt x="257" y="24"/>
                    <a:pt x="257" y="23"/>
                    <a:pt x="256" y="23"/>
                  </a:cubicBezTo>
                  <a:close/>
                  <a:moveTo>
                    <a:pt x="330" y="54"/>
                  </a:moveTo>
                  <a:cubicBezTo>
                    <a:pt x="332" y="55"/>
                    <a:pt x="335" y="54"/>
                    <a:pt x="335" y="57"/>
                  </a:cubicBezTo>
                  <a:cubicBezTo>
                    <a:pt x="332" y="56"/>
                    <a:pt x="330" y="55"/>
                    <a:pt x="329" y="57"/>
                  </a:cubicBezTo>
                  <a:cubicBezTo>
                    <a:pt x="327" y="56"/>
                    <a:pt x="331" y="56"/>
                    <a:pt x="330" y="54"/>
                  </a:cubicBezTo>
                  <a:close/>
                  <a:moveTo>
                    <a:pt x="330" y="64"/>
                  </a:moveTo>
                  <a:cubicBezTo>
                    <a:pt x="329" y="65"/>
                    <a:pt x="328" y="65"/>
                    <a:pt x="327" y="65"/>
                  </a:cubicBezTo>
                  <a:cubicBezTo>
                    <a:pt x="327" y="64"/>
                    <a:pt x="327" y="63"/>
                    <a:pt x="327" y="63"/>
                  </a:cubicBezTo>
                  <a:cubicBezTo>
                    <a:pt x="327" y="62"/>
                    <a:pt x="330" y="62"/>
                    <a:pt x="330" y="64"/>
                  </a:cubicBezTo>
                  <a:close/>
                  <a:moveTo>
                    <a:pt x="336" y="73"/>
                  </a:moveTo>
                  <a:cubicBezTo>
                    <a:pt x="335" y="75"/>
                    <a:pt x="333" y="75"/>
                    <a:pt x="335" y="78"/>
                  </a:cubicBezTo>
                  <a:cubicBezTo>
                    <a:pt x="333" y="77"/>
                    <a:pt x="334" y="78"/>
                    <a:pt x="332" y="77"/>
                  </a:cubicBezTo>
                  <a:cubicBezTo>
                    <a:pt x="332" y="75"/>
                    <a:pt x="333" y="73"/>
                    <a:pt x="336" y="73"/>
                  </a:cubicBezTo>
                  <a:close/>
                  <a:moveTo>
                    <a:pt x="328" y="85"/>
                  </a:moveTo>
                  <a:cubicBezTo>
                    <a:pt x="328" y="84"/>
                    <a:pt x="330" y="85"/>
                    <a:pt x="330" y="84"/>
                  </a:cubicBezTo>
                  <a:cubicBezTo>
                    <a:pt x="331" y="85"/>
                    <a:pt x="333" y="85"/>
                    <a:pt x="333" y="86"/>
                  </a:cubicBezTo>
                  <a:cubicBezTo>
                    <a:pt x="330" y="89"/>
                    <a:pt x="330" y="85"/>
                    <a:pt x="328" y="85"/>
                  </a:cubicBezTo>
                  <a:close/>
                  <a:moveTo>
                    <a:pt x="330" y="93"/>
                  </a:moveTo>
                  <a:cubicBezTo>
                    <a:pt x="331" y="93"/>
                    <a:pt x="331" y="93"/>
                    <a:pt x="331" y="93"/>
                  </a:cubicBezTo>
                  <a:cubicBezTo>
                    <a:pt x="331" y="94"/>
                    <a:pt x="331" y="94"/>
                    <a:pt x="331" y="95"/>
                  </a:cubicBezTo>
                  <a:cubicBezTo>
                    <a:pt x="330" y="94"/>
                    <a:pt x="330" y="94"/>
                    <a:pt x="330" y="93"/>
                  </a:cubicBezTo>
                  <a:close/>
                  <a:moveTo>
                    <a:pt x="336" y="93"/>
                  </a:moveTo>
                  <a:cubicBezTo>
                    <a:pt x="337" y="95"/>
                    <a:pt x="334" y="93"/>
                    <a:pt x="334" y="95"/>
                  </a:cubicBezTo>
                  <a:cubicBezTo>
                    <a:pt x="332" y="94"/>
                    <a:pt x="334" y="93"/>
                    <a:pt x="336" y="93"/>
                  </a:cubicBezTo>
                  <a:close/>
                  <a:moveTo>
                    <a:pt x="372" y="97"/>
                  </a:moveTo>
                  <a:cubicBezTo>
                    <a:pt x="373" y="98"/>
                    <a:pt x="373" y="97"/>
                    <a:pt x="374" y="97"/>
                  </a:cubicBezTo>
                  <a:cubicBezTo>
                    <a:pt x="374" y="98"/>
                    <a:pt x="374" y="99"/>
                    <a:pt x="373" y="100"/>
                  </a:cubicBezTo>
                  <a:cubicBezTo>
                    <a:pt x="372" y="99"/>
                    <a:pt x="372" y="98"/>
                    <a:pt x="372" y="97"/>
                  </a:cubicBezTo>
                  <a:close/>
                  <a:moveTo>
                    <a:pt x="408" y="115"/>
                  </a:moveTo>
                  <a:cubicBezTo>
                    <a:pt x="409" y="115"/>
                    <a:pt x="409" y="116"/>
                    <a:pt x="409" y="117"/>
                  </a:cubicBezTo>
                  <a:cubicBezTo>
                    <a:pt x="409" y="117"/>
                    <a:pt x="408" y="116"/>
                    <a:pt x="408" y="116"/>
                  </a:cubicBezTo>
                  <a:cubicBezTo>
                    <a:pt x="408" y="116"/>
                    <a:pt x="408" y="115"/>
                    <a:pt x="408" y="115"/>
                  </a:cubicBezTo>
                  <a:close/>
                  <a:moveTo>
                    <a:pt x="187" y="117"/>
                  </a:moveTo>
                  <a:cubicBezTo>
                    <a:pt x="189" y="119"/>
                    <a:pt x="187" y="124"/>
                    <a:pt x="189" y="126"/>
                  </a:cubicBezTo>
                  <a:cubicBezTo>
                    <a:pt x="188" y="130"/>
                    <a:pt x="189" y="132"/>
                    <a:pt x="188" y="134"/>
                  </a:cubicBezTo>
                  <a:cubicBezTo>
                    <a:pt x="187" y="137"/>
                    <a:pt x="188" y="130"/>
                    <a:pt x="187" y="129"/>
                  </a:cubicBezTo>
                  <a:cubicBezTo>
                    <a:pt x="187" y="126"/>
                    <a:pt x="187" y="122"/>
                    <a:pt x="187" y="118"/>
                  </a:cubicBezTo>
                  <a:cubicBezTo>
                    <a:pt x="188" y="118"/>
                    <a:pt x="187" y="117"/>
                    <a:pt x="187" y="117"/>
                  </a:cubicBezTo>
                  <a:close/>
                  <a:moveTo>
                    <a:pt x="327" y="131"/>
                  </a:moveTo>
                  <a:cubicBezTo>
                    <a:pt x="328" y="131"/>
                    <a:pt x="330" y="131"/>
                    <a:pt x="330" y="133"/>
                  </a:cubicBezTo>
                  <a:cubicBezTo>
                    <a:pt x="329" y="133"/>
                    <a:pt x="327" y="132"/>
                    <a:pt x="327" y="131"/>
                  </a:cubicBezTo>
                  <a:close/>
                  <a:moveTo>
                    <a:pt x="330" y="135"/>
                  </a:moveTo>
                  <a:cubicBezTo>
                    <a:pt x="332" y="136"/>
                    <a:pt x="330" y="138"/>
                    <a:pt x="329" y="138"/>
                  </a:cubicBezTo>
                  <a:cubicBezTo>
                    <a:pt x="328" y="135"/>
                    <a:pt x="331" y="137"/>
                    <a:pt x="330" y="135"/>
                  </a:cubicBezTo>
                  <a:close/>
                  <a:moveTo>
                    <a:pt x="187" y="136"/>
                  </a:moveTo>
                  <a:cubicBezTo>
                    <a:pt x="188" y="135"/>
                    <a:pt x="186" y="141"/>
                    <a:pt x="187" y="136"/>
                  </a:cubicBezTo>
                  <a:close/>
                  <a:moveTo>
                    <a:pt x="325" y="138"/>
                  </a:moveTo>
                  <a:cubicBezTo>
                    <a:pt x="328" y="138"/>
                    <a:pt x="325" y="140"/>
                    <a:pt x="327" y="140"/>
                  </a:cubicBezTo>
                  <a:cubicBezTo>
                    <a:pt x="325" y="142"/>
                    <a:pt x="325" y="140"/>
                    <a:pt x="325" y="138"/>
                  </a:cubicBezTo>
                  <a:close/>
                  <a:moveTo>
                    <a:pt x="330" y="139"/>
                  </a:moveTo>
                  <a:cubicBezTo>
                    <a:pt x="331" y="142"/>
                    <a:pt x="328" y="141"/>
                    <a:pt x="328" y="143"/>
                  </a:cubicBezTo>
                  <a:cubicBezTo>
                    <a:pt x="330" y="143"/>
                    <a:pt x="327" y="146"/>
                    <a:pt x="330" y="145"/>
                  </a:cubicBezTo>
                  <a:cubicBezTo>
                    <a:pt x="331" y="143"/>
                    <a:pt x="330" y="143"/>
                    <a:pt x="331" y="141"/>
                  </a:cubicBezTo>
                  <a:cubicBezTo>
                    <a:pt x="330" y="141"/>
                    <a:pt x="331" y="139"/>
                    <a:pt x="330" y="139"/>
                  </a:cubicBezTo>
                  <a:close/>
                  <a:moveTo>
                    <a:pt x="329" y="146"/>
                  </a:moveTo>
                  <a:cubicBezTo>
                    <a:pt x="331" y="145"/>
                    <a:pt x="325" y="148"/>
                    <a:pt x="329" y="146"/>
                  </a:cubicBezTo>
                  <a:close/>
                  <a:moveTo>
                    <a:pt x="330" y="148"/>
                  </a:moveTo>
                  <a:cubicBezTo>
                    <a:pt x="330" y="149"/>
                    <a:pt x="330" y="150"/>
                    <a:pt x="330" y="150"/>
                  </a:cubicBezTo>
                  <a:cubicBezTo>
                    <a:pt x="330" y="149"/>
                    <a:pt x="330" y="149"/>
                    <a:pt x="331" y="149"/>
                  </a:cubicBezTo>
                  <a:cubicBezTo>
                    <a:pt x="331" y="148"/>
                    <a:pt x="331" y="148"/>
                    <a:pt x="330" y="148"/>
                  </a:cubicBezTo>
                  <a:close/>
                  <a:moveTo>
                    <a:pt x="408" y="149"/>
                  </a:moveTo>
                  <a:cubicBezTo>
                    <a:pt x="409" y="150"/>
                    <a:pt x="409" y="156"/>
                    <a:pt x="408" y="160"/>
                  </a:cubicBezTo>
                  <a:cubicBezTo>
                    <a:pt x="406" y="157"/>
                    <a:pt x="409" y="153"/>
                    <a:pt x="408" y="149"/>
                  </a:cubicBezTo>
                  <a:close/>
                  <a:moveTo>
                    <a:pt x="328" y="151"/>
                  </a:moveTo>
                  <a:cubicBezTo>
                    <a:pt x="329" y="151"/>
                    <a:pt x="329" y="152"/>
                    <a:pt x="329" y="153"/>
                  </a:cubicBezTo>
                  <a:cubicBezTo>
                    <a:pt x="328" y="152"/>
                    <a:pt x="325" y="153"/>
                    <a:pt x="325" y="152"/>
                  </a:cubicBezTo>
                  <a:cubicBezTo>
                    <a:pt x="325" y="151"/>
                    <a:pt x="327" y="152"/>
                    <a:pt x="328" y="151"/>
                  </a:cubicBezTo>
                  <a:close/>
                  <a:moveTo>
                    <a:pt x="324" y="156"/>
                  </a:moveTo>
                  <a:cubicBezTo>
                    <a:pt x="325" y="156"/>
                    <a:pt x="326" y="156"/>
                    <a:pt x="327" y="156"/>
                  </a:cubicBezTo>
                  <a:cubicBezTo>
                    <a:pt x="327" y="156"/>
                    <a:pt x="327" y="157"/>
                    <a:pt x="328" y="157"/>
                  </a:cubicBezTo>
                  <a:cubicBezTo>
                    <a:pt x="326" y="157"/>
                    <a:pt x="325" y="156"/>
                    <a:pt x="323" y="157"/>
                  </a:cubicBezTo>
                  <a:cubicBezTo>
                    <a:pt x="324" y="157"/>
                    <a:pt x="324" y="156"/>
                    <a:pt x="324" y="156"/>
                  </a:cubicBezTo>
                  <a:close/>
                  <a:moveTo>
                    <a:pt x="328" y="161"/>
                  </a:moveTo>
                  <a:cubicBezTo>
                    <a:pt x="329" y="161"/>
                    <a:pt x="328" y="164"/>
                    <a:pt x="328" y="164"/>
                  </a:cubicBezTo>
                  <a:cubicBezTo>
                    <a:pt x="326" y="163"/>
                    <a:pt x="328" y="162"/>
                    <a:pt x="328" y="161"/>
                  </a:cubicBezTo>
                  <a:close/>
                  <a:moveTo>
                    <a:pt x="408" y="163"/>
                  </a:moveTo>
                  <a:cubicBezTo>
                    <a:pt x="409" y="164"/>
                    <a:pt x="409" y="166"/>
                    <a:pt x="410" y="167"/>
                  </a:cubicBezTo>
                  <a:cubicBezTo>
                    <a:pt x="407" y="168"/>
                    <a:pt x="409" y="165"/>
                    <a:pt x="408" y="163"/>
                  </a:cubicBezTo>
                  <a:close/>
                  <a:moveTo>
                    <a:pt x="328" y="168"/>
                  </a:moveTo>
                  <a:cubicBezTo>
                    <a:pt x="326" y="166"/>
                    <a:pt x="330" y="165"/>
                    <a:pt x="328" y="168"/>
                  </a:cubicBezTo>
                  <a:close/>
                  <a:moveTo>
                    <a:pt x="408" y="168"/>
                  </a:moveTo>
                  <a:cubicBezTo>
                    <a:pt x="410" y="168"/>
                    <a:pt x="409" y="170"/>
                    <a:pt x="410" y="172"/>
                  </a:cubicBezTo>
                  <a:cubicBezTo>
                    <a:pt x="408" y="172"/>
                    <a:pt x="409" y="169"/>
                    <a:pt x="408" y="168"/>
                  </a:cubicBezTo>
                  <a:close/>
                  <a:moveTo>
                    <a:pt x="289" y="169"/>
                  </a:moveTo>
                  <a:cubicBezTo>
                    <a:pt x="289" y="170"/>
                    <a:pt x="290" y="170"/>
                    <a:pt x="290" y="172"/>
                  </a:cubicBezTo>
                  <a:cubicBezTo>
                    <a:pt x="290" y="172"/>
                    <a:pt x="289" y="172"/>
                    <a:pt x="289" y="172"/>
                  </a:cubicBezTo>
                  <a:cubicBezTo>
                    <a:pt x="289" y="170"/>
                    <a:pt x="288" y="171"/>
                    <a:pt x="289" y="169"/>
                  </a:cubicBezTo>
                  <a:close/>
                  <a:moveTo>
                    <a:pt x="396" y="171"/>
                  </a:moveTo>
                  <a:cubicBezTo>
                    <a:pt x="399" y="171"/>
                    <a:pt x="396" y="174"/>
                    <a:pt x="396" y="171"/>
                  </a:cubicBezTo>
                  <a:close/>
                  <a:moveTo>
                    <a:pt x="79" y="173"/>
                  </a:moveTo>
                  <a:cubicBezTo>
                    <a:pt x="79" y="175"/>
                    <a:pt x="77" y="174"/>
                    <a:pt x="76" y="174"/>
                  </a:cubicBezTo>
                  <a:cubicBezTo>
                    <a:pt x="75" y="173"/>
                    <a:pt x="78" y="173"/>
                    <a:pt x="79" y="173"/>
                  </a:cubicBezTo>
                  <a:close/>
                  <a:moveTo>
                    <a:pt x="408" y="174"/>
                  </a:moveTo>
                  <a:cubicBezTo>
                    <a:pt x="412" y="174"/>
                    <a:pt x="407" y="177"/>
                    <a:pt x="410" y="177"/>
                  </a:cubicBezTo>
                  <a:cubicBezTo>
                    <a:pt x="410" y="178"/>
                    <a:pt x="409" y="179"/>
                    <a:pt x="409" y="180"/>
                  </a:cubicBezTo>
                  <a:cubicBezTo>
                    <a:pt x="407" y="179"/>
                    <a:pt x="409" y="177"/>
                    <a:pt x="408" y="174"/>
                  </a:cubicBezTo>
                  <a:close/>
                  <a:moveTo>
                    <a:pt x="71" y="178"/>
                  </a:moveTo>
                  <a:cubicBezTo>
                    <a:pt x="72" y="176"/>
                    <a:pt x="74" y="178"/>
                    <a:pt x="73" y="179"/>
                  </a:cubicBezTo>
                  <a:cubicBezTo>
                    <a:pt x="72" y="179"/>
                    <a:pt x="72" y="178"/>
                    <a:pt x="71" y="178"/>
                  </a:cubicBezTo>
                  <a:close/>
                  <a:moveTo>
                    <a:pt x="74" y="179"/>
                  </a:moveTo>
                  <a:cubicBezTo>
                    <a:pt x="75" y="177"/>
                    <a:pt x="75" y="181"/>
                    <a:pt x="75" y="182"/>
                  </a:cubicBezTo>
                  <a:cubicBezTo>
                    <a:pt x="74" y="181"/>
                    <a:pt x="74" y="180"/>
                    <a:pt x="74" y="179"/>
                  </a:cubicBezTo>
                  <a:close/>
                  <a:moveTo>
                    <a:pt x="67" y="180"/>
                  </a:moveTo>
                  <a:cubicBezTo>
                    <a:pt x="68" y="180"/>
                    <a:pt x="69" y="180"/>
                    <a:pt x="70" y="180"/>
                  </a:cubicBezTo>
                  <a:cubicBezTo>
                    <a:pt x="70" y="182"/>
                    <a:pt x="68" y="182"/>
                    <a:pt x="68" y="183"/>
                  </a:cubicBezTo>
                  <a:cubicBezTo>
                    <a:pt x="68" y="183"/>
                    <a:pt x="67" y="183"/>
                    <a:pt x="67" y="183"/>
                  </a:cubicBezTo>
                  <a:cubicBezTo>
                    <a:pt x="66" y="182"/>
                    <a:pt x="67" y="182"/>
                    <a:pt x="67" y="180"/>
                  </a:cubicBezTo>
                  <a:close/>
                  <a:moveTo>
                    <a:pt x="408" y="194"/>
                  </a:moveTo>
                  <a:cubicBezTo>
                    <a:pt x="409" y="192"/>
                    <a:pt x="409" y="196"/>
                    <a:pt x="409" y="196"/>
                  </a:cubicBezTo>
                  <a:cubicBezTo>
                    <a:pt x="408" y="198"/>
                    <a:pt x="408" y="195"/>
                    <a:pt x="408" y="194"/>
                  </a:cubicBezTo>
                  <a:close/>
                  <a:moveTo>
                    <a:pt x="412" y="197"/>
                  </a:moveTo>
                  <a:cubicBezTo>
                    <a:pt x="413" y="197"/>
                    <a:pt x="414" y="199"/>
                    <a:pt x="413" y="200"/>
                  </a:cubicBezTo>
                  <a:cubicBezTo>
                    <a:pt x="412" y="199"/>
                    <a:pt x="412" y="199"/>
                    <a:pt x="412" y="197"/>
                  </a:cubicBezTo>
                  <a:close/>
                  <a:moveTo>
                    <a:pt x="412" y="202"/>
                  </a:moveTo>
                  <a:cubicBezTo>
                    <a:pt x="414" y="202"/>
                    <a:pt x="415" y="206"/>
                    <a:pt x="412" y="206"/>
                  </a:cubicBezTo>
                  <a:cubicBezTo>
                    <a:pt x="413" y="205"/>
                    <a:pt x="412" y="204"/>
                    <a:pt x="412" y="202"/>
                  </a:cubicBezTo>
                  <a:close/>
                  <a:moveTo>
                    <a:pt x="80" y="205"/>
                  </a:moveTo>
                  <a:cubicBezTo>
                    <a:pt x="82" y="205"/>
                    <a:pt x="82" y="207"/>
                    <a:pt x="81" y="208"/>
                  </a:cubicBezTo>
                  <a:cubicBezTo>
                    <a:pt x="80" y="208"/>
                    <a:pt x="79" y="208"/>
                    <a:pt x="79" y="208"/>
                  </a:cubicBezTo>
                  <a:cubicBezTo>
                    <a:pt x="79" y="207"/>
                    <a:pt x="78" y="207"/>
                    <a:pt x="78" y="206"/>
                  </a:cubicBezTo>
                  <a:cubicBezTo>
                    <a:pt x="80" y="206"/>
                    <a:pt x="81" y="208"/>
                    <a:pt x="80" y="205"/>
                  </a:cubicBezTo>
                  <a:close/>
                  <a:moveTo>
                    <a:pt x="228" y="207"/>
                  </a:moveTo>
                  <a:cubicBezTo>
                    <a:pt x="228" y="206"/>
                    <a:pt x="229" y="207"/>
                    <a:pt x="230" y="207"/>
                  </a:cubicBezTo>
                  <a:cubicBezTo>
                    <a:pt x="229" y="209"/>
                    <a:pt x="229" y="207"/>
                    <a:pt x="228" y="207"/>
                  </a:cubicBezTo>
                  <a:close/>
                  <a:moveTo>
                    <a:pt x="217" y="208"/>
                  </a:moveTo>
                  <a:cubicBezTo>
                    <a:pt x="217" y="210"/>
                    <a:pt x="215" y="209"/>
                    <a:pt x="214" y="209"/>
                  </a:cubicBezTo>
                  <a:cubicBezTo>
                    <a:pt x="215" y="208"/>
                    <a:pt x="216" y="208"/>
                    <a:pt x="217" y="208"/>
                  </a:cubicBezTo>
                  <a:close/>
                  <a:moveTo>
                    <a:pt x="413" y="210"/>
                  </a:moveTo>
                  <a:cubicBezTo>
                    <a:pt x="415" y="211"/>
                    <a:pt x="416" y="217"/>
                    <a:pt x="414" y="217"/>
                  </a:cubicBezTo>
                  <a:cubicBezTo>
                    <a:pt x="414" y="217"/>
                    <a:pt x="414" y="218"/>
                    <a:pt x="414" y="219"/>
                  </a:cubicBezTo>
                  <a:cubicBezTo>
                    <a:pt x="414" y="219"/>
                    <a:pt x="415" y="218"/>
                    <a:pt x="416" y="218"/>
                  </a:cubicBezTo>
                  <a:cubicBezTo>
                    <a:pt x="416" y="221"/>
                    <a:pt x="416" y="222"/>
                    <a:pt x="415" y="224"/>
                  </a:cubicBezTo>
                  <a:cubicBezTo>
                    <a:pt x="414" y="222"/>
                    <a:pt x="415" y="224"/>
                    <a:pt x="413" y="224"/>
                  </a:cubicBezTo>
                  <a:cubicBezTo>
                    <a:pt x="413" y="223"/>
                    <a:pt x="413" y="222"/>
                    <a:pt x="413" y="222"/>
                  </a:cubicBezTo>
                  <a:cubicBezTo>
                    <a:pt x="413" y="222"/>
                    <a:pt x="414" y="222"/>
                    <a:pt x="414" y="222"/>
                  </a:cubicBezTo>
                  <a:cubicBezTo>
                    <a:pt x="411" y="217"/>
                    <a:pt x="414" y="214"/>
                    <a:pt x="413" y="210"/>
                  </a:cubicBezTo>
                  <a:close/>
                  <a:moveTo>
                    <a:pt x="327" y="210"/>
                  </a:moveTo>
                  <a:cubicBezTo>
                    <a:pt x="327" y="211"/>
                    <a:pt x="327" y="213"/>
                    <a:pt x="325" y="213"/>
                  </a:cubicBezTo>
                  <a:cubicBezTo>
                    <a:pt x="324" y="212"/>
                    <a:pt x="324" y="212"/>
                    <a:pt x="324" y="211"/>
                  </a:cubicBezTo>
                  <a:cubicBezTo>
                    <a:pt x="326" y="211"/>
                    <a:pt x="326" y="210"/>
                    <a:pt x="327" y="210"/>
                  </a:cubicBezTo>
                  <a:close/>
                  <a:moveTo>
                    <a:pt x="332" y="211"/>
                  </a:moveTo>
                  <a:cubicBezTo>
                    <a:pt x="333" y="211"/>
                    <a:pt x="334" y="214"/>
                    <a:pt x="333" y="215"/>
                  </a:cubicBezTo>
                  <a:cubicBezTo>
                    <a:pt x="330" y="215"/>
                    <a:pt x="331" y="212"/>
                    <a:pt x="332" y="211"/>
                  </a:cubicBezTo>
                  <a:close/>
                  <a:moveTo>
                    <a:pt x="338" y="212"/>
                  </a:moveTo>
                  <a:cubicBezTo>
                    <a:pt x="342" y="214"/>
                    <a:pt x="338" y="220"/>
                    <a:pt x="339" y="225"/>
                  </a:cubicBezTo>
                  <a:cubicBezTo>
                    <a:pt x="337" y="222"/>
                    <a:pt x="338" y="216"/>
                    <a:pt x="338" y="212"/>
                  </a:cubicBezTo>
                  <a:close/>
                  <a:moveTo>
                    <a:pt x="364" y="212"/>
                  </a:moveTo>
                  <a:cubicBezTo>
                    <a:pt x="365" y="212"/>
                    <a:pt x="365" y="215"/>
                    <a:pt x="363" y="214"/>
                  </a:cubicBezTo>
                  <a:cubicBezTo>
                    <a:pt x="363" y="213"/>
                    <a:pt x="364" y="213"/>
                    <a:pt x="364" y="212"/>
                  </a:cubicBezTo>
                  <a:close/>
                  <a:moveTo>
                    <a:pt x="323" y="215"/>
                  </a:moveTo>
                  <a:cubicBezTo>
                    <a:pt x="324" y="215"/>
                    <a:pt x="324" y="216"/>
                    <a:pt x="324" y="218"/>
                  </a:cubicBezTo>
                  <a:cubicBezTo>
                    <a:pt x="323" y="217"/>
                    <a:pt x="324" y="218"/>
                    <a:pt x="322" y="218"/>
                  </a:cubicBezTo>
                  <a:cubicBezTo>
                    <a:pt x="322" y="217"/>
                    <a:pt x="323" y="217"/>
                    <a:pt x="323" y="217"/>
                  </a:cubicBezTo>
                  <a:cubicBezTo>
                    <a:pt x="323" y="215"/>
                    <a:pt x="322" y="216"/>
                    <a:pt x="323" y="215"/>
                  </a:cubicBezTo>
                  <a:close/>
                  <a:moveTo>
                    <a:pt x="319" y="216"/>
                  </a:moveTo>
                  <a:cubicBezTo>
                    <a:pt x="320" y="217"/>
                    <a:pt x="321" y="219"/>
                    <a:pt x="319" y="220"/>
                  </a:cubicBezTo>
                  <a:cubicBezTo>
                    <a:pt x="318" y="219"/>
                    <a:pt x="320" y="217"/>
                    <a:pt x="319" y="216"/>
                  </a:cubicBezTo>
                  <a:close/>
                  <a:moveTo>
                    <a:pt x="183" y="221"/>
                  </a:moveTo>
                  <a:cubicBezTo>
                    <a:pt x="183" y="221"/>
                    <a:pt x="183" y="222"/>
                    <a:pt x="184" y="222"/>
                  </a:cubicBezTo>
                  <a:cubicBezTo>
                    <a:pt x="183" y="225"/>
                    <a:pt x="184" y="229"/>
                    <a:pt x="183" y="231"/>
                  </a:cubicBezTo>
                  <a:cubicBezTo>
                    <a:pt x="183" y="232"/>
                    <a:pt x="186" y="231"/>
                    <a:pt x="185" y="233"/>
                  </a:cubicBezTo>
                  <a:cubicBezTo>
                    <a:pt x="186" y="235"/>
                    <a:pt x="183" y="233"/>
                    <a:pt x="184" y="235"/>
                  </a:cubicBezTo>
                  <a:cubicBezTo>
                    <a:pt x="185" y="236"/>
                    <a:pt x="186" y="233"/>
                    <a:pt x="185" y="237"/>
                  </a:cubicBezTo>
                  <a:cubicBezTo>
                    <a:pt x="184" y="236"/>
                    <a:pt x="185" y="237"/>
                    <a:pt x="184" y="238"/>
                  </a:cubicBezTo>
                  <a:cubicBezTo>
                    <a:pt x="186" y="239"/>
                    <a:pt x="185" y="240"/>
                    <a:pt x="183" y="243"/>
                  </a:cubicBezTo>
                  <a:cubicBezTo>
                    <a:pt x="180" y="239"/>
                    <a:pt x="185" y="230"/>
                    <a:pt x="178" y="232"/>
                  </a:cubicBezTo>
                  <a:cubicBezTo>
                    <a:pt x="178" y="230"/>
                    <a:pt x="178" y="227"/>
                    <a:pt x="180" y="227"/>
                  </a:cubicBezTo>
                  <a:cubicBezTo>
                    <a:pt x="180" y="229"/>
                    <a:pt x="179" y="230"/>
                    <a:pt x="181" y="230"/>
                  </a:cubicBezTo>
                  <a:cubicBezTo>
                    <a:pt x="181" y="230"/>
                    <a:pt x="181" y="230"/>
                    <a:pt x="182" y="230"/>
                  </a:cubicBezTo>
                  <a:cubicBezTo>
                    <a:pt x="179" y="228"/>
                    <a:pt x="181" y="223"/>
                    <a:pt x="183" y="221"/>
                  </a:cubicBezTo>
                  <a:close/>
                  <a:moveTo>
                    <a:pt x="338" y="226"/>
                  </a:moveTo>
                  <a:cubicBezTo>
                    <a:pt x="340" y="225"/>
                    <a:pt x="338" y="229"/>
                    <a:pt x="339" y="230"/>
                  </a:cubicBezTo>
                  <a:cubicBezTo>
                    <a:pt x="337" y="230"/>
                    <a:pt x="338" y="227"/>
                    <a:pt x="338" y="226"/>
                  </a:cubicBezTo>
                  <a:close/>
                  <a:moveTo>
                    <a:pt x="417" y="226"/>
                  </a:moveTo>
                  <a:cubicBezTo>
                    <a:pt x="417" y="228"/>
                    <a:pt x="415" y="229"/>
                    <a:pt x="414" y="228"/>
                  </a:cubicBezTo>
                  <a:cubicBezTo>
                    <a:pt x="414" y="229"/>
                    <a:pt x="413" y="230"/>
                    <a:pt x="413" y="231"/>
                  </a:cubicBezTo>
                  <a:cubicBezTo>
                    <a:pt x="412" y="230"/>
                    <a:pt x="414" y="228"/>
                    <a:pt x="413" y="227"/>
                  </a:cubicBezTo>
                  <a:cubicBezTo>
                    <a:pt x="414" y="226"/>
                    <a:pt x="415" y="225"/>
                    <a:pt x="417" y="226"/>
                  </a:cubicBezTo>
                  <a:close/>
                  <a:moveTo>
                    <a:pt x="415" y="229"/>
                  </a:moveTo>
                  <a:cubicBezTo>
                    <a:pt x="416" y="230"/>
                    <a:pt x="415" y="233"/>
                    <a:pt x="417" y="233"/>
                  </a:cubicBezTo>
                  <a:cubicBezTo>
                    <a:pt x="417" y="232"/>
                    <a:pt x="417" y="230"/>
                    <a:pt x="417" y="229"/>
                  </a:cubicBezTo>
                  <a:cubicBezTo>
                    <a:pt x="416" y="229"/>
                    <a:pt x="416" y="229"/>
                    <a:pt x="415" y="229"/>
                  </a:cubicBezTo>
                  <a:close/>
                  <a:moveTo>
                    <a:pt x="408" y="231"/>
                  </a:moveTo>
                  <a:cubicBezTo>
                    <a:pt x="408" y="230"/>
                    <a:pt x="410" y="232"/>
                    <a:pt x="409" y="233"/>
                  </a:cubicBezTo>
                  <a:cubicBezTo>
                    <a:pt x="409" y="233"/>
                    <a:pt x="408" y="231"/>
                    <a:pt x="408" y="231"/>
                  </a:cubicBezTo>
                  <a:close/>
                  <a:moveTo>
                    <a:pt x="414" y="234"/>
                  </a:moveTo>
                  <a:cubicBezTo>
                    <a:pt x="413" y="234"/>
                    <a:pt x="413" y="233"/>
                    <a:pt x="413" y="232"/>
                  </a:cubicBezTo>
                  <a:cubicBezTo>
                    <a:pt x="413" y="232"/>
                    <a:pt x="413" y="233"/>
                    <a:pt x="414" y="233"/>
                  </a:cubicBezTo>
                  <a:cubicBezTo>
                    <a:pt x="414" y="233"/>
                    <a:pt x="414" y="233"/>
                    <a:pt x="414" y="234"/>
                  </a:cubicBezTo>
                  <a:close/>
                  <a:moveTo>
                    <a:pt x="415" y="233"/>
                  </a:moveTo>
                  <a:cubicBezTo>
                    <a:pt x="415" y="234"/>
                    <a:pt x="414" y="234"/>
                    <a:pt x="413" y="234"/>
                  </a:cubicBezTo>
                  <a:cubicBezTo>
                    <a:pt x="413" y="235"/>
                    <a:pt x="413" y="236"/>
                    <a:pt x="413" y="237"/>
                  </a:cubicBezTo>
                  <a:cubicBezTo>
                    <a:pt x="414" y="236"/>
                    <a:pt x="417" y="235"/>
                    <a:pt x="415" y="233"/>
                  </a:cubicBezTo>
                  <a:close/>
                  <a:moveTo>
                    <a:pt x="416" y="233"/>
                  </a:moveTo>
                  <a:cubicBezTo>
                    <a:pt x="416" y="235"/>
                    <a:pt x="416" y="237"/>
                    <a:pt x="417" y="238"/>
                  </a:cubicBezTo>
                  <a:cubicBezTo>
                    <a:pt x="416" y="238"/>
                    <a:pt x="416" y="237"/>
                    <a:pt x="414" y="237"/>
                  </a:cubicBezTo>
                  <a:cubicBezTo>
                    <a:pt x="414" y="239"/>
                    <a:pt x="415" y="241"/>
                    <a:pt x="414" y="243"/>
                  </a:cubicBezTo>
                  <a:cubicBezTo>
                    <a:pt x="415" y="243"/>
                    <a:pt x="416" y="244"/>
                    <a:pt x="417" y="245"/>
                  </a:cubicBezTo>
                  <a:cubicBezTo>
                    <a:pt x="417" y="242"/>
                    <a:pt x="416" y="241"/>
                    <a:pt x="415" y="238"/>
                  </a:cubicBezTo>
                  <a:cubicBezTo>
                    <a:pt x="416" y="238"/>
                    <a:pt x="416" y="239"/>
                    <a:pt x="418" y="239"/>
                  </a:cubicBezTo>
                  <a:cubicBezTo>
                    <a:pt x="418" y="237"/>
                    <a:pt x="418" y="235"/>
                    <a:pt x="416" y="233"/>
                  </a:cubicBezTo>
                  <a:close/>
                  <a:moveTo>
                    <a:pt x="330" y="238"/>
                  </a:moveTo>
                  <a:cubicBezTo>
                    <a:pt x="328" y="237"/>
                    <a:pt x="331" y="237"/>
                    <a:pt x="331" y="238"/>
                  </a:cubicBezTo>
                  <a:cubicBezTo>
                    <a:pt x="332" y="239"/>
                    <a:pt x="330" y="240"/>
                    <a:pt x="332" y="240"/>
                  </a:cubicBezTo>
                  <a:cubicBezTo>
                    <a:pt x="333" y="242"/>
                    <a:pt x="329" y="243"/>
                    <a:pt x="332" y="244"/>
                  </a:cubicBezTo>
                  <a:cubicBezTo>
                    <a:pt x="332" y="245"/>
                    <a:pt x="332" y="245"/>
                    <a:pt x="331" y="245"/>
                  </a:cubicBezTo>
                  <a:cubicBezTo>
                    <a:pt x="331" y="245"/>
                    <a:pt x="331" y="245"/>
                    <a:pt x="331" y="245"/>
                  </a:cubicBezTo>
                  <a:cubicBezTo>
                    <a:pt x="330" y="244"/>
                    <a:pt x="331" y="237"/>
                    <a:pt x="330" y="238"/>
                  </a:cubicBezTo>
                  <a:close/>
                  <a:moveTo>
                    <a:pt x="328" y="240"/>
                  </a:moveTo>
                  <a:cubicBezTo>
                    <a:pt x="327" y="241"/>
                    <a:pt x="327" y="242"/>
                    <a:pt x="326" y="242"/>
                  </a:cubicBezTo>
                  <a:cubicBezTo>
                    <a:pt x="327" y="242"/>
                    <a:pt x="326" y="240"/>
                    <a:pt x="328" y="240"/>
                  </a:cubicBezTo>
                  <a:close/>
                  <a:moveTo>
                    <a:pt x="389" y="241"/>
                  </a:moveTo>
                  <a:cubicBezTo>
                    <a:pt x="391" y="240"/>
                    <a:pt x="390" y="243"/>
                    <a:pt x="391" y="243"/>
                  </a:cubicBezTo>
                  <a:cubicBezTo>
                    <a:pt x="390" y="244"/>
                    <a:pt x="389" y="242"/>
                    <a:pt x="389" y="241"/>
                  </a:cubicBezTo>
                  <a:close/>
                  <a:moveTo>
                    <a:pt x="310" y="246"/>
                  </a:moveTo>
                  <a:cubicBezTo>
                    <a:pt x="311" y="246"/>
                    <a:pt x="310" y="249"/>
                    <a:pt x="309" y="248"/>
                  </a:cubicBezTo>
                  <a:cubicBezTo>
                    <a:pt x="308" y="246"/>
                    <a:pt x="310" y="247"/>
                    <a:pt x="310" y="246"/>
                  </a:cubicBezTo>
                  <a:close/>
                  <a:moveTo>
                    <a:pt x="329" y="246"/>
                  </a:moveTo>
                  <a:cubicBezTo>
                    <a:pt x="331" y="247"/>
                    <a:pt x="328" y="249"/>
                    <a:pt x="329" y="251"/>
                  </a:cubicBezTo>
                  <a:cubicBezTo>
                    <a:pt x="327" y="251"/>
                    <a:pt x="330" y="249"/>
                    <a:pt x="327" y="249"/>
                  </a:cubicBezTo>
                  <a:cubicBezTo>
                    <a:pt x="327" y="247"/>
                    <a:pt x="328" y="247"/>
                    <a:pt x="329" y="248"/>
                  </a:cubicBezTo>
                  <a:cubicBezTo>
                    <a:pt x="329" y="248"/>
                    <a:pt x="329" y="247"/>
                    <a:pt x="329" y="246"/>
                  </a:cubicBezTo>
                  <a:close/>
                  <a:moveTo>
                    <a:pt x="180" y="248"/>
                  </a:moveTo>
                  <a:cubicBezTo>
                    <a:pt x="182" y="247"/>
                    <a:pt x="182" y="250"/>
                    <a:pt x="182" y="251"/>
                  </a:cubicBezTo>
                  <a:cubicBezTo>
                    <a:pt x="181" y="253"/>
                    <a:pt x="180" y="250"/>
                    <a:pt x="180" y="251"/>
                  </a:cubicBezTo>
                  <a:cubicBezTo>
                    <a:pt x="178" y="251"/>
                    <a:pt x="180" y="249"/>
                    <a:pt x="180" y="248"/>
                  </a:cubicBezTo>
                  <a:close/>
                  <a:moveTo>
                    <a:pt x="319" y="248"/>
                  </a:moveTo>
                  <a:cubicBezTo>
                    <a:pt x="321" y="249"/>
                    <a:pt x="320" y="251"/>
                    <a:pt x="319" y="253"/>
                  </a:cubicBezTo>
                  <a:cubicBezTo>
                    <a:pt x="318" y="251"/>
                    <a:pt x="319" y="248"/>
                    <a:pt x="319" y="248"/>
                  </a:cubicBezTo>
                  <a:close/>
                  <a:moveTo>
                    <a:pt x="305" y="260"/>
                  </a:moveTo>
                  <a:cubicBezTo>
                    <a:pt x="306" y="259"/>
                    <a:pt x="307" y="262"/>
                    <a:pt x="308" y="263"/>
                  </a:cubicBezTo>
                  <a:cubicBezTo>
                    <a:pt x="307" y="262"/>
                    <a:pt x="307" y="264"/>
                    <a:pt x="305" y="263"/>
                  </a:cubicBezTo>
                  <a:cubicBezTo>
                    <a:pt x="305" y="262"/>
                    <a:pt x="306" y="261"/>
                    <a:pt x="305" y="260"/>
                  </a:cubicBezTo>
                  <a:close/>
                  <a:moveTo>
                    <a:pt x="364" y="266"/>
                  </a:moveTo>
                  <a:cubicBezTo>
                    <a:pt x="366" y="266"/>
                    <a:pt x="365" y="272"/>
                    <a:pt x="363" y="272"/>
                  </a:cubicBezTo>
                  <a:cubicBezTo>
                    <a:pt x="363" y="269"/>
                    <a:pt x="364" y="268"/>
                    <a:pt x="364" y="266"/>
                  </a:cubicBezTo>
                  <a:close/>
                  <a:moveTo>
                    <a:pt x="172" y="267"/>
                  </a:moveTo>
                  <a:cubicBezTo>
                    <a:pt x="173" y="267"/>
                    <a:pt x="172" y="269"/>
                    <a:pt x="171" y="268"/>
                  </a:cubicBezTo>
                  <a:cubicBezTo>
                    <a:pt x="171" y="268"/>
                    <a:pt x="171" y="268"/>
                    <a:pt x="171" y="267"/>
                  </a:cubicBezTo>
                  <a:cubicBezTo>
                    <a:pt x="171" y="267"/>
                    <a:pt x="172" y="267"/>
                    <a:pt x="172" y="267"/>
                  </a:cubicBezTo>
                  <a:close/>
                  <a:moveTo>
                    <a:pt x="188" y="270"/>
                  </a:moveTo>
                  <a:cubicBezTo>
                    <a:pt x="190" y="272"/>
                    <a:pt x="189" y="274"/>
                    <a:pt x="189" y="276"/>
                  </a:cubicBezTo>
                  <a:cubicBezTo>
                    <a:pt x="187" y="274"/>
                    <a:pt x="188" y="273"/>
                    <a:pt x="188" y="270"/>
                  </a:cubicBezTo>
                  <a:close/>
                  <a:moveTo>
                    <a:pt x="297" y="276"/>
                  </a:moveTo>
                  <a:cubicBezTo>
                    <a:pt x="298" y="276"/>
                    <a:pt x="298" y="276"/>
                    <a:pt x="299" y="276"/>
                  </a:cubicBezTo>
                  <a:cubicBezTo>
                    <a:pt x="299" y="277"/>
                    <a:pt x="299" y="277"/>
                    <a:pt x="299" y="278"/>
                  </a:cubicBezTo>
                  <a:cubicBezTo>
                    <a:pt x="298" y="277"/>
                    <a:pt x="298" y="277"/>
                    <a:pt x="297" y="277"/>
                  </a:cubicBezTo>
                  <a:cubicBezTo>
                    <a:pt x="297" y="277"/>
                    <a:pt x="297" y="277"/>
                    <a:pt x="297" y="276"/>
                  </a:cubicBezTo>
                  <a:close/>
                  <a:moveTo>
                    <a:pt x="188" y="277"/>
                  </a:moveTo>
                  <a:cubicBezTo>
                    <a:pt x="191" y="277"/>
                    <a:pt x="188" y="280"/>
                    <a:pt x="189" y="281"/>
                  </a:cubicBezTo>
                  <a:cubicBezTo>
                    <a:pt x="188" y="281"/>
                    <a:pt x="187" y="277"/>
                    <a:pt x="188" y="277"/>
                  </a:cubicBezTo>
                  <a:close/>
                  <a:moveTo>
                    <a:pt x="299" y="282"/>
                  </a:moveTo>
                  <a:cubicBezTo>
                    <a:pt x="301" y="282"/>
                    <a:pt x="300" y="284"/>
                    <a:pt x="298" y="284"/>
                  </a:cubicBezTo>
                  <a:cubicBezTo>
                    <a:pt x="298" y="283"/>
                    <a:pt x="299" y="283"/>
                    <a:pt x="299" y="282"/>
                  </a:cubicBezTo>
                  <a:close/>
                  <a:moveTo>
                    <a:pt x="187" y="300"/>
                  </a:moveTo>
                  <a:cubicBezTo>
                    <a:pt x="189" y="302"/>
                    <a:pt x="189" y="312"/>
                    <a:pt x="187" y="314"/>
                  </a:cubicBezTo>
                  <a:cubicBezTo>
                    <a:pt x="187" y="309"/>
                    <a:pt x="188" y="305"/>
                    <a:pt x="187" y="300"/>
                  </a:cubicBezTo>
                  <a:close/>
                  <a:moveTo>
                    <a:pt x="167" y="307"/>
                  </a:moveTo>
                  <a:cubicBezTo>
                    <a:pt x="167" y="306"/>
                    <a:pt x="168" y="306"/>
                    <a:pt x="169" y="306"/>
                  </a:cubicBezTo>
                  <a:cubicBezTo>
                    <a:pt x="169" y="308"/>
                    <a:pt x="170" y="311"/>
                    <a:pt x="167" y="311"/>
                  </a:cubicBezTo>
                  <a:cubicBezTo>
                    <a:pt x="166" y="310"/>
                    <a:pt x="168" y="307"/>
                    <a:pt x="167" y="307"/>
                  </a:cubicBezTo>
                  <a:close/>
                  <a:moveTo>
                    <a:pt x="167" y="311"/>
                  </a:moveTo>
                  <a:cubicBezTo>
                    <a:pt x="169" y="312"/>
                    <a:pt x="168" y="315"/>
                    <a:pt x="169" y="318"/>
                  </a:cubicBezTo>
                  <a:cubicBezTo>
                    <a:pt x="168" y="316"/>
                    <a:pt x="167" y="315"/>
                    <a:pt x="167" y="311"/>
                  </a:cubicBezTo>
                  <a:close/>
                  <a:moveTo>
                    <a:pt x="333" y="312"/>
                  </a:moveTo>
                  <a:cubicBezTo>
                    <a:pt x="335" y="315"/>
                    <a:pt x="332" y="314"/>
                    <a:pt x="333" y="312"/>
                  </a:cubicBezTo>
                  <a:close/>
                  <a:moveTo>
                    <a:pt x="187" y="316"/>
                  </a:moveTo>
                  <a:cubicBezTo>
                    <a:pt x="189" y="316"/>
                    <a:pt x="188" y="320"/>
                    <a:pt x="189" y="322"/>
                  </a:cubicBezTo>
                  <a:cubicBezTo>
                    <a:pt x="187" y="321"/>
                    <a:pt x="188" y="319"/>
                    <a:pt x="187" y="316"/>
                  </a:cubicBezTo>
                  <a:close/>
                  <a:moveTo>
                    <a:pt x="168" y="321"/>
                  </a:moveTo>
                  <a:cubicBezTo>
                    <a:pt x="168" y="321"/>
                    <a:pt x="169" y="321"/>
                    <a:pt x="169" y="321"/>
                  </a:cubicBezTo>
                  <a:cubicBezTo>
                    <a:pt x="169" y="322"/>
                    <a:pt x="170" y="324"/>
                    <a:pt x="168" y="324"/>
                  </a:cubicBezTo>
                  <a:cubicBezTo>
                    <a:pt x="168" y="323"/>
                    <a:pt x="168" y="322"/>
                    <a:pt x="168" y="321"/>
                  </a:cubicBezTo>
                  <a:close/>
                  <a:moveTo>
                    <a:pt x="185" y="326"/>
                  </a:moveTo>
                  <a:cubicBezTo>
                    <a:pt x="185" y="327"/>
                    <a:pt x="184" y="327"/>
                    <a:pt x="184" y="328"/>
                  </a:cubicBezTo>
                  <a:cubicBezTo>
                    <a:pt x="183" y="328"/>
                    <a:pt x="184" y="325"/>
                    <a:pt x="185" y="326"/>
                  </a:cubicBezTo>
                  <a:close/>
                  <a:moveTo>
                    <a:pt x="185" y="330"/>
                  </a:moveTo>
                  <a:cubicBezTo>
                    <a:pt x="185" y="331"/>
                    <a:pt x="185" y="332"/>
                    <a:pt x="184" y="332"/>
                  </a:cubicBezTo>
                  <a:cubicBezTo>
                    <a:pt x="183" y="331"/>
                    <a:pt x="184" y="330"/>
                    <a:pt x="185" y="330"/>
                  </a:cubicBezTo>
                  <a:close/>
                  <a:moveTo>
                    <a:pt x="184" y="357"/>
                  </a:moveTo>
                  <a:cubicBezTo>
                    <a:pt x="185" y="356"/>
                    <a:pt x="185" y="358"/>
                    <a:pt x="185" y="359"/>
                  </a:cubicBezTo>
                  <a:cubicBezTo>
                    <a:pt x="184" y="359"/>
                    <a:pt x="183" y="358"/>
                    <a:pt x="184" y="357"/>
                  </a:cubicBezTo>
                  <a:close/>
                  <a:moveTo>
                    <a:pt x="2" y="360"/>
                  </a:moveTo>
                  <a:cubicBezTo>
                    <a:pt x="2" y="360"/>
                    <a:pt x="2" y="360"/>
                    <a:pt x="3" y="360"/>
                  </a:cubicBezTo>
                  <a:cubicBezTo>
                    <a:pt x="3" y="361"/>
                    <a:pt x="2" y="361"/>
                    <a:pt x="1" y="361"/>
                  </a:cubicBezTo>
                  <a:cubicBezTo>
                    <a:pt x="1" y="360"/>
                    <a:pt x="2" y="360"/>
                    <a:pt x="2" y="360"/>
                  </a:cubicBezTo>
                  <a:close/>
                  <a:moveTo>
                    <a:pt x="1" y="362"/>
                  </a:moveTo>
                  <a:cubicBezTo>
                    <a:pt x="3" y="362"/>
                    <a:pt x="3" y="363"/>
                    <a:pt x="5" y="363"/>
                  </a:cubicBezTo>
                  <a:cubicBezTo>
                    <a:pt x="4" y="364"/>
                    <a:pt x="0" y="365"/>
                    <a:pt x="1" y="362"/>
                  </a:cubicBezTo>
                  <a:close/>
                  <a:moveTo>
                    <a:pt x="253" y="363"/>
                  </a:moveTo>
                  <a:cubicBezTo>
                    <a:pt x="253" y="364"/>
                    <a:pt x="252" y="364"/>
                    <a:pt x="252" y="365"/>
                  </a:cubicBezTo>
                  <a:cubicBezTo>
                    <a:pt x="250" y="364"/>
                    <a:pt x="252" y="362"/>
                    <a:pt x="253" y="363"/>
                  </a:cubicBezTo>
                  <a:close/>
                  <a:moveTo>
                    <a:pt x="253" y="366"/>
                  </a:moveTo>
                  <a:cubicBezTo>
                    <a:pt x="254" y="366"/>
                    <a:pt x="255" y="366"/>
                    <a:pt x="255" y="368"/>
                  </a:cubicBezTo>
                  <a:cubicBezTo>
                    <a:pt x="254" y="367"/>
                    <a:pt x="253" y="367"/>
                    <a:pt x="253" y="366"/>
                  </a:cubicBezTo>
                  <a:close/>
                  <a:moveTo>
                    <a:pt x="454" y="367"/>
                  </a:moveTo>
                  <a:cubicBezTo>
                    <a:pt x="455" y="367"/>
                    <a:pt x="455" y="369"/>
                    <a:pt x="455" y="370"/>
                  </a:cubicBezTo>
                  <a:cubicBezTo>
                    <a:pt x="453" y="370"/>
                    <a:pt x="454" y="368"/>
                    <a:pt x="452" y="368"/>
                  </a:cubicBezTo>
                  <a:cubicBezTo>
                    <a:pt x="453" y="368"/>
                    <a:pt x="453" y="368"/>
                    <a:pt x="454" y="367"/>
                  </a:cubicBezTo>
                  <a:close/>
                  <a:moveTo>
                    <a:pt x="423" y="373"/>
                  </a:moveTo>
                  <a:cubicBezTo>
                    <a:pt x="423" y="372"/>
                    <a:pt x="425" y="373"/>
                    <a:pt x="426" y="372"/>
                  </a:cubicBezTo>
                  <a:cubicBezTo>
                    <a:pt x="426" y="373"/>
                    <a:pt x="424" y="373"/>
                    <a:pt x="423" y="373"/>
                  </a:cubicBezTo>
                  <a:close/>
                  <a:moveTo>
                    <a:pt x="251" y="376"/>
                  </a:moveTo>
                  <a:cubicBezTo>
                    <a:pt x="251" y="376"/>
                    <a:pt x="251" y="376"/>
                    <a:pt x="252" y="376"/>
                  </a:cubicBezTo>
                  <a:cubicBezTo>
                    <a:pt x="251" y="377"/>
                    <a:pt x="251" y="377"/>
                    <a:pt x="251" y="378"/>
                  </a:cubicBezTo>
                  <a:cubicBezTo>
                    <a:pt x="250" y="377"/>
                    <a:pt x="250" y="377"/>
                    <a:pt x="251" y="376"/>
                  </a:cubicBezTo>
                  <a:close/>
                  <a:moveTo>
                    <a:pt x="322" y="384"/>
                  </a:moveTo>
                  <a:cubicBezTo>
                    <a:pt x="321" y="383"/>
                    <a:pt x="324" y="383"/>
                    <a:pt x="323" y="384"/>
                  </a:cubicBezTo>
                  <a:cubicBezTo>
                    <a:pt x="323" y="384"/>
                    <a:pt x="323" y="384"/>
                    <a:pt x="322" y="384"/>
                  </a:cubicBezTo>
                  <a:cubicBezTo>
                    <a:pt x="322" y="384"/>
                    <a:pt x="322" y="384"/>
                    <a:pt x="322" y="384"/>
                  </a:cubicBezTo>
                  <a:close/>
                  <a:moveTo>
                    <a:pt x="444" y="4"/>
                  </a:moveTo>
                  <a:cubicBezTo>
                    <a:pt x="445" y="5"/>
                    <a:pt x="448" y="4"/>
                    <a:pt x="447" y="4"/>
                  </a:cubicBezTo>
                  <a:cubicBezTo>
                    <a:pt x="445" y="3"/>
                    <a:pt x="442" y="3"/>
                    <a:pt x="442" y="0"/>
                  </a:cubicBezTo>
                  <a:cubicBezTo>
                    <a:pt x="436" y="0"/>
                    <a:pt x="435" y="3"/>
                    <a:pt x="432" y="6"/>
                  </a:cubicBezTo>
                  <a:cubicBezTo>
                    <a:pt x="434" y="6"/>
                    <a:pt x="435" y="4"/>
                    <a:pt x="434" y="7"/>
                  </a:cubicBezTo>
                  <a:cubicBezTo>
                    <a:pt x="436" y="7"/>
                    <a:pt x="438" y="6"/>
                    <a:pt x="438" y="8"/>
                  </a:cubicBezTo>
                  <a:cubicBezTo>
                    <a:pt x="436" y="9"/>
                    <a:pt x="438" y="11"/>
                    <a:pt x="438" y="12"/>
                  </a:cubicBezTo>
                  <a:cubicBezTo>
                    <a:pt x="436" y="13"/>
                    <a:pt x="433" y="12"/>
                    <a:pt x="431" y="13"/>
                  </a:cubicBezTo>
                  <a:cubicBezTo>
                    <a:pt x="430" y="12"/>
                    <a:pt x="431" y="11"/>
                    <a:pt x="430" y="11"/>
                  </a:cubicBezTo>
                  <a:cubicBezTo>
                    <a:pt x="429" y="11"/>
                    <a:pt x="424" y="13"/>
                    <a:pt x="422" y="11"/>
                  </a:cubicBezTo>
                  <a:cubicBezTo>
                    <a:pt x="422" y="8"/>
                    <a:pt x="420" y="7"/>
                    <a:pt x="417" y="7"/>
                  </a:cubicBezTo>
                  <a:cubicBezTo>
                    <a:pt x="416" y="5"/>
                    <a:pt x="413" y="4"/>
                    <a:pt x="411" y="5"/>
                  </a:cubicBezTo>
                  <a:cubicBezTo>
                    <a:pt x="411" y="4"/>
                    <a:pt x="411" y="4"/>
                    <a:pt x="411" y="3"/>
                  </a:cubicBezTo>
                  <a:cubicBezTo>
                    <a:pt x="407" y="6"/>
                    <a:pt x="404" y="8"/>
                    <a:pt x="402" y="13"/>
                  </a:cubicBezTo>
                  <a:cubicBezTo>
                    <a:pt x="399" y="13"/>
                    <a:pt x="392" y="17"/>
                    <a:pt x="390" y="13"/>
                  </a:cubicBezTo>
                  <a:cubicBezTo>
                    <a:pt x="388" y="13"/>
                    <a:pt x="387" y="13"/>
                    <a:pt x="386" y="14"/>
                  </a:cubicBezTo>
                  <a:cubicBezTo>
                    <a:pt x="380" y="10"/>
                    <a:pt x="370" y="13"/>
                    <a:pt x="363" y="11"/>
                  </a:cubicBezTo>
                  <a:cubicBezTo>
                    <a:pt x="361" y="10"/>
                    <a:pt x="359" y="7"/>
                    <a:pt x="356" y="8"/>
                  </a:cubicBezTo>
                  <a:cubicBezTo>
                    <a:pt x="355" y="10"/>
                    <a:pt x="355" y="11"/>
                    <a:pt x="353" y="12"/>
                  </a:cubicBezTo>
                  <a:cubicBezTo>
                    <a:pt x="351" y="12"/>
                    <a:pt x="350" y="12"/>
                    <a:pt x="349" y="9"/>
                  </a:cubicBezTo>
                  <a:cubicBezTo>
                    <a:pt x="345" y="9"/>
                    <a:pt x="344" y="11"/>
                    <a:pt x="341" y="9"/>
                  </a:cubicBezTo>
                  <a:cubicBezTo>
                    <a:pt x="334" y="17"/>
                    <a:pt x="318" y="12"/>
                    <a:pt x="307" y="13"/>
                  </a:cubicBezTo>
                  <a:cubicBezTo>
                    <a:pt x="307" y="11"/>
                    <a:pt x="306" y="12"/>
                    <a:pt x="304" y="11"/>
                  </a:cubicBezTo>
                  <a:cubicBezTo>
                    <a:pt x="303" y="12"/>
                    <a:pt x="303" y="13"/>
                    <a:pt x="302" y="13"/>
                  </a:cubicBezTo>
                  <a:cubicBezTo>
                    <a:pt x="296" y="12"/>
                    <a:pt x="289" y="12"/>
                    <a:pt x="282" y="12"/>
                  </a:cubicBezTo>
                  <a:cubicBezTo>
                    <a:pt x="274" y="12"/>
                    <a:pt x="265" y="11"/>
                    <a:pt x="262" y="18"/>
                  </a:cubicBezTo>
                  <a:cubicBezTo>
                    <a:pt x="261" y="18"/>
                    <a:pt x="260" y="18"/>
                    <a:pt x="259" y="19"/>
                  </a:cubicBezTo>
                  <a:cubicBezTo>
                    <a:pt x="260" y="21"/>
                    <a:pt x="259" y="21"/>
                    <a:pt x="258" y="22"/>
                  </a:cubicBezTo>
                  <a:cubicBezTo>
                    <a:pt x="261" y="22"/>
                    <a:pt x="258" y="23"/>
                    <a:pt x="259" y="24"/>
                  </a:cubicBezTo>
                  <a:cubicBezTo>
                    <a:pt x="262" y="22"/>
                    <a:pt x="269" y="22"/>
                    <a:pt x="272" y="25"/>
                  </a:cubicBezTo>
                  <a:cubicBezTo>
                    <a:pt x="274" y="26"/>
                    <a:pt x="274" y="26"/>
                    <a:pt x="276" y="25"/>
                  </a:cubicBezTo>
                  <a:cubicBezTo>
                    <a:pt x="277" y="27"/>
                    <a:pt x="278" y="28"/>
                    <a:pt x="279" y="29"/>
                  </a:cubicBezTo>
                  <a:cubicBezTo>
                    <a:pt x="281" y="28"/>
                    <a:pt x="283" y="27"/>
                    <a:pt x="285" y="28"/>
                  </a:cubicBezTo>
                  <a:cubicBezTo>
                    <a:pt x="291" y="39"/>
                    <a:pt x="309" y="37"/>
                    <a:pt x="318" y="45"/>
                  </a:cubicBezTo>
                  <a:cubicBezTo>
                    <a:pt x="318" y="44"/>
                    <a:pt x="318" y="43"/>
                    <a:pt x="318" y="43"/>
                  </a:cubicBezTo>
                  <a:cubicBezTo>
                    <a:pt x="322" y="43"/>
                    <a:pt x="328" y="44"/>
                    <a:pt x="327" y="49"/>
                  </a:cubicBezTo>
                  <a:cubicBezTo>
                    <a:pt x="328" y="48"/>
                    <a:pt x="328" y="51"/>
                    <a:pt x="329" y="53"/>
                  </a:cubicBezTo>
                  <a:cubicBezTo>
                    <a:pt x="332" y="54"/>
                    <a:pt x="333" y="51"/>
                    <a:pt x="335" y="54"/>
                  </a:cubicBezTo>
                  <a:cubicBezTo>
                    <a:pt x="335" y="52"/>
                    <a:pt x="334" y="52"/>
                    <a:pt x="334" y="51"/>
                  </a:cubicBezTo>
                  <a:cubicBezTo>
                    <a:pt x="335" y="51"/>
                    <a:pt x="335" y="50"/>
                    <a:pt x="336" y="50"/>
                  </a:cubicBezTo>
                  <a:cubicBezTo>
                    <a:pt x="336" y="53"/>
                    <a:pt x="337" y="52"/>
                    <a:pt x="339" y="53"/>
                  </a:cubicBezTo>
                  <a:cubicBezTo>
                    <a:pt x="339" y="55"/>
                    <a:pt x="339" y="57"/>
                    <a:pt x="339" y="60"/>
                  </a:cubicBezTo>
                  <a:cubicBezTo>
                    <a:pt x="338" y="60"/>
                    <a:pt x="337" y="59"/>
                    <a:pt x="337" y="59"/>
                  </a:cubicBezTo>
                  <a:cubicBezTo>
                    <a:pt x="337" y="60"/>
                    <a:pt x="336" y="62"/>
                    <a:pt x="338" y="62"/>
                  </a:cubicBezTo>
                  <a:cubicBezTo>
                    <a:pt x="338" y="61"/>
                    <a:pt x="337" y="60"/>
                    <a:pt x="339" y="60"/>
                  </a:cubicBezTo>
                  <a:cubicBezTo>
                    <a:pt x="338" y="64"/>
                    <a:pt x="338" y="65"/>
                    <a:pt x="338" y="67"/>
                  </a:cubicBezTo>
                  <a:cubicBezTo>
                    <a:pt x="338" y="67"/>
                    <a:pt x="339" y="67"/>
                    <a:pt x="339" y="68"/>
                  </a:cubicBezTo>
                  <a:cubicBezTo>
                    <a:pt x="340" y="76"/>
                    <a:pt x="338" y="85"/>
                    <a:pt x="340" y="93"/>
                  </a:cubicBezTo>
                  <a:cubicBezTo>
                    <a:pt x="340" y="93"/>
                    <a:pt x="339" y="93"/>
                    <a:pt x="339" y="94"/>
                  </a:cubicBezTo>
                  <a:cubicBezTo>
                    <a:pt x="340" y="94"/>
                    <a:pt x="340" y="95"/>
                    <a:pt x="340" y="96"/>
                  </a:cubicBezTo>
                  <a:cubicBezTo>
                    <a:pt x="340" y="116"/>
                    <a:pt x="343" y="135"/>
                    <a:pt x="340" y="152"/>
                  </a:cubicBezTo>
                  <a:cubicBezTo>
                    <a:pt x="339" y="159"/>
                    <a:pt x="342" y="175"/>
                    <a:pt x="332" y="172"/>
                  </a:cubicBezTo>
                  <a:cubicBezTo>
                    <a:pt x="332" y="173"/>
                    <a:pt x="334" y="174"/>
                    <a:pt x="332" y="174"/>
                  </a:cubicBezTo>
                  <a:cubicBezTo>
                    <a:pt x="331" y="172"/>
                    <a:pt x="330" y="172"/>
                    <a:pt x="330" y="170"/>
                  </a:cubicBezTo>
                  <a:cubicBezTo>
                    <a:pt x="328" y="170"/>
                    <a:pt x="326" y="168"/>
                    <a:pt x="325" y="166"/>
                  </a:cubicBezTo>
                  <a:cubicBezTo>
                    <a:pt x="324" y="167"/>
                    <a:pt x="324" y="166"/>
                    <a:pt x="322" y="165"/>
                  </a:cubicBezTo>
                  <a:cubicBezTo>
                    <a:pt x="320" y="166"/>
                    <a:pt x="321" y="167"/>
                    <a:pt x="320" y="168"/>
                  </a:cubicBezTo>
                  <a:cubicBezTo>
                    <a:pt x="320" y="168"/>
                    <a:pt x="320" y="167"/>
                    <a:pt x="319" y="167"/>
                  </a:cubicBezTo>
                  <a:cubicBezTo>
                    <a:pt x="319" y="169"/>
                    <a:pt x="319" y="172"/>
                    <a:pt x="317" y="172"/>
                  </a:cubicBezTo>
                  <a:cubicBezTo>
                    <a:pt x="315" y="170"/>
                    <a:pt x="315" y="174"/>
                    <a:pt x="312" y="173"/>
                  </a:cubicBezTo>
                  <a:cubicBezTo>
                    <a:pt x="313" y="171"/>
                    <a:pt x="308" y="174"/>
                    <a:pt x="306" y="173"/>
                  </a:cubicBezTo>
                  <a:cubicBezTo>
                    <a:pt x="306" y="172"/>
                    <a:pt x="308" y="170"/>
                    <a:pt x="306" y="170"/>
                  </a:cubicBezTo>
                  <a:cubicBezTo>
                    <a:pt x="305" y="172"/>
                    <a:pt x="301" y="171"/>
                    <a:pt x="300" y="171"/>
                  </a:cubicBezTo>
                  <a:cubicBezTo>
                    <a:pt x="301" y="171"/>
                    <a:pt x="301" y="172"/>
                    <a:pt x="301" y="173"/>
                  </a:cubicBezTo>
                  <a:cubicBezTo>
                    <a:pt x="298" y="172"/>
                    <a:pt x="299" y="174"/>
                    <a:pt x="297" y="174"/>
                  </a:cubicBezTo>
                  <a:cubicBezTo>
                    <a:pt x="298" y="172"/>
                    <a:pt x="297" y="171"/>
                    <a:pt x="296" y="170"/>
                  </a:cubicBezTo>
                  <a:cubicBezTo>
                    <a:pt x="296" y="173"/>
                    <a:pt x="293" y="172"/>
                    <a:pt x="291" y="173"/>
                  </a:cubicBezTo>
                  <a:cubicBezTo>
                    <a:pt x="290" y="172"/>
                    <a:pt x="289" y="172"/>
                    <a:pt x="287" y="173"/>
                  </a:cubicBezTo>
                  <a:cubicBezTo>
                    <a:pt x="287" y="172"/>
                    <a:pt x="287" y="171"/>
                    <a:pt x="286" y="171"/>
                  </a:cubicBezTo>
                  <a:cubicBezTo>
                    <a:pt x="286" y="174"/>
                    <a:pt x="282" y="170"/>
                    <a:pt x="281" y="173"/>
                  </a:cubicBezTo>
                  <a:cubicBezTo>
                    <a:pt x="282" y="170"/>
                    <a:pt x="281" y="171"/>
                    <a:pt x="279" y="172"/>
                  </a:cubicBezTo>
                  <a:cubicBezTo>
                    <a:pt x="280" y="169"/>
                    <a:pt x="277" y="171"/>
                    <a:pt x="277" y="168"/>
                  </a:cubicBezTo>
                  <a:cubicBezTo>
                    <a:pt x="273" y="171"/>
                    <a:pt x="267" y="169"/>
                    <a:pt x="262" y="169"/>
                  </a:cubicBezTo>
                  <a:cubicBezTo>
                    <a:pt x="264" y="168"/>
                    <a:pt x="260" y="168"/>
                    <a:pt x="259" y="168"/>
                  </a:cubicBezTo>
                  <a:cubicBezTo>
                    <a:pt x="260" y="169"/>
                    <a:pt x="258" y="170"/>
                    <a:pt x="257" y="170"/>
                  </a:cubicBezTo>
                  <a:cubicBezTo>
                    <a:pt x="258" y="168"/>
                    <a:pt x="251" y="169"/>
                    <a:pt x="250" y="169"/>
                  </a:cubicBezTo>
                  <a:cubicBezTo>
                    <a:pt x="250" y="169"/>
                    <a:pt x="250" y="169"/>
                    <a:pt x="250" y="168"/>
                  </a:cubicBezTo>
                  <a:cubicBezTo>
                    <a:pt x="246" y="168"/>
                    <a:pt x="240" y="170"/>
                    <a:pt x="236" y="167"/>
                  </a:cubicBezTo>
                  <a:cubicBezTo>
                    <a:pt x="234" y="168"/>
                    <a:pt x="234" y="167"/>
                    <a:pt x="232" y="168"/>
                  </a:cubicBezTo>
                  <a:cubicBezTo>
                    <a:pt x="231" y="166"/>
                    <a:pt x="222" y="166"/>
                    <a:pt x="222" y="166"/>
                  </a:cubicBezTo>
                  <a:cubicBezTo>
                    <a:pt x="223" y="166"/>
                    <a:pt x="224" y="166"/>
                    <a:pt x="224" y="167"/>
                  </a:cubicBezTo>
                  <a:cubicBezTo>
                    <a:pt x="222" y="167"/>
                    <a:pt x="222" y="168"/>
                    <a:pt x="221" y="168"/>
                  </a:cubicBezTo>
                  <a:cubicBezTo>
                    <a:pt x="220" y="167"/>
                    <a:pt x="221" y="167"/>
                    <a:pt x="220" y="166"/>
                  </a:cubicBezTo>
                  <a:cubicBezTo>
                    <a:pt x="219" y="166"/>
                    <a:pt x="219" y="165"/>
                    <a:pt x="218" y="165"/>
                  </a:cubicBezTo>
                  <a:cubicBezTo>
                    <a:pt x="210" y="168"/>
                    <a:pt x="197" y="162"/>
                    <a:pt x="189" y="164"/>
                  </a:cubicBezTo>
                  <a:cubicBezTo>
                    <a:pt x="187" y="163"/>
                    <a:pt x="189" y="159"/>
                    <a:pt x="187" y="158"/>
                  </a:cubicBezTo>
                  <a:cubicBezTo>
                    <a:pt x="187" y="159"/>
                    <a:pt x="187" y="161"/>
                    <a:pt x="185" y="161"/>
                  </a:cubicBezTo>
                  <a:cubicBezTo>
                    <a:pt x="186" y="155"/>
                    <a:pt x="187" y="142"/>
                    <a:pt x="183" y="137"/>
                  </a:cubicBezTo>
                  <a:cubicBezTo>
                    <a:pt x="184" y="137"/>
                    <a:pt x="183" y="134"/>
                    <a:pt x="185" y="135"/>
                  </a:cubicBezTo>
                  <a:cubicBezTo>
                    <a:pt x="184" y="132"/>
                    <a:pt x="185" y="130"/>
                    <a:pt x="183" y="128"/>
                  </a:cubicBezTo>
                  <a:cubicBezTo>
                    <a:pt x="182" y="126"/>
                    <a:pt x="184" y="128"/>
                    <a:pt x="184" y="127"/>
                  </a:cubicBezTo>
                  <a:cubicBezTo>
                    <a:pt x="184" y="124"/>
                    <a:pt x="182" y="121"/>
                    <a:pt x="184" y="117"/>
                  </a:cubicBezTo>
                  <a:cubicBezTo>
                    <a:pt x="182" y="117"/>
                    <a:pt x="182" y="111"/>
                    <a:pt x="185" y="111"/>
                  </a:cubicBezTo>
                  <a:cubicBezTo>
                    <a:pt x="185" y="109"/>
                    <a:pt x="183" y="110"/>
                    <a:pt x="183" y="108"/>
                  </a:cubicBezTo>
                  <a:cubicBezTo>
                    <a:pt x="183" y="106"/>
                    <a:pt x="184" y="106"/>
                    <a:pt x="184" y="104"/>
                  </a:cubicBezTo>
                  <a:cubicBezTo>
                    <a:pt x="182" y="98"/>
                    <a:pt x="182" y="93"/>
                    <a:pt x="182" y="85"/>
                  </a:cubicBezTo>
                  <a:cubicBezTo>
                    <a:pt x="183" y="85"/>
                    <a:pt x="183" y="84"/>
                    <a:pt x="184" y="84"/>
                  </a:cubicBezTo>
                  <a:cubicBezTo>
                    <a:pt x="184" y="83"/>
                    <a:pt x="182" y="79"/>
                    <a:pt x="185" y="79"/>
                  </a:cubicBezTo>
                  <a:cubicBezTo>
                    <a:pt x="185" y="89"/>
                    <a:pt x="187" y="98"/>
                    <a:pt x="186" y="106"/>
                  </a:cubicBezTo>
                  <a:cubicBezTo>
                    <a:pt x="187" y="105"/>
                    <a:pt x="187" y="106"/>
                    <a:pt x="187" y="107"/>
                  </a:cubicBezTo>
                  <a:cubicBezTo>
                    <a:pt x="184" y="109"/>
                    <a:pt x="186" y="113"/>
                    <a:pt x="188" y="115"/>
                  </a:cubicBezTo>
                  <a:cubicBezTo>
                    <a:pt x="187" y="92"/>
                    <a:pt x="188" y="74"/>
                    <a:pt x="191" y="56"/>
                  </a:cubicBezTo>
                  <a:cubicBezTo>
                    <a:pt x="191" y="55"/>
                    <a:pt x="190" y="55"/>
                    <a:pt x="190" y="54"/>
                  </a:cubicBezTo>
                  <a:cubicBezTo>
                    <a:pt x="194" y="51"/>
                    <a:pt x="195" y="44"/>
                    <a:pt x="195" y="38"/>
                  </a:cubicBezTo>
                  <a:cubicBezTo>
                    <a:pt x="198" y="38"/>
                    <a:pt x="196" y="31"/>
                    <a:pt x="199" y="30"/>
                  </a:cubicBezTo>
                  <a:cubicBezTo>
                    <a:pt x="196" y="24"/>
                    <a:pt x="214" y="26"/>
                    <a:pt x="220" y="25"/>
                  </a:cubicBezTo>
                  <a:cubicBezTo>
                    <a:pt x="223" y="30"/>
                    <a:pt x="231" y="31"/>
                    <a:pt x="238" y="28"/>
                  </a:cubicBezTo>
                  <a:cubicBezTo>
                    <a:pt x="239" y="29"/>
                    <a:pt x="240" y="31"/>
                    <a:pt x="242" y="30"/>
                  </a:cubicBezTo>
                  <a:cubicBezTo>
                    <a:pt x="243" y="29"/>
                    <a:pt x="242" y="28"/>
                    <a:pt x="242" y="27"/>
                  </a:cubicBezTo>
                  <a:cubicBezTo>
                    <a:pt x="246" y="26"/>
                    <a:pt x="249" y="25"/>
                    <a:pt x="251" y="24"/>
                  </a:cubicBezTo>
                  <a:cubicBezTo>
                    <a:pt x="250" y="22"/>
                    <a:pt x="247" y="24"/>
                    <a:pt x="247" y="25"/>
                  </a:cubicBezTo>
                  <a:cubicBezTo>
                    <a:pt x="249" y="18"/>
                    <a:pt x="241" y="18"/>
                    <a:pt x="241" y="11"/>
                  </a:cubicBezTo>
                  <a:cubicBezTo>
                    <a:pt x="240" y="11"/>
                    <a:pt x="239" y="11"/>
                    <a:pt x="239" y="10"/>
                  </a:cubicBezTo>
                  <a:cubicBezTo>
                    <a:pt x="241" y="10"/>
                    <a:pt x="244" y="7"/>
                    <a:pt x="245" y="4"/>
                  </a:cubicBezTo>
                  <a:cubicBezTo>
                    <a:pt x="242" y="5"/>
                    <a:pt x="239" y="3"/>
                    <a:pt x="237" y="4"/>
                  </a:cubicBezTo>
                  <a:cubicBezTo>
                    <a:pt x="236" y="5"/>
                    <a:pt x="238" y="6"/>
                    <a:pt x="236" y="6"/>
                  </a:cubicBezTo>
                  <a:cubicBezTo>
                    <a:pt x="233" y="4"/>
                    <a:pt x="225" y="3"/>
                    <a:pt x="222" y="7"/>
                  </a:cubicBezTo>
                  <a:cubicBezTo>
                    <a:pt x="221" y="4"/>
                    <a:pt x="217" y="7"/>
                    <a:pt x="214" y="5"/>
                  </a:cubicBezTo>
                  <a:cubicBezTo>
                    <a:pt x="213" y="7"/>
                    <a:pt x="213" y="5"/>
                    <a:pt x="212" y="8"/>
                  </a:cubicBezTo>
                  <a:cubicBezTo>
                    <a:pt x="214" y="9"/>
                    <a:pt x="215" y="7"/>
                    <a:pt x="216" y="6"/>
                  </a:cubicBezTo>
                  <a:cubicBezTo>
                    <a:pt x="218" y="8"/>
                    <a:pt x="221" y="6"/>
                    <a:pt x="223" y="10"/>
                  </a:cubicBezTo>
                  <a:cubicBezTo>
                    <a:pt x="222" y="11"/>
                    <a:pt x="222" y="11"/>
                    <a:pt x="221" y="12"/>
                  </a:cubicBezTo>
                  <a:cubicBezTo>
                    <a:pt x="217" y="11"/>
                    <a:pt x="210" y="9"/>
                    <a:pt x="207" y="12"/>
                  </a:cubicBezTo>
                  <a:cubicBezTo>
                    <a:pt x="206" y="11"/>
                    <a:pt x="206" y="10"/>
                    <a:pt x="206" y="10"/>
                  </a:cubicBezTo>
                  <a:cubicBezTo>
                    <a:pt x="207" y="10"/>
                    <a:pt x="208" y="9"/>
                    <a:pt x="209" y="9"/>
                  </a:cubicBezTo>
                  <a:cubicBezTo>
                    <a:pt x="209" y="8"/>
                    <a:pt x="208" y="7"/>
                    <a:pt x="208" y="6"/>
                  </a:cubicBezTo>
                  <a:cubicBezTo>
                    <a:pt x="206" y="6"/>
                    <a:pt x="207" y="9"/>
                    <a:pt x="204" y="8"/>
                  </a:cubicBezTo>
                  <a:cubicBezTo>
                    <a:pt x="205" y="8"/>
                    <a:pt x="205" y="7"/>
                    <a:pt x="204" y="6"/>
                  </a:cubicBezTo>
                  <a:cubicBezTo>
                    <a:pt x="204" y="7"/>
                    <a:pt x="203" y="7"/>
                    <a:pt x="203" y="8"/>
                  </a:cubicBezTo>
                  <a:cubicBezTo>
                    <a:pt x="203" y="7"/>
                    <a:pt x="203" y="6"/>
                    <a:pt x="202" y="6"/>
                  </a:cubicBezTo>
                  <a:cubicBezTo>
                    <a:pt x="202" y="7"/>
                    <a:pt x="202" y="7"/>
                    <a:pt x="201" y="8"/>
                  </a:cubicBezTo>
                  <a:cubicBezTo>
                    <a:pt x="201" y="7"/>
                    <a:pt x="201" y="6"/>
                    <a:pt x="200" y="6"/>
                  </a:cubicBezTo>
                  <a:cubicBezTo>
                    <a:pt x="200" y="8"/>
                    <a:pt x="198" y="6"/>
                    <a:pt x="197" y="8"/>
                  </a:cubicBezTo>
                  <a:cubicBezTo>
                    <a:pt x="200" y="8"/>
                    <a:pt x="197" y="12"/>
                    <a:pt x="199" y="9"/>
                  </a:cubicBezTo>
                  <a:cubicBezTo>
                    <a:pt x="199" y="10"/>
                    <a:pt x="199" y="10"/>
                    <a:pt x="199" y="11"/>
                  </a:cubicBezTo>
                  <a:cubicBezTo>
                    <a:pt x="197" y="11"/>
                    <a:pt x="197" y="10"/>
                    <a:pt x="196" y="12"/>
                  </a:cubicBezTo>
                  <a:cubicBezTo>
                    <a:pt x="195" y="11"/>
                    <a:pt x="198" y="10"/>
                    <a:pt x="196" y="8"/>
                  </a:cubicBezTo>
                  <a:cubicBezTo>
                    <a:pt x="195" y="9"/>
                    <a:pt x="195" y="11"/>
                    <a:pt x="194" y="11"/>
                  </a:cubicBezTo>
                  <a:cubicBezTo>
                    <a:pt x="193" y="7"/>
                    <a:pt x="196" y="9"/>
                    <a:pt x="196" y="7"/>
                  </a:cubicBezTo>
                  <a:cubicBezTo>
                    <a:pt x="193" y="7"/>
                    <a:pt x="189" y="10"/>
                    <a:pt x="184" y="7"/>
                  </a:cubicBezTo>
                  <a:cubicBezTo>
                    <a:pt x="181" y="7"/>
                    <a:pt x="186" y="9"/>
                    <a:pt x="183" y="10"/>
                  </a:cubicBezTo>
                  <a:cubicBezTo>
                    <a:pt x="182" y="6"/>
                    <a:pt x="177" y="4"/>
                    <a:pt x="174" y="7"/>
                  </a:cubicBezTo>
                  <a:cubicBezTo>
                    <a:pt x="175" y="7"/>
                    <a:pt x="176" y="7"/>
                    <a:pt x="175" y="8"/>
                  </a:cubicBezTo>
                  <a:cubicBezTo>
                    <a:pt x="174" y="8"/>
                    <a:pt x="173" y="7"/>
                    <a:pt x="172" y="6"/>
                  </a:cubicBezTo>
                  <a:cubicBezTo>
                    <a:pt x="172" y="8"/>
                    <a:pt x="170" y="6"/>
                    <a:pt x="168" y="7"/>
                  </a:cubicBezTo>
                  <a:cubicBezTo>
                    <a:pt x="167" y="8"/>
                    <a:pt x="165" y="9"/>
                    <a:pt x="164" y="10"/>
                  </a:cubicBezTo>
                  <a:cubicBezTo>
                    <a:pt x="153" y="12"/>
                    <a:pt x="142" y="10"/>
                    <a:pt x="129" y="14"/>
                  </a:cubicBezTo>
                  <a:cubicBezTo>
                    <a:pt x="130" y="12"/>
                    <a:pt x="128" y="13"/>
                    <a:pt x="128" y="12"/>
                  </a:cubicBezTo>
                  <a:cubicBezTo>
                    <a:pt x="126" y="13"/>
                    <a:pt x="125" y="13"/>
                    <a:pt x="124" y="14"/>
                  </a:cubicBezTo>
                  <a:cubicBezTo>
                    <a:pt x="124" y="14"/>
                    <a:pt x="124" y="14"/>
                    <a:pt x="123" y="13"/>
                  </a:cubicBezTo>
                  <a:cubicBezTo>
                    <a:pt x="117" y="16"/>
                    <a:pt x="104" y="18"/>
                    <a:pt x="97" y="13"/>
                  </a:cubicBezTo>
                  <a:cubicBezTo>
                    <a:pt x="92" y="12"/>
                    <a:pt x="89" y="14"/>
                    <a:pt x="86" y="14"/>
                  </a:cubicBezTo>
                  <a:cubicBezTo>
                    <a:pt x="85" y="12"/>
                    <a:pt x="84" y="14"/>
                    <a:pt x="81" y="13"/>
                  </a:cubicBezTo>
                  <a:cubicBezTo>
                    <a:pt x="81" y="14"/>
                    <a:pt x="81" y="15"/>
                    <a:pt x="80" y="15"/>
                  </a:cubicBezTo>
                  <a:cubicBezTo>
                    <a:pt x="73" y="16"/>
                    <a:pt x="66" y="11"/>
                    <a:pt x="58" y="10"/>
                  </a:cubicBezTo>
                  <a:cubicBezTo>
                    <a:pt x="52" y="9"/>
                    <a:pt x="45" y="11"/>
                    <a:pt x="37" y="10"/>
                  </a:cubicBezTo>
                  <a:cubicBezTo>
                    <a:pt x="37" y="10"/>
                    <a:pt x="37" y="11"/>
                    <a:pt x="37" y="12"/>
                  </a:cubicBezTo>
                  <a:cubicBezTo>
                    <a:pt x="39" y="12"/>
                    <a:pt x="40" y="13"/>
                    <a:pt x="41" y="14"/>
                  </a:cubicBezTo>
                  <a:cubicBezTo>
                    <a:pt x="40" y="14"/>
                    <a:pt x="39" y="14"/>
                    <a:pt x="38" y="14"/>
                  </a:cubicBezTo>
                  <a:cubicBezTo>
                    <a:pt x="39" y="14"/>
                    <a:pt x="39" y="13"/>
                    <a:pt x="37" y="13"/>
                  </a:cubicBezTo>
                  <a:cubicBezTo>
                    <a:pt x="37" y="14"/>
                    <a:pt x="35" y="12"/>
                    <a:pt x="34" y="13"/>
                  </a:cubicBezTo>
                  <a:cubicBezTo>
                    <a:pt x="34" y="15"/>
                    <a:pt x="36" y="14"/>
                    <a:pt x="34" y="16"/>
                  </a:cubicBezTo>
                  <a:cubicBezTo>
                    <a:pt x="36" y="16"/>
                    <a:pt x="36" y="18"/>
                    <a:pt x="37" y="16"/>
                  </a:cubicBezTo>
                  <a:cubicBezTo>
                    <a:pt x="38" y="18"/>
                    <a:pt x="36" y="18"/>
                    <a:pt x="38" y="19"/>
                  </a:cubicBezTo>
                  <a:cubicBezTo>
                    <a:pt x="39" y="18"/>
                    <a:pt x="37" y="16"/>
                    <a:pt x="39" y="16"/>
                  </a:cubicBezTo>
                  <a:cubicBezTo>
                    <a:pt x="40" y="16"/>
                    <a:pt x="41" y="17"/>
                    <a:pt x="41" y="18"/>
                  </a:cubicBezTo>
                  <a:cubicBezTo>
                    <a:pt x="39" y="19"/>
                    <a:pt x="38" y="19"/>
                    <a:pt x="38" y="21"/>
                  </a:cubicBezTo>
                  <a:cubicBezTo>
                    <a:pt x="39" y="21"/>
                    <a:pt x="41" y="21"/>
                    <a:pt x="42" y="21"/>
                  </a:cubicBezTo>
                  <a:cubicBezTo>
                    <a:pt x="44" y="25"/>
                    <a:pt x="43" y="27"/>
                    <a:pt x="42" y="31"/>
                  </a:cubicBezTo>
                  <a:cubicBezTo>
                    <a:pt x="43" y="32"/>
                    <a:pt x="44" y="34"/>
                    <a:pt x="45" y="32"/>
                  </a:cubicBezTo>
                  <a:cubicBezTo>
                    <a:pt x="45" y="32"/>
                    <a:pt x="44" y="32"/>
                    <a:pt x="45" y="31"/>
                  </a:cubicBezTo>
                  <a:cubicBezTo>
                    <a:pt x="53" y="30"/>
                    <a:pt x="64" y="33"/>
                    <a:pt x="74" y="32"/>
                  </a:cubicBezTo>
                  <a:cubicBezTo>
                    <a:pt x="77" y="34"/>
                    <a:pt x="75" y="38"/>
                    <a:pt x="78" y="40"/>
                  </a:cubicBezTo>
                  <a:cubicBezTo>
                    <a:pt x="77" y="44"/>
                    <a:pt x="79" y="50"/>
                    <a:pt x="78" y="55"/>
                  </a:cubicBezTo>
                  <a:cubicBezTo>
                    <a:pt x="75" y="56"/>
                    <a:pt x="77" y="60"/>
                    <a:pt x="75" y="61"/>
                  </a:cubicBezTo>
                  <a:cubicBezTo>
                    <a:pt x="75" y="63"/>
                    <a:pt x="78" y="61"/>
                    <a:pt x="78" y="63"/>
                  </a:cubicBezTo>
                  <a:cubicBezTo>
                    <a:pt x="77" y="73"/>
                    <a:pt x="77" y="86"/>
                    <a:pt x="79" y="92"/>
                  </a:cubicBezTo>
                  <a:cubicBezTo>
                    <a:pt x="79" y="91"/>
                    <a:pt x="79" y="90"/>
                    <a:pt x="79" y="90"/>
                  </a:cubicBezTo>
                  <a:cubicBezTo>
                    <a:pt x="79" y="93"/>
                    <a:pt x="80" y="93"/>
                    <a:pt x="81" y="92"/>
                  </a:cubicBezTo>
                  <a:cubicBezTo>
                    <a:pt x="84" y="96"/>
                    <a:pt x="82" y="99"/>
                    <a:pt x="82" y="104"/>
                  </a:cubicBezTo>
                  <a:cubicBezTo>
                    <a:pt x="82" y="107"/>
                    <a:pt x="84" y="110"/>
                    <a:pt x="84" y="112"/>
                  </a:cubicBezTo>
                  <a:cubicBezTo>
                    <a:pt x="84" y="112"/>
                    <a:pt x="83" y="112"/>
                    <a:pt x="83" y="113"/>
                  </a:cubicBezTo>
                  <a:cubicBezTo>
                    <a:pt x="81" y="131"/>
                    <a:pt x="85" y="158"/>
                    <a:pt x="82" y="174"/>
                  </a:cubicBezTo>
                  <a:cubicBezTo>
                    <a:pt x="81" y="174"/>
                    <a:pt x="81" y="173"/>
                    <a:pt x="80" y="173"/>
                  </a:cubicBezTo>
                  <a:cubicBezTo>
                    <a:pt x="85" y="181"/>
                    <a:pt x="83" y="195"/>
                    <a:pt x="82" y="205"/>
                  </a:cubicBezTo>
                  <a:cubicBezTo>
                    <a:pt x="86" y="207"/>
                    <a:pt x="82" y="213"/>
                    <a:pt x="86" y="215"/>
                  </a:cubicBezTo>
                  <a:cubicBezTo>
                    <a:pt x="85" y="215"/>
                    <a:pt x="85" y="216"/>
                    <a:pt x="85" y="217"/>
                  </a:cubicBezTo>
                  <a:cubicBezTo>
                    <a:pt x="88" y="221"/>
                    <a:pt x="85" y="228"/>
                    <a:pt x="85" y="232"/>
                  </a:cubicBezTo>
                  <a:cubicBezTo>
                    <a:pt x="86" y="230"/>
                    <a:pt x="85" y="229"/>
                    <a:pt x="86" y="229"/>
                  </a:cubicBezTo>
                  <a:cubicBezTo>
                    <a:pt x="87" y="233"/>
                    <a:pt x="86" y="235"/>
                    <a:pt x="85" y="238"/>
                  </a:cubicBezTo>
                  <a:cubicBezTo>
                    <a:pt x="85" y="236"/>
                    <a:pt x="87" y="238"/>
                    <a:pt x="87" y="238"/>
                  </a:cubicBezTo>
                  <a:cubicBezTo>
                    <a:pt x="84" y="239"/>
                    <a:pt x="86" y="241"/>
                    <a:pt x="87" y="244"/>
                  </a:cubicBezTo>
                  <a:cubicBezTo>
                    <a:pt x="84" y="244"/>
                    <a:pt x="86" y="246"/>
                    <a:pt x="86" y="248"/>
                  </a:cubicBezTo>
                  <a:cubicBezTo>
                    <a:pt x="84" y="248"/>
                    <a:pt x="87" y="249"/>
                    <a:pt x="85" y="251"/>
                  </a:cubicBezTo>
                  <a:cubicBezTo>
                    <a:pt x="86" y="252"/>
                    <a:pt x="86" y="249"/>
                    <a:pt x="87" y="250"/>
                  </a:cubicBezTo>
                  <a:cubicBezTo>
                    <a:pt x="83" y="252"/>
                    <a:pt x="89" y="258"/>
                    <a:pt x="85" y="260"/>
                  </a:cubicBezTo>
                  <a:cubicBezTo>
                    <a:pt x="85" y="260"/>
                    <a:pt x="86" y="259"/>
                    <a:pt x="86" y="259"/>
                  </a:cubicBezTo>
                  <a:cubicBezTo>
                    <a:pt x="86" y="263"/>
                    <a:pt x="86" y="266"/>
                    <a:pt x="86" y="270"/>
                  </a:cubicBezTo>
                  <a:cubicBezTo>
                    <a:pt x="88" y="268"/>
                    <a:pt x="87" y="265"/>
                    <a:pt x="90" y="267"/>
                  </a:cubicBezTo>
                  <a:cubicBezTo>
                    <a:pt x="90" y="255"/>
                    <a:pt x="90" y="249"/>
                    <a:pt x="90" y="239"/>
                  </a:cubicBezTo>
                  <a:cubicBezTo>
                    <a:pt x="92" y="239"/>
                    <a:pt x="91" y="237"/>
                    <a:pt x="93" y="238"/>
                  </a:cubicBezTo>
                  <a:cubicBezTo>
                    <a:pt x="94" y="236"/>
                    <a:pt x="91" y="237"/>
                    <a:pt x="92" y="235"/>
                  </a:cubicBezTo>
                  <a:cubicBezTo>
                    <a:pt x="93" y="235"/>
                    <a:pt x="94" y="236"/>
                    <a:pt x="94" y="234"/>
                  </a:cubicBezTo>
                  <a:cubicBezTo>
                    <a:pt x="93" y="233"/>
                    <a:pt x="93" y="236"/>
                    <a:pt x="92" y="234"/>
                  </a:cubicBezTo>
                  <a:cubicBezTo>
                    <a:pt x="94" y="233"/>
                    <a:pt x="93" y="231"/>
                    <a:pt x="95" y="229"/>
                  </a:cubicBezTo>
                  <a:cubicBezTo>
                    <a:pt x="94" y="232"/>
                    <a:pt x="97" y="230"/>
                    <a:pt x="97" y="232"/>
                  </a:cubicBezTo>
                  <a:cubicBezTo>
                    <a:pt x="97" y="232"/>
                    <a:pt x="98" y="233"/>
                    <a:pt x="98" y="233"/>
                  </a:cubicBezTo>
                  <a:cubicBezTo>
                    <a:pt x="97" y="233"/>
                    <a:pt x="95" y="233"/>
                    <a:pt x="95" y="234"/>
                  </a:cubicBezTo>
                  <a:cubicBezTo>
                    <a:pt x="97" y="236"/>
                    <a:pt x="98" y="241"/>
                    <a:pt x="95" y="244"/>
                  </a:cubicBezTo>
                  <a:cubicBezTo>
                    <a:pt x="97" y="244"/>
                    <a:pt x="98" y="248"/>
                    <a:pt x="96" y="249"/>
                  </a:cubicBezTo>
                  <a:cubicBezTo>
                    <a:pt x="96" y="252"/>
                    <a:pt x="96" y="254"/>
                    <a:pt x="98" y="252"/>
                  </a:cubicBezTo>
                  <a:cubicBezTo>
                    <a:pt x="96" y="254"/>
                    <a:pt x="96" y="257"/>
                    <a:pt x="96" y="259"/>
                  </a:cubicBezTo>
                  <a:cubicBezTo>
                    <a:pt x="96" y="257"/>
                    <a:pt x="98" y="259"/>
                    <a:pt x="98" y="259"/>
                  </a:cubicBezTo>
                  <a:cubicBezTo>
                    <a:pt x="98" y="261"/>
                    <a:pt x="96" y="259"/>
                    <a:pt x="96" y="260"/>
                  </a:cubicBezTo>
                  <a:cubicBezTo>
                    <a:pt x="97" y="261"/>
                    <a:pt x="98" y="262"/>
                    <a:pt x="98" y="263"/>
                  </a:cubicBezTo>
                  <a:cubicBezTo>
                    <a:pt x="97" y="263"/>
                    <a:pt x="97" y="266"/>
                    <a:pt x="96" y="265"/>
                  </a:cubicBezTo>
                  <a:cubicBezTo>
                    <a:pt x="97" y="268"/>
                    <a:pt x="95" y="273"/>
                    <a:pt x="97" y="274"/>
                  </a:cubicBezTo>
                  <a:cubicBezTo>
                    <a:pt x="95" y="274"/>
                    <a:pt x="97" y="277"/>
                    <a:pt x="95" y="276"/>
                  </a:cubicBezTo>
                  <a:cubicBezTo>
                    <a:pt x="96" y="278"/>
                    <a:pt x="93" y="278"/>
                    <a:pt x="95" y="279"/>
                  </a:cubicBezTo>
                  <a:cubicBezTo>
                    <a:pt x="97" y="280"/>
                    <a:pt x="94" y="278"/>
                    <a:pt x="96" y="278"/>
                  </a:cubicBezTo>
                  <a:cubicBezTo>
                    <a:pt x="96" y="280"/>
                    <a:pt x="99" y="279"/>
                    <a:pt x="98" y="282"/>
                  </a:cubicBezTo>
                  <a:cubicBezTo>
                    <a:pt x="95" y="281"/>
                    <a:pt x="96" y="284"/>
                    <a:pt x="97" y="285"/>
                  </a:cubicBezTo>
                  <a:cubicBezTo>
                    <a:pt x="96" y="286"/>
                    <a:pt x="95" y="286"/>
                    <a:pt x="93" y="286"/>
                  </a:cubicBezTo>
                  <a:cubicBezTo>
                    <a:pt x="92" y="285"/>
                    <a:pt x="93" y="283"/>
                    <a:pt x="92" y="283"/>
                  </a:cubicBezTo>
                  <a:cubicBezTo>
                    <a:pt x="92" y="283"/>
                    <a:pt x="91" y="284"/>
                    <a:pt x="91" y="284"/>
                  </a:cubicBezTo>
                  <a:cubicBezTo>
                    <a:pt x="91" y="282"/>
                    <a:pt x="89" y="284"/>
                    <a:pt x="89" y="283"/>
                  </a:cubicBezTo>
                  <a:cubicBezTo>
                    <a:pt x="89" y="283"/>
                    <a:pt x="89" y="283"/>
                    <a:pt x="89" y="282"/>
                  </a:cubicBezTo>
                  <a:cubicBezTo>
                    <a:pt x="90" y="282"/>
                    <a:pt x="90" y="284"/>
                    <a:pt x="91" y="283"/>
                  </a:cubicBezTo>
                  <a:cubicBezTo>
                    <a:pt x="90" y="281"/>
                    <a:pt x="92" y="280"/>
                    <a:pt x="92" y="278"/>
                  </a:cubicBezTo>
                  <a:cubicBezTo>
                    <a:pt x="90" y="278"/>
                    <a:pt x="93" y="276"/>
                    <a:pt x="90" y="276"/>
                  </a:cubicBezTo>
                  <a:cubicBezTo>
                    <a:pt x="89" y="277"/>
                    <a:pt x="92" y="278"/>
                    <a:pt x="90" y="278"/>
                  </a:cubicBezTo>
                  <a:cubicBezTo>
                    <a:pt x="88" y="277"/>
                    <a:pt x="88" y="271"/>
                    <a:pt x="91" y="271"/>
                  </a:cubicBezTo>
                  <a:cubicBezTo>
                    <a:pt x="91" y="269"/>
                    <a:pt x="90" y="269"/>
                    <a:pt x="89" y="268"/>
                  </a:cubicBezTo>
                  <a:cubicBezTo>
                    <a:pt x="88" y="271"/>
                    <a:pt x="90" y="274"/>
                    <a:pt x="86" y="276"/>
                  </a:cubicBezTo>
                  <a:cubicBezTo>
                    <a:pt x="87" y="281"/>
                    <a:pt x="86" y="286"/>
                    <a:pt x="88" y="290"/>
                  </a:cubicBezTo>
                  <a:cubicBezTo>
                    <a:pt x="89" y="289"/>
                    <a:pt x="91" y="286"/>
                    <a:pt x="92" y="287"/>
                  </a:cubicBezTo>
                  <a:cubicBezTo>
                    <a:pt x="92" y="288"/>
                    <a:pt x="91" y="289"/>
                    <a:pt x="90" y="290"/>
                  </a:cubicBezTo>
                  <a:cubicBezTo>
                    <a:pt x="91" y="291"/>
                    <a:pt x="91" y="291"/>
                    <a:pt x="92" y="292"/>
                  </a:cubicBezTo>
                  <a:cubicBezTo>
                    <a:pt x="91" y="292"/>
                    <a:pt x="91" y="293"/>
                    <a:pt x="90" y="293"/>
                  </a:cubicBezTo>
                  <a:cubicBezTo>
                    <a:pt x="90" y="292"/>
                    <a:pt x="90" y="290"/>
                    <a:pt x="89" y="290"/>
                  </a:cubicBezTo>
                  <a:cubicBezTo>
                    <a:pt x="89" y="292"/>
                    <a:pt x="88" y="293"/>
                    <a:pt x="87" y="294"/>
                  </a:cubicBezTo>
                  <a:cubicBezTo>
                    <a:pt x="88" y="296"/>
                    <a:pt x="89" y="293"/>
                    <a:pt x="89" y="295"/>
                  </a:cubicBezTo>
                  <a:cubicBezTo>
                    <a:pt x="87" y="296"/>
                    <a:pt x="90" y="300"/>
                    <a:pt x="89" y="302"/>
                  </a:cubicBezTo>
                  <a:cubicBezTo>
                    <a:pt x="89" y="304"/>
                    <a:pt x="91" y="303"/>
                    <a:pt x="92" y="304"/>
                  </a:cubicBezTo>
                  <a:cubicBezTo>
                    <a:pt x="91" y="305"/>
                    <a:pt x="90" y="305"/>
                    <a:pt x="89" y="304"/>
                  </a:cubicBezTo>
                  <a:cubicBezTo>
                    <a:pt x="89" y="312"/>
                    <a:pt x="87" y="315"/>
                    <a:pt x="90" y="320"/>
                  </a:cubicBezTo>
                  <a:cubicBezTo>
                    <a:pt x="89" y="320"/>
                    <a:pt x="88" y="321"/>
                    <a:pt x="88" y="322"/>
                  </a:cubicBezTo>
                  <a:cubicBezTo>
                    <a:pt x="91" y="324"/>
                    <a:pt x="90" y="329"/>
                    <a:pt x="90" y="333"/>
                  </a:cubicBezTo>
                  <a:cubicBezTo>
                    <a:pt x="88" y="333"/>
                    <a:pt x="88" y="334"/>
                    <a:pt x="88" y="336"/>
                  </a:cubicBezTo>
                  <a:cubicBezTo>
                    <a:pt x="81" y="341"/>
                    <a:pt x="75" y="346"/>
                    <a:pt x="69" y="350"/>
                  </a:cubicBezTo>
                  <a:cubicBezTo>
                    <a:pt x="65" y="352"/>
                    <a:pt x="61" y="353"/>
                    <a:pt x="58" y="356"/>
                  </a:cubicBezTo>
                  <a:cubicBezTo>
                    <a:pt x="52" y="357"/>
                    <a:pt x="43" y="360"/>
                    <a:pt x="39" y="361"/>
                  </a:cubicBezTo>
                  <a:cubicBezTo>
                    <a:pt x="35" y="360"/>
                    <a:pt x="31" y="358"/>
                    <a:pt x="28" y="360"/>
                  </a:cubicBezTo>
                  <a:cubicBezTo>
                    <a:pt x="26" y="359"/>
                    <a:pt x="25" y="357"/>
                    <a:pt x="22" y="356"/>
                  </a:cubicBezTo>
                  <a:cubicBezTo>
                    <a:pt x="22" y="359"/>
                    <a:pt x="20" y="356"/>
                    <a:pt x="18" y="357"/>
                  </a:cubicBezTo>
                  <a:cubicBezTo>
                    <a:pt x="18" y="360"/>
                    <a:pt x="19" y="360"/>
                    <a:pt x="20" y="360"/>
                  </a:cubicBezTo>
                  <a:cubicBezTo>
                    <a:pt x="18" y="361"/>
                    <a:pt x="17" y="362"/>
                    <a:pt x="17" y="363"/>
                  </a:cubicBezTo>
                  <a:cubicBezTo>
                    <a:pt x="16" y="363"/>
                    <a:pt x="15" y="362"/>
                    <a:pt x="14" y="363"/>
                  </a:cubicBezTo>
                  <a:cubicBezTo>
                    <a:pt x="15" y="362"/>
                    <a:pt x="14" y="361"/>
                    <a:pt x="15" y="361"/>
                  </a:cubicBezTo>
                  <a:cubicBezTo>
                    <a:pt x="16" y="361"/>
                    <a:pt x="16" y="360"/>
                    <a:pt x="17" y="361"/>
                  </a:cubicBezTo>
                  <a:cubicBezTo>
                    <a:pt x="17" y="359"/>
                    <a:pt x="19" y="356"/>
                    <a:pt x="18" y="356"/>
                  </a:cubicBezTo>
                  <a:cubicBezTo>
                    <a:pt x="15" y="359"/>
                    <a:pt x="8" y="354"/>
                    <a:pt x="6" y="360"/>
                  </a:cubicBezTo>
                  <a:cubicBezTo>
                    <a:pt x="7" y="360"/>
                    <a:pt x="8" y="359"/>
                    <a:pt x="8" y="360"/>
                  </a:cubicBezTo>
                  <a:cubicBezTo>
                    <a:pt x="6" y="362"/>
                    <a:pt x="9" y="361"/>
                    <a:pt x="9" y="363"/>
                  </a:cubicBezTo>
                  <a:cubicBezTo>
                    <a:pt x="8" y="362"/>
                    <a:pt x="7" y="363"/>
                    <a:pt x="7" y="363"/>
                  </a:cubicBezTo>
                  <a:cubicBezTo>
                    <a:pt x="8" y="365"/>
                    <a:pt x="12" y="365"/>
                    <a:pt x="10" y="368"/>
                  </a:cubicBezTo>
                  <a:cubicBezTo>
                    <a:pt x="13" y="366"/>
                    <a:pt x="7" y="360"/>
                    <a:pt x="12" y="358"/>
                  </a:cubicBezTo>
                  <a:cubicBezTo>
                    <a:pt x="12" y="360"/>
                    <a:pt x="14" y="359"/>
                    <a:pt x="14" y="360"/>
                  </a:cubicBezTo>
                  <a:cubicBezTo>
                    <a:pt x="14" y="362"/>
                    <a:pt x="12" y="364"/>
                    <a:pt x="13" y="365"/>
                  </a:cubicBezTo>
                  <a:cubicBezTo>
                    <a:pt x="14" y="364"/>
                    <a:pt x="17" y="365"/>
                    <a:pt x="18" y="366"/>
                  </a:cubicBezTo>
                  <a:cubicBezTo>
                    <a:pt x="17" y="367"/>
                    <a:pt x="16" y="366"/>
                    <a:pt x="14" y="367"/>
                  </a:cubicBezTo>
                  <a:cubicBezTo>
                    <a:pt x="15" y="369"/>
                    <a:pt x="13" y="369"/>
                    <a:pt x="13" y="371"/>
                  </a:cubicBezTo>
                  <a:cubicBezTo>
                    <a:pt x="15" y="372"/>
                    <a:pt x="19" y="372"/>
                    <a:pt x="20" y="374"/>
                  </a:cubicBezTo>
                  <a:cubicBezTo>
                    <a:pt x="21" y="374"/>
                    <a:pt x="22" y="373"/>
                    <a:pt x="22" y="373"/>
                  </a:cubicBezTo>
                  <a:cubicBezTo>
                    <a:pt x="27" y="374"/>
                    <a:pt x="35" y="374"/>
                    <a:pt x="41" y="374"/>
                  </a:cubicBezTo>
                  <a:cubicBezTo>
                    <a:pt x="50" y="373"/>
                    <a:pt x="79" y="372"/>
                    <a:pt x="89" y="374"/>
                  </a:cubicBezTo>
                  <a:cubicBezTo>
                    <a:pt x="89" y="374"/>
                    <a:pt x="88" y="374"/>
                    <a:pt x="89" y="373"/>
                  </a:cubicBezTo>
                  <a:cubicBezTo>
                    <a:pt x="91" y="376"/>
                    <a:pt x="90" y="382"/>
                    <a:pt x="95" y="385"/>
                  </a:cubicBezTo>
                  <a:cubicBezTo>
                    <a:pt x="95" y="385"/>
                    <a:pt x="96" y="384"/>
                    <a:pt x="96" y="384"/>
                  </a:cubicBezTo>
                  <a:cubicBezTo>
                    <a:pt x="97" y="387"/>
                    <a:pt x="100" y="388"/>
                    <a:pt x="103" y="389"/>
                  </a:cubicBezTo>
                  <a:cubicBezTo>
                    <a:pt x="105" y="387"/>
                    <a:pt x="102" y="387"/>
                    <a:pt x="103" y="384"/>
                  </a:cubicBezTo>
                  <a:cubicBezTo>
                    <a:pt x="101" y="385"/>
                    <a:pt x="101" y="384"/>
                    <a:pt x="101" y="383"/>
                  </a:cubicBezTo>
                  <a:cubicBezTo>
                    <a:pt x="100" y="383"/>
                    <a:pt x="98" y="383"/>
                    <a:pt x="97" y="383"/>
                  </a:cubicBezTo>
                  <a:cubicBezTo>
                    <a:pt x="99" y="382"/>
                    <a:pt x="96" y="382"/>
                    <a:pt x="96" y="381"/>
                  </a:cubicBezTo>
                  <a:cubicBezTo>
                    <a:pt x="97" y="379"/>
                    <a:pt x="95" y="374"/>
                    <a:pt x="99" y="372"/>
                  </a:cubicBezTo>
                  <a:cubicBezTo>
                    <a:pt x="114" y="373"/>
                    <a:pt x="127" y="373"/>
                    <a:pt x="142" y="375"/>
                  </a:cubicBezTo>
                  <a:cubicBezTo>
                    <a:pt x="145" y="381"/>
                    <a:pt x="147" y="388"/>
                    <a:pt x="151" y="393"/>
                  </a:cubicBezTo>
                  <a:cubicBezTo>
                    <a:pt x="151" y="396"/>
                    <a:pt x="154" y="401"/>
                    <a:pt x="157" y="402"/>
                  </a:cubicBezTo>
                  <a:cubicBezTo>
                    <a:pt x="157" y="398"/>
                    <a:pt x="159" y="395"/>
                    <a:pt x="157" y="392"/>
                  </a:cubicBezTo>
                  <a:cubicBezTo>
                    <a:pt x="163" y="388"/>
                    <a:pt x="156" y="380"/>
                    <a:pt x="159" y="376"/>
                  </a:cubicBezTo>
                  <a:cubicBezTo>
                    <a:pt x="170" y="375"/>
                    <a:pt x="182" y="376"/>
                    <a:pt x="191" y="372"/>
                  </a:cubicBezTo>
                  <a:cubicBezTo>
                    <a:pt x="196" y="372"/>
                    <a:pt x="201" y="372"/>
                    <a:pt x="206" y="371"/>
                  </a:cubicBezTo>
                  <a:cubicBezTo>
                    <a:pt x="210" y="370"/>
                    <a:pt x="213" y="366"/>
                    <a:pt x="218" y="368"/>
                  </a:cubicBezTo>
                  <a:cubicBezTo>
                    <a:pt x="218" y="367"/>
                    <a:pt x="218" y="366"/>
                    <a:pt x="218" y="365"/>
                  </a:cubicBezTo>
                  <a:cubicBezTo>
                    <a:pt x="218" y="366"/>
                    <a:pt x="214" y="365"/>
                    <a:pt x="216" y="363"/>
                  </a:cubicBezTo>
                  <a:cubicBezTo>
                    <a:pt x="212" y="362"/>
                    <a:pt x="209" y="363"/>
                    <a:pt x="206" y="364"/>
                  </a:cubicBezTo>
                  <a:cubicBezTo>
                    <a:pt x="206" y="361"/>
                    <a:pt x="203" y="362"/>
                    <a:pt x="202" y="363"/>
                  </a:cubicBezTo>
                  <a:cubicBezTo>
                    <a:pt x="201" y="359"/>
                    <a:pt x="193" y="360"/>
                    <a:pt x="192" y="361"/>
                  </a:cubicBezTo>
                  <a:cubicBezTo>
                    <a:pt x="192" y="360"/>
                    <a:pt x="192" y="359"/>
                    <a:pt x="192" y="359"/>
                  </a:cubicBezTo>
                  <a:cubicBezTo>
                    <a:pt x="189" y="359"/>
                    <a:pt x="188" y="362"/>
                    <a:pt x="185" y="359"/>
                  </a:cubicBezTo>
                  <a:cubicBezTo>
                    <a:pt x="185" y="360"/>
                    <a:pt x="185" y="361"/>
                    <a:pt x="184" y="361"/>
                  </a:cubicBezTo>
                  <a:cubicBezTo>
                    <a:pt x="185" y="359"/>
                    <a:pt x="182" y="360"/>
                    <a:pt x="182" y="359"/>
                  </a:cubicBezTo>
                  <a:cubicBezTo>
                    <a:pt x="185" y="357"/>
                    <a:pt x="183" y="354"/>
                    <a:pt x="184" y="351"/>
                  </a:cubicBezTo>
                  <a:cubicBezTo>
                    <a:pt x="184" y="352"/>
                    <a:pt x="184" y="352"/>
                    <a:pt x="185" y="353"/>
                  </a:cubicBezTo>
                  <a:cubicBezTo>
                    <a:pt x="183" y="350"/>
                    <a:pt x="180" y="348"/>
                    <a:pt x="180" y="344"/>
                  </a:cubicBezTo>
                  <a:cubicBezTo>
                    <a:pt x="177" y="344"/>
                    <a:pt x="177" y="342"/>
                    <a:pt x="176" y="340"/>
                  </a:cubicBezTo>
                  <a:cubicBezTo>
                    <a:pt x="176" y="342"/>
                    <a:pt x="175" y="344"/>
                    <a:pt x="172" y="344"/>
                  </a:cubicBezTo>
                  <a:cubicBezTo>
                    <a:pt x="173" y="343"/>
                    <a:pt x="173" y="340"/>
                    <a:pt x="172" y="339"/>
                  </a:cubicBezTo>
                  <a:cubicBezTo>
                    <a:pt x="171" y="340"/>
                    <a:pt x="171" y="341"/>
                    <a:pt x="169" y="341"/>
                  </a:cubicBezTo>
                  <a:cubicBezTo>
                    <a:pt x="170" y="338"/>
                    <a:pt x="165" y="340"/>
                    <a:pt x="165" y="338"/>
                  </a:cubicBezTo>
                  <a:cubicBezTo>
                    <a:pt x="166" y="337"/>
                    <a:pt x="166" y="338"/>
                    <a:pt x="167" y="337"/>
                  </a:cubicBezTo>
                  <a:cubicBezTo>
                    <a:pt x="167" y="335"/>
                    <a:pt x="166" y="336"/>
                    <a:pt x="167" y="334"/>
                  </a:cubicBezTo>
                  <a:cubicBezTo>
                    <a:pt x="166" y="334"/>
                    <a:pt x="165" y="334"/>
                    <a:pt x="165" y="333"/>
                  </a:cubicBezTo>
                  <a:cubicBezTo>
                    <a:pt x="166" y="331"/>
                    <a:pt x="164" y="323"/>
                    <a:pt x="165" y="321"/>
                  </a:cubicBezTo>
                  <a:cubicBezTo>
                    <a:pt x="165" y="321"/>
                    <a:pt x="164" y="321"/>
                    <a:pt x="164" y="321"/>
                  </a:cubicBezTo>
                  <a:cubicBezTo>
                    <a:pt x="164" y="319"/>
                    <a:pt x="165" y="319"/>
                    <a:pt x="165" y="320"/>
                  </a:cubicBezTo>
                  <a:cubicBezTo>
                    <a:pt x="165" y="318"/>
                    <a:pt x="163" y="317"/>
                    <a:pt x="163" y="317"/>
                  </a:cubicBezTo>
                  <a:cubicBezTo>
                    <a:pt x="161" y="313"/>
                    <a:pt x="165" y="307"/>
                    <a:pt x="164" y="303"/>
                  </a:cubicBezTo>
                  <a:cubicBezTo>
                    <a:pt x="165" y="303"/>
                    <a:pt x="167" y="304"/>
                    <a:pt x="167" y="302"/>
                  </a:cubicBezTo>
                  <a:cubicBezTo>
                    <a:pt x="167" y="301"/>
                    <a:pt x="166" y="300"/>
                    <a:pt x="165" y="299"/>
                  </a:cubicBezTo>
                  <a:cubicBezTo>
                    <a:pt x="168" y="297"/>
                    <a:pt x="167" y="296"/>
                    <a:pt x="167" y="292"/>
                  </a:cubicBezTo>
                  <a:cubicBezTo>
                    <a:pt x="166" y="292"/>
                    <a:pt x="165" y="292"/>
                    <a:pt x="164" y="291"/>
                  </a:cubicBezTo>
                  <a:cubicBezTo>
                    <a:pt x="165" y="289"/>
                    <a:pt x="165" y="288"/>
                    <a:pt x="167" y="287"/>
                  </a:cubicBezTo>
                  <a:cubicBezTo>
                    <a:pt x="166" y="286"/>
                    <a:pt x="165" y="288"/>
                    <a:pt x="164" y="286"/>
                  </a:cubicBezTo>
                  <a:cubicBezTo>
                    <a:pt x="165" y="286"/>
                    <a:pt x="165" y="286"/>
                    <a:pt x="166" y="286"/>
                  </a:cubicBezTo>
                  <a:cubicBezTo>
                    <a:pt x="166" y="280"/>
                    <a:pt x="165" y="277"/>
                    <a:pt x="165" y="270"/>
                  </a:cubicBezTo>
                  <a:cubicBezTo>
                    <a:pt x="166" y="270"/>
                    <a:pt x="168" y="270"/>
                    <a:pt x="167" y="268"/>
                  </a:cubicBezTo>
                  <a:cubicBezTo>
                    <a:pt x="167" y="266"/>
                    <a:pt x="165" y="270"/>
                    <a:pt x="165" y="268"/>
                  </a:cubicBezTo>
                  <a:cubicBezTo>
                    <a:pt x="165" y="266"/>
                    <a:pt x="168" y="264"/>
                    <a:pt x="168" y="266"/>
                  </a:cubicBezTo>
                  <a:cubicBezTo>
                    <a:pt x="167" y="265"/>
                    <a:pt x="167" y="266"/>
                    <a:pt x="167" y="268"/>
                  </a:cubicBezTo>
                  <a:cubicBezTo>
                    <a:pt x="168" y="268"/>
                    <a:pt x="169" y="268"/>
                    <a:pt x="169" y="268"/>
                  </a:cubicBezTo>
                  <a:cubicBezTo>
                    <a:pt x="169" y="266"/>
                    <a:pt x="169" y="265"/>
                    <a:pt x="170" y="265"/>
                  </a:cubicBezTo>
                  <a:cubicBezTo>
                    <a:pt x="172" y="264"/>
                    <a:pt x="171" y="266"/>
                    <a:pt x="172" y="266"/>
                  </a:cubicBezTo>
                  <a:cubicBezTo>
                    <a:pt x="173" y="261"/>
                    <a:pt x="173" y="263"/>
                    <a:pt x="172" y="256"/>
                  </a:cubicBezTo>
                  <a:cubicBezTo>
                    <a:pt x="169" y="256"/>
                    <a:pt x="171" y="255"/>
                    <a:pt x="170" y="252"/>
                  </a:cubicBezTo>
                  <a:cubicBezTo>
                    <a:pt x="167" y="252"/>
                    <a:pt x="170" y="254"/>
                    <a:pt x="169" y="254"/>
                  </a:cubicBezTo>
                  <a:cubicBezTo>
                    <a:pt x="169" y="253"/>
                    <a:pt x="168" y="253"/>
                    <a:pt x="168" y="252"/>
                  </a:cubicBezTo>
                  <a:cubicBezTo>
                    <a:pt x="168" y="251"/>
                    <a:pt x="168" y="249"/>
                    <a:pt x="170" y="249"/>
                  </a:cubicBezTo>
                  <a:cubicBezTo>
                    <a:pt x="169" y="247"/>
                    <a:pt x="169" y="246"/>
                    <a:pt x="171" y="244"/>
                  </a:cubicBezTo>
                  <a:cubicBezTo>
                    <a:pt x="172" y="244"/>
                    <a:pt x="172" y="245"/>
                    <a:pt x="173" y="245"/>
                  </a:cubicBezTo>
                  <a:cubicBezTo>
                    <a:pt x="175" y="244"/>
                    <a:pt x="174" y="239"/>
                    <a:pt x="177" y="239"/>
                  </a:cubicBezTo>
                  <a:cubicBezTo>
                    <a:pt x="174" y="237"/>
                    <a:pt x="178" y="234"/>
                    <a:pt x="177" y="233"/>
                  </a:cubicBezTo>
                  <a:cubicBezTo>
                    <a:pt x="175" y="234"/>
                    <a:pt x="175" y="234"/>
                    <a:pt x="173" y="233"/>
                  </a:cubicBezTo>
                  <a:cubicBezTo>
                    <a:pt x="171" y="235"/>
                    <a:pt x="172" y="239"/>
                    <a:pt x="169" y="240"/>
                  </a:cubicBezTo>
                  <a:cubicBezTo>
                    <a:pt x="168" y="239"/>
                    <a:pt x="169" y="235"/>
                    <a:pt x="167" y="237"/>
                  </a:cubicBezTo>
                  <a:cubicBezTo>
                    <a:pt x="168" y="238"/>
                    <a:pt x="167" y="236"/>
                    <a:pt x="166" y="236"/>
                  </a:cubicBezTo>
                  <a:cubicBezTo>
                    <a:pt x="167" y="238"/>
                    <a:pt x="167" y="238"/>
                    <a:pt x="165" y="240"/>
                  </a:cubicBezTo>
                  <a:cubicBezTo>
                    <a:pt x="166" y="237"/>
                    <a:pt x="167" y="239"/>
                    <a:pt x="165" y="237"/>
                  </a:cubicBezTo>
                  <a:cubicBezTo>
                    <a:pt x="166" y="236"/>
                    <a:pt x="168" y="234"/>
                    <a:pt x="169" y="235"/>
                  </a:cubicBezTo>
                  <a:cubicBezTo>
                    <a:pt x="167" y="226"/>
                    <a:pt x="168" y="219"/>
                    <a:pt x="167" y="211"/>
                  </a:cubicBezTo>
                  <a:cubicBezTo>
                    <a:pt x="168" y="212"/>
                    <a:pt x="170" y="211"/>
                    <a:pt x="170" y="212"/>
                  </a:cubicBezTo>
                  <a:cubicBezTo>
                    <a:pt x="169" y="213"/>
                    <a:pt x="169" y="215"/>
                    <a:pt x="171" y="216"/>
                  </a:cubicBezTo>
                  <a:cubicBezTo>
                    <a:pt x="171" y="214"/>
                    <a:pt x="171" y="212"/>
                    <a:pt x="172" y="211"/>
                  </a:cubicBezTo>
                  <a:cubicBezTo>
                    <a:pt x="174" y="215"/>
                    <a:pt x="177" y="211"/>
                    <a:pt x="180" y="211"/>
                  </a:cubicBezTo>
                  <a:cubicBezTo>
                    <a:pt x="180" y="210"/>
                    <a:pt x="180" y="209"/>
                    <a:pt x="181" y="208"/>
                  </a:cubicBezTo>
                  <a:cubicBezTo>
                    <a:pt x="184" y="210"/>
                    <a:pt x="186" y="213"/>
                    <a:pt x="187" y="215"/>
                  </a:cubicBezTo>
                  <a:cubicBezTo>
                    <a:pt x="187" y="215"/>
                    <a:pt x="186" y="215"/>
                    <a:pt x="185" y="215"/>
                  </a:cubicBezTo>
                  <a:cubicBezTo>
                    <a:pt x="186" y="217"/>
                    <a:pt x="185" y="219"/>
                    <a:pt x="184" y="219"/>
                  </a:cubicBezTo>
                  <a:cubicBezTo>
                    <a:pt x="185" y="221"/>
                    <a:pt x="185" y="222"/>
                    <a:pt x="187" y="223"/>
                  </a:cubicBezTo>
                  <a:cubicBezTo>
                    <a:pt x="186" y="239"/>
                    <a:pt x="187" y="251"/>
                    <a:pt x="188" y="268"/>
                  </a:cubicBezTo>
                  <a:cubicBezTo>
                    <a:pt x="190" y="264"/>
                    <a:pt x="189" y="258"/>
                    <a:pt x="189" y="251"/>
                  </a:cubicBezTo>
                  <a:cubicBezTo>
                    <a:pt x="191" y="252"/>
                    <a:pt x="190" y="249"/>
                    <a:pt x="191" y="248"/>
                  </a:cubicBezTo>
                  <a:cubicBezTo>
                    <a:pt x="189" y="244"/>
                    <a:pt x="188" y="231"/>
                    <a:pt x="188" y="222"/>
                  </a:cubicBezTo>
                  <a:cubicBezTo>
                    <a:pt x="188" y="216"/>
                    <a:pt x="188" y="211"/>
                    <a:pt x="189" y="208"/>
                  </a:cubicBezTo>
                  <a:cubicBezTo>
                    <a:pt x="190" y="207"/>
                    <a:pt x="193" y="209"/>
                    <a:pt x="195" y="206"/>
                  </a:cubicBezTo>
                  <a:cubicBezTo>
                    <a:pt x="196" y="208"/>
                    <a:pt x="198" y="205"/>
                    <a:pt x="200" y="205"/>
                  </a:cubicBezTo>
                  <a:cubicBezTo>
                    <a:pt x="201" y="205"/>
                    <a:pt x="201" y="206"/>
                    <a:pt x="202" y="206"/>
                  </a:cubicBezTo>
                  <a:cubicBezTo>
                    <a:pt x="204" y="206"/>
                    <a:pt x="201" y="205"/>
                    <a:pt x="202" y="205"/>
                  </a:cubicBezTo>
                  <a:cubicBezTo>
                    <a:pt x="203" y="205"/>
                    <a:pt x="205" y="207"/>
                    <a:pt x="206" y="206"/>
                  </a:cubicBezTo>
                  <a:cubicBezTo>
                    <a:pt x="205" y="206"/>
                    <a:pt x="205" y="207"/>
                    <a:pt x="205" y="208"/>
                  </a:cubicBezTo>
                  <a:cubicBezTo>
                    <a:pt x="207" y="207"/>
                    <a:pt x="211" y="209"/>
                    <a:pt x="213" y="207"/>
                  </a:cubicBezTo>
                  <a:cubicBezTo>
                    <a:pt x="211" y="208"/>
                    <a:pt x="213" y="205"/>
                    <a:pt x="211" y="205"/>
                  </a:cubicBezTo>
                  <a:cubicBezTo>
                    <a:pt x="210" y="206"/>
                    <a:pt x="208" y="208"/>
                    <a:pt x="208" y="205"/>
                  </a:cubicBezTo>
                  <a:cubicBezTo>
                    <a:pt x="209" y="206"/>
                    <a:pt x="211" y="205"/>
                    <a:pt x="212" y="204"/>
                  </a:cubicBezTo>
                  <a:cubicBezTo>
                    <a:pt x="209" y="204"/>
                    <a:pt x="209" y="202"/>
                    <a:pt x="207" y="202"/>
                  </a:cubicBezTo>
                  <a:cubicBezTo>
                    <a:pt x="205" y="203"/>
                    <a:pt x="208" y="205"/>
                    <a:pt x="206" y="206"/>
                  </a:cubicBezTo>
                  <a:cubicBezTo>
                    <a:pt x="205" y="203"/>
                    <a:pt x="206" y="201"/>
                    <a:pt x="208" y="200"/>
                  </a:cubicBezTo>
                  <a:cubicBezTo>
                    <a:pt x="211" y="201"/>
                    <a:pt x="216" y="203"/>
                    <a:pt x="218" y="200"/>
                  </a:cubicBezTo>
                  <a:cubicBezTo>
                    <a:pt x="231" y="200"/>
                    <a:pt x="257" y="200"/>
                    <a:pt x="272" y="199"/>
                  </a:cubicBezTo>
                  <a:cubicBezTo>
                    <a:pt x="270" y="199"/>
                    <a:pt x="273" y="199"/>
                    <a:pt x="273" y="198"/>
                  </a:cubicBezTo>
                  <a:cubicBezTo>
                    <a:pt x="273" y="199"/>
                    <a:pt x="273" y="200"/>
                    <a:pt x="274" y="200"/>
                  </a:cubicBezTo>
                  <a:cubicBezTo>
                    <a:pt x="278" y="194"/>
                    <a:pt x="286" y="199"/>
                    <a:pt x="289" y="193"/>
                  </a:cubicBezTo>
                  <a:cubicBezTo>
                    <a:pt x="290" y="193"/>
                    <a:pt x="290" y="195"/>
                    <a:pt x="291" y="196"/>
                  </a:cubicBezTo>
                  <a:cubicBezTo>
                    <a:pt x="291" y="195"/>
                    <a:pt x="294" y="196"/>
                    <a:pt x="294" y="194"/>
                  </a:cubicBezTo>
                  <a:cubicBezTo>
                    <a:pt x="293" y="192"/>
                    <a:pt x="292" y="195"/>
                    <a:pt x="292" y="193"/>
                  </a:cubicBezTo>
                  <a:cubicBezTo>
                    <a:pt x="293" y="187"/>
                    <a:pt x="301" y="194"/>
                    <a:pt x="303" y="189"/>
                  </a:cubicBezTo>
                  <a:cubicBezTo>
                    <a:pt x="310" y="190"/>
                    <a:pt x="316" y="187"/>
                    <a:pt x="320" y="191"/>
                  </a:cubicBezTo>
                  <a:cubicBezTo>
                    <a:pt x="320" y="192"/>
                    <a:pt x="319" y="192"/>
                    <a:pt x="319" y="193"/>
                  </a:cubicBezTo>
                  <a:cubicBezTo>
                    <a:pt x="321" y="195"/>
                    <a:pt x="323" y="195"/>
                    <a:pt x="325" y="195"/>
                  </a:cubicBezTo>
                  <a:cubicBezTo>
                    <a:pt x="324" y="195"/>
                    <a:pt x="324" y="199"/>
                    <a:pt x="325" y="197"/>
                  </a:cubicBezTo>
                  <a:cubicBezTo>
                    <a:pt x="325" y="196"/>
                    <a:pt x="326" y="195"/>
                    <a:pt x="327" y="195"/>
                  </a:cubicBezTo>
                  <a:cubicBezTo>
                    <a:pt x="329" y="192"/>
                    <a:pt x="325" y="192"/>
                    <a:pt x="324" y="190"/>
                  </a:cubicBezTo>
                  <a:cubicBezTo>
                    <a:pt x="326" y="191"/>
                    <a:pt x="329" y="187"/>
                    <a:pt x="334" y="189"/>
                  </a:cubicBezTo>
                  <a:cubicBezTo>
                    <a:pt x="333" y="191"/>
                    <a:pt x="334" y="192"/>
                    <a:pt x="335" y="192"/>
                  </a:cubicBezTo>
                  <a:cubicBezTo>
                    <a:pt x="336" y="190"/>
                    <a:pt x="337" y="192"/>
                    <a:pt x="339" y="191"/>
                  </a:cubicBezTo>
                  <a:cubicBezTo>
                    <a:pt x="339" y="192"/>
                    <a:pt x="339" y="192"/>
                    <a:pt x="339" y="193"/>
                  </a:cubicBezTo>
                  <a:cubicBezTo>
                    <a:pt x="338" y="193"/>
                    <a:pt x="337" y="193"/>
                    <a:pt x="336" y="193"/>
                  </a:cubicBezTo>
                  <a:cubicBezTo>
                    <a:pt x="337" y="195"/>
                    <a:pt x="338" y="194"/>
                    <a:pt x="339" y="196"/>
                  </a:cubicBezTo>
                  <a:cubicBezTo>
                    <a:pt x="339" y="198"/>
                    <a:pt x="338" y="199"/>
                    <a:pt x="338" y="201"/>
                  </a:cubicBezTo>
                  <a:cubicBezTo>
                    <a:pt x="335" y="201"/>
                    <a:pt x="334" y="203"/>
                    <a:pt x="334" y="206"/>
                  </a:cubicBezTo>
                  <a:cubicBezTo>
                    <a:pt x="336" y="207"/>
                    <a:pt x="336" y="205"/>
                    <a:pt x="338" y="206"/>
                  </a:cubicBezTo>
                  <a:cubicBezTo>
                    <a:pt x="338" y="207"/>
                    <a:pt x="338" y="207"/>
                    <a:pt x="338" y="208"/>
                  </a:cubicBezTo>
                  <a:cubicBezTo>
                    <a:pt x="340" y="209"/>
                    <a:pt x="340" y="207"/>
                    <a:pt x="341" y="206"/>
                  </a:cubicBezTo>
                  <a:cubicBezTo>
                    <a:pt x="345" y="213"/>
                    <a:pt x="341" y="224"/>
                    <a:pt x="341" y="231"/>
                  </a:cubicBezTo>
                  <a:cubicBezTo>
                    <a:pt x="339" y="230"/>
                    <a:pt x="341" y="234"/>
                    <a:pt x="339" y="233"/>
                  </a:cubicBezTo>
                  <a:cubicBezTo>
                    <a:pt x="337" y="240"/>
                    <a:pt x="339" y="248"/>
                    <a:pt x="337" y="255"/>
                  </a:cubicBezTo>
                  <a:cubicBezTo>
                    <a:pt x="339" y="255"/>
                    <a:pt x="339" y="260"/>
                    <a:pt x="337" y="261"/>
                  </a:cubicBezTo>
                  <a:cubicBezTo>
                    <a:pt x="337" y="269"/>
                    <a:pt x="338" y="273"/>
                    <a:pt x="336" y="280"/>
                  </a:cubicBezTo>
                  <a:cubicBezTo>
                    <a:pt x="337" y="280"/>
                    <a:pt x="337" y="280"/>
                    <a:pt x="337" y="281"/>
                  </a:cubicBezTo>
                  <a:cubicBezTo>
                    <a:pt x="338" y="281"/>
                    <a:pt x="339" y="281"/>
                    <a:pt x="340" y="281"/>
                  </a:cubicBezTo>
                  <a:cubicBezTo>
                    <a:pt x="345" y="278"/>
                    <a:pt x="338" y="263"/>
                    <a:pt x="343" y="266"/>
                  </a:cubicBezTo>
                  <a:cubicBezTo>
                    <a:pt x="343" y="265"/>
                    <a:pt x="342" y="262"/>
                    <a:pt x="344" y="262"/>
                  </a:cubicBezTo>
                  <a:cubicBezTo>
                    <a:pt x="346" y="264"/>
                    <a:pt x="343" y="271"/>
                    <a:pt x="346" y="273"/>
                  </a:cubicBezTo>
                  <a:cubicBezTo>
                    <a:pt x="344" y="273"/>
                    <a:pt x="345" y="274"/>
                    <a:pt x="344" y="273"/>
                  </a:cubicBezTo>
                  <a:cubicBezTo>
                    <a:pt x="343" y="279"/>
                    <a:pt x="346" y="286"/>
                    <a:pt x="344" y="289"/>
                  </a:cubicBezTo>
                  <a:cubicBezTo>
                    <a:pt x="345" y="294"/>
                    <a:pt x="343" y="301"/>
                    <a:pt x="344" y="309"/>
                  </a:cubicBezTo>
                  <a:cubicBezTo>
                    <a:pt x="344" y="315"/>
                    <a:pt x="343" y="320"/>
                    <a:pt x="340" y="325"/>
                  </a:cubicBezTo>
                  <a:cubicBezTo>
                    <a:pt x="339" y="324"/>
                    <a:pt x="339" y="321"/>
                    <a:pt x="338" y="321"/>
                  </a:cubicBezTo>
                  <a:cubicBezTo>
                    <a:pt x="339" y="320"/>
                    <a:pt x="337" y="318"/>
                    <a:pt x="340" y="318"/>
                  </a:cubicBezTo>
                  <a:cubicBezTo>
                    <a:pt x="340" y="316"/>
                    <a:pt x="340" y="315"/>
                    <a:pt x="339" y="314"/>
                  </a:cubicBezTo>
                  <a:cubicBezTo>
                    <a:pt x="339" y="315"/>
                    <a:pt x="339" y="317"/>
                    <a:pt x="338" y="317"/>
                  </a:cubicBezTo>
                  <a:cubicBezTo>
                    <a:pt x="337" y="316"/>
                    <a:pt x="338" y="315"/>
                    <a:pt x="337" y="315"/>
                  </a:cubicBezTo>
                  <a:cubicBezTo>
                    <a:pt x="335" y="319"/>
                    <a:pt x="329" y="316"/>
                    <a:pt x="328" y="321"/>
                  </a:cubicBezTo>
                  <a:cubicBezTo>
                    <a:pt x="330" y="321"/>
                    <a:pt x="329" y="323"/>
                    <a:pt x="328" y="324"/>
                  </a:cubicBezTo>
                  <a:cubicBezTo>
                    <a:pt x="329" y="324"/>
                    <a:pt x="330" y="325"/>
                    <a:pt x="330" y="326"/>
                  </a:cubicBezTo>
                  <a:cubicBezTo>
                    <a:pt x="329" y="326"/>
                    <a:pt x="328" y="325"/>
                    <a:pt x="328" y="326"/>
                  </a:cubicBezTo>
                  <a:cubicBezTo>
                    <a:pt x="329" y="326"/>
                    <a:pt x="329" y="327"/>
                    <a:pt x="329" y="328"/>
                  </a:cubicBezTo>
                  <a:cubicBezTo>
                    <a:pt x="326" y="335"/>
                    <a:pt x="330" y="346"/>
                    <a:pt x="320" y="347"/>
                  </a:cubicBezTo>
                  <a:cubicBezTo>
                    <a:pt x="321" y="347"/>
                    <a:pt x="320" y="348"/>
                    <a:pt x="319" y="348"/>
                  </a:cubicBezTo>
                  <a:cubicBezTo>
                    <a:pt x="319" y="348"/>
                    <a:pt x="320" y="349"/>
                    <a:pt x="320" y="349"/>
                  </a:cubicBezTo>
                  <a:cubicBezTo>
                    <a:pt x="317" y="349"/>
                    <a:pt x="318" y="352"/>
                    <a:pt x="316" y="353"/>
                  </a:cubicBezTo>
                  <a:cubicBezTo>
                    <a:pt x="316" y="352"/>
                    <a:pt x="315" y="352"/>
                    <a:pt x="313" y="352"/>
                  </a:cubicBezTo>
                  <a:cubicBezTo>
                    <a:pt x="313" y="351"/>
                    <a:pt x="313" y="350"/>
                    <a:pt x="313" y="350"/>
                  </a:cubicBezTo>
                  <a:cubicBezTo>
                    <a:pt x="312" y="350"/>
                    <a:pt x="312" y="350"/>
                    <a:pt x="311" y="350"/>
                  </a:cubicBezTo>
                  <a:cubicBezTo>
                    <a:pt x="311" y="348"/>
                    <a:pt x="310" y="347"/>
                    <a:pt x="309" y="346"/>
                  </a:cubicBezTo>
                  <a:cubicBezTo>
                    <a:pt x="307" y="348"/>
                    <a:pt x="304" y="345"/>
                    <a:pt x="302" y="344"/>
                  </a:cubicBezTo>
                  <a:cubicBezTo>
                    <a:pt x="304" y="344"/>
                    <a:pt x="304" y="341"/>
                    <a:pt x="302" y="342"/>
                  </a:cubicBezTo>
                  <a:cubicBezTo>
                    <a:pt x="304" y="343"/>
                    <a:pt x="301" y="343"/>
                    <a:pt x="299" y="343"/>
                  </a:cubicBezTo>
                  <a:cubicBezTo>
                    <a:pt x="300" y="349"/>
                    <a:pt x="304" y="360"/>
                    <a:pt x="294" y="359"/>
                  </a:cubicBezTo>
                  <a:cubicBezTo>
                    <a:pt x="294" y="358"/>
                    <a:pt x="293" y="358"/>
                    <a:pt x="294" y="357"/>
                  </a:cubicBezTo>
                  <a:cubicBezTo>
                    <a:pt x="292" y="357"/>
                    <a:pt x="292" y="359"/>
                    <a:pt x="291" y="359"/>
                  </a:cubicBezTo>
                  <a:cubicBezTo>
                    <a:pt x="281" y="357"/>
                    <a:pt x="274" y="358"/>
                    <a:pt x="264" y="355"/>
                  </a:cubicBezTo>
                  <a:cubicBezTo>
                    <a:pt x="264" y="357"/>
                    <a:pt x="263" y="358"/>
                    <a:pt x="262" y="359"/>
                  </a:cubicBezTo>
                  <a:cubicBezTo>
                    <a:pt x="262" y="358"/>
                    <a:pt x="260" y="358"/>
                    <a:pt x="261" y="357"/>
                  </a:cubicBezTo>
                  <a:cubicBezTo>
                    <a:pt x="261" y="357"/>
                    <a:pt x="262" y="357"/>
                    <a:pt x="262" y="356"/>
                  </a:cubicBezTo>
                  <a:cubicBezTo>
                    <a:pt x="260" y="356"/>
                    <a:pt x="260" y="358"/>
                    <a:pt x="258" y="357"/>
                  </a:cubicBezTo>
                  <a:cubicBezTo>
                    <a:pt x="258" y="359"/>
                    <a:pt x="261" y="358"/>
                    <a:pt x="261" y="360"/>
                  </a:cubicBezTo>
                  <a:cubicBezTo>
                    <a:pt x="261" y="362"/>
                    <a:pt x="261" y="362"/>
                    <a:pt x="259" y="363"/>
                  </a:cubicBezTo>
                  <a:cubicBezTo>
                    <a:pt x="261" y="362"/>
                    <a:pt x="260" y="360"/>
                    <a:pt x="258" y="359"/>
                  </a:cubicBezTo>
                  <a:cubicBezTo>
                    <a:pt x="258" y="361"/>
                    <a:pt x="252" y="363"/>
                    <a:pt x="255" y="365"/>
                  </a:cubicBezTo>
                  <a:cubicBezTo>
                    <a:pt x="255" y="365"/>
                    <a:pt x="255" y="364"/>
                    <a:pt x="256" y="364"/>
                  </a:cubicBezTo>
                  <a:cubicBezTo>
                    <a:pt x="257" y="366"/>
                    <a:pt x="255" y="365"/>
                    <a:pt x="255" y="367"/>
                  </a:cubicBezTo>
                  <a:cubicBezTo>
                    <a:pt x="256" y="368"/>
                    <a:pt x="257" y="366"/>
                    <a:pt x="258" y="368"/>
                  </a:cubicBezTo>
                  <a:cubicBezTo>
                    <a:pt x="258" y="367"/>
                    <a:pt x="259" y="367"/>
                    <a:pt x="259" y="366"/>
                  </a:cubicBezTo>
                  <a:cubicBezTo>
                    <a:pt x="261" y="368"/>
                    <a:pt x="260" y="370"/>
                    <a:pt x="260" y="372"/>
                  </a:cubicBezTo>
                  <a:cubicBezTo>
                    <a:pt x="260" y="371"/>
                    <a:pt x="261" y="371"/>
                    <a:pt x="262" y="371"/>
                  </a:cubicBezTo>
                  <a:cubicBezTo>
                    <a:pt x="262" y="369"/>
                    <a:pt x="260" y="369"/>
                    <a:pt x="261" y="368"/>
                  </a:cubicBezTo>
                  <a:cubicBezTo>
                    <a:pt x="264" y="368"/>
                    <a:pt x="264" y="370"/>
                    <a:pt x="266" y="370"/>
                  </a:cubicBezTo>
                  <a:cubicBezTo>
                    <a:pt x="265" y="370"/>
                    <a:pt x="266" y="373"/>
                    <a:pt x="267" y="373"/>
                  </a:cubicBezTo>
                  <a:cubicBezTo>
                    <a:pt x="270" y="373"/>
                    <a:pt x="275" y="373"/>
                    <a:pt x="279" y="374"/>
                  </a:cubicBezTo>
                  <a:cubicBezTo>
                    <a:pt x="282" y="371"/>
                    <a:pt x="287" y="374"/>
                    <a:pt x="288" y="375"/>
                  </a:cubicBezTo>
                  <a:cubicBezTo>
                    <a:pt x="291" y="374"/>
                    <a:pt x="292" y="374"/>
                    <a:pt x="295" y="374"/>
                  </a:cubicBezTo>
                  <a:cubicBezTo>
                    <a:pt x="295" y="375"/>
                    <a:pt x="295" y="375"/>
                    <a:pt x="295" y="376"/>
                  </a:cubicBezTo>
                  <a:cubicBezTo>
                    <a:pt x="297" y="375"/>
                    <a:pt x="300" y="376"/>
                    <a:pt x="297" y="374"/>
                  </a:cubicBezTo>
                  <a:cubicBezTo>
                    <a:pt x="298" y="374"/>
                    <a:pt x="298" y="374"/>
                    <a:pt x="298" y="373"/>
                  </a:cubicBezTo>
                  <a:cubicBezTo>
                    <a:pt x="300" y="373"/>
                    <a:pt x="302" y="374"/>
                    <a:pt x="303" y="374"/>
                  </a:cubicBezTo>
                  <a:cubicBezTo>
                    <a:pt x="309" y="372"/>
                    <a:pt x="320" y="371"/>
                    <a:pt x="325" y="368"/>
                  </a:cubicBezTo>
                  <a:cubicBezTo>
                    <a:pt x="327" y="370"/>
                    <a:pt x="332" y="370"/>
                    <a:pt x="334" y="368"/>
                  </a:cubicBezTo>
                  <a:cubicBezTo>
                    <a:pt x="335" y="370"/>
                    <a:pt x="339" y="371"/>
                    <a:pt x="340" y="370"/>
                  </a:cubicBezTo>
                  <a:cubicBezTo>
                    <a:pt x="340" y="370"/>
                    <a:pt x="338" y="369"/>
                    <a:pt x="340" y="368"/>
                  </a:cubicBezTo>
                  <a:cubicBezTo>
                    <a:pt x="341" y="369"/>
                    <a:pt x="342" y="370"/>
                    <a:pt x="343" y="372"/>
                  </a:cubicBezTo>
                  <a:cubicBezTo>
                    <a:pt x="339" y="372"/>
                    <a:pt x="339" y="372"/>
                    <a:pt x="335" y="372"/>
                  </a:cubicBezTo>
                  <a:cubicBezTo>
                    <a:pt x="334" y="373"/>
                    <a:pt x="333" y="373"/>
                    <a:pt x="334" y="375"/>
                  </a:cubicBezTo>
                  <a:cubicBezTo>
                    <a:pt x="331" y="374"/>
                    <a:pt x="328" y="382"/>
                    <a:pt x="330" y="384"/>
                  </a:cubicBezTo>
                  <a:cubicBezTo>
                    <a:pt x="332" y="384"/>
                    <a:pt x="332" y="382"/>
                    <a:pt x="334" y="382"/>
                  </a:cubicBezTo>
                  <a:cubicBezTo>
                    <a:pt x="333" y="383"/>
                    <a:pt x="333" y="384"/>
                    <a:pt x="334" y="384"/>
                  </a:cubicBezTo>
                  <a:cubicBezTo>
                    <a:pt x="335" y="385"/>
                    <a:pt x="336" y="385"/>
                    <a:pt x="337" y="384"/>
                  </a:cubicBezTo>
                  <a:cubicBezTo>
                    <a:pt x="337" y="385"/>
                    <a:pt x="337" y="385"/>
                    <a:pt x="338" y="385"/>
                  </a:cubicBezTo>
                  <a:cubicBezTo>
                    <a:pt x="340" y="384"/>
                    <a:pt x="342" y="385"/>
                    <a:pt x="344" y="387"/>
                  </a:cubicBezTo>
                  <a:cubicBezTo>
                    <a:pt x="349" y="386"/>
                    <a:pt x="354" y="389"/>
                    <a:pt x="357" y="385"/>
                  </a:cubicBezTo>
                  <a:cubicBezTo>
                    <a:pt x="358" y="386"/>
                    <a:pt x="358" y="387"/>
                    <a:pt x="360" y="387"/>
                  </a:cubicBezTo>
                  <a:cubicBezTo>
                    <a:pt x="362" y="387"/>
                    <a:pt x="362" y="384"/>
                    <a:pt x="366" y="385"/>
                  </a:cubicBezTo>
                  <a:cubicBezTo>
                    <a:pt x="367" y="382"/>
                    <a:pt x="370" y="382"/>
                    <a:pt x="371" y="379"/>
                  </a:cubicBezTo>
                  <a:cubicBezTo>
                    <a:pt x="378" y="378"/>
                    <a:pt x="386" y="376"/>
                    <a:pt x="394" y="375"/>
                  </a:cubicBezTo>
                  <a:cubicBezTo>
                    <a:pt x="394" y="375"/>
                    <a:pt x="394" y="377"/>
                    <a:pt x="395" y="377"/>
                  </a:cubicBezTo>
                  <a:cubicBezTo>
                    <a:pt x="398" y="374"/>
                    <a:pt x="405" y="376"/>
                    <a:pt x="408" y="373"/>
                  </a:cubicBezTo>
                  <a:cubicBezTo>
                    <a:pt x="409" y="375"/>
                    <a:pt x="412" y="375"/>
                    <a:pt x="414" y="375"/>
                  </a:cubicBezTo>
                  <a:cubicBezTo>
                    <a:pt x="415" y="372"/>
                    <a:pt x="420" y="373"/>
                    <a:pt x="423" y="373"/>
                  </a:cubicBezTo>
                  <a:cubicBezTo>
                    <a:pt x="422" y="369"/>
                    <a:pt x="424" y="369"/>
                    <a:pt x="422" y="367"/>
                  </a:cubicBezTo>
                  <a:cubicBezTo>
                    <a:pt x="423" y="367"/>
                    <a:pt x="425" y="367"/>
                    <a:pt x="424" y="369"/>
                  </a:cubicBezTo>
                  <a:cubicBezTo>
                    <a:pt x="427" y="370"/>
                    <a:pt x="426" y="369"/>
                    <a:pt x="428" y="368"/>
                  </a:cubicBezTo>
                  <a:cubicBezTo>
                    <a:pt x="427" y="371"/>
                    <a:pt x="431" y="370"/>
                    <a:pt x="432" y="371"/>
                  </a:cubicBezTo>
                  <a:cubicBezTo>
                    <a:pt x="432" y="370"/>
                    <a:pt x="433" y="369"/>
                    <a:pt x="434" y="370"/>
                  </a:cubicBezTo>
                  <a:cubicBezTo>
                    <a:pt x="433" y="371"/>
                    <a:pt x="436" y="371"/>
                    <a:pt x="434" y="372"/>
                  </a:cubicBezTo>
                  <a:cubicBezTo>
                    <a:pt x="438" y="373"/>
                    <a:pt x="441" y="371"/>
                    <a:pt x="443" y="370"/>
                  </a:cubicBezTo>
                  <a:cubicBezTo>
                    <a:pt x="444" y="370"/>
                    <a:pt x="444" y="371"/>
                    <a:pt x="446" y="371"/>
                  </a:cubicBezTo>
                  <a:cubicBezTo>
                    <a:pt x="448" y="370"/>
                    <a:pt x="449" y="367"/>
                    <a:pt x="451" y="367"/>
                  </a:cubicBezTo>
                  <a:cubicBezTo>
                    <a:pt x="452" y="365"/>
                    <a:pt x="452" y="365"/>
                    <a:pt x="452" y="364"/>
                  </a:cubicBezTo>
                  <a:cubicBezTo>
                    <a:pt x="454" y="364"/>
                    <a:pt x="455" y="365"/>
                    <a:pt x="455" y="366"/>
                  </a:cubicBezTo>
                  <a:cubicBezTo>
                    <a:pt x="453" y="367"/>
                    <a:pt x="458" y="368"/>
                    <a:pt x="455" y="369"/>
                  </a:cubicBezTo>
                  <a:cubicBezTo>
                    <a:pt x="457" y="370"/>
                    <a:pt x="458" y="371"/>
                    <a:pt x="461" y="371"/>
                  </a:cubicBezTo>
                  <a:cubicBezTo>
                    <a:pt x="463" y="368"/>
                    <a:pt x="464" y="367"/>
                    <a:pt x="463" y="363"/>
                  </a:cubicBezTo>
                  <a:cubicBezTo>
                    <a:pt x="465" y="365"/>
                    <a:pt x="464" y="362"/>
                    <a:pt x="465" y="363"/>
                  </a:cubicBezTo>
                  <a:cubicBezTo>
                    <a:pt x="465" y="365"/>
                    <a:pt x="463" y="364"/>
                    <a:pt x="463" y="365"/>
                  </a:cubicBezTo>
                  <a:cubicBezTo>
                    <a:pt x="465" y="366"/>
                    <a:pt x="465" y="367"/>
                    <a:pt x="465" y="368"/>
                  </a:cubicBezTo>
                  <a:cubicBezTo>
                    <a:pt x="467" y="367"/>
                    <a:pt x="465" y="366"/>
                    <a:pt x="468" y="365"/>
                  </a:cubicBezTo>
                  <a:cubicBezTo>
                    <a:pt x="468" y="366"/>
                    <a:pt x="469" y="366"/>
                    <a:pt x="469" y="367"/>
                  </a:cubicBezTo>
                  <a:cubicBezTo>
                    <a:pt x="467" y="366"/>
                    <a:pt x="467" y="367"/>
                    <a:pt x="467" y="368"/>
                  </a:cubicBezTo>
                  <a:cubicBezTo>
                    <a:pt x="470" y="369"/>
                    <a:pt x="469" y="367"/>
                    <a:pt x="472" y="368"/>
                  </a:cubicBezTo>
                  <a:cubicBezTo>
                    <a:pt x="472" y="367"/>
                    <a:pt x="471" y="366"/>
                    <a:pt x="472" y="366"/>
                  </a:cubicBezTo>
                  <a:cubicBezTo>
                    <a:pt x="472" y="366"/>
                    <a:pt x="473" y="366"/>
                    <a:pt x="474" y="366"/>
                  </a:cubicBezTo>
                  <a:cubicBezTo>
                    <a:pt x="474" y="365"/>
                    <a:pt x="473" y="363"/>
                    <a:pt x="475" y="364"/>
                  </a:cubicBezTo>
                  <a:cubicBezTo>
                    <a:pt x="475" y="366"/>
                    <a:pt x="474" y="367"/>
                    <a:pt x="473" y="368"/>
                  </a:cubicBezTo>
                  <a:cubicBezTo>
                    <a:pt x="476" y="368"/>
                    <a:pt x="476" y="367"/>
                    <a:pt x="478" y="365"/>
                  </a:cubicBezTo>
                  <a:cubicBezTo>
                    <a:pt x="479" y="366"/>
                    <a:pt x="480" y="369"/>
                    <a:pt x="482" y="366"/>
                  </a:cubicBezTo>
                  <a:cubicBezTo>
                    <a:pt x="480" y="366"/>
                    <a:pt x="479" y="366"/>
                    <a:pt x="478" y="365"/>
                  </a:cubicBezTo>
                  <a:cubicBezTo>
                    <a:pt x="480" y="361"/>
                    <a:pt x="485" y="366"/>
                    <a:pt x="486" y="363"/>
                  </a:cubicBezTo>
                  <a:cubicBezTo>
                    <a:pt x="485" y="361"/>
                    <a:pt x="485" y="363"/>
                    <a:pt x="483" y="363"/>
                  </a:cubicBezTo>
                  <a:cubicBezTo>
                    <a:pt x="483" y="361"/>
                    <a:pt x="482" y="362"/>
                    <a:pt x="483" y="361"/>
                  </a:cubicBezTo>
                  <a:cubicBezTo>
                    <a:pt x="479" y="360"/>
                    <a:pt x="476" y="359"/>
                    <a:pt x="474" y="361"/>
                  </a:cubicBezTo>
                  <a:cubicBezTo>
                    <a:pt x="465" y="357"/>
                    <a:pt x="450" y="356"/>
                    <a:pt x="440" y="355"/>
                  </a:cubicBezTo>
                  <a:cubicBezTo>
                    <a:pt x="440" y="353"/>
                    <a:pt x="438" y="352"/>
                    <a:pt x="438" y="350"/>
                  </a:cubicBezTo>
                  <a:cubicBezTo>
                    <a:pt x="440" y="344"/>
                    <a:pt x="437" y="336"/>
                    <a:pt x="440" y="329"/>
                  </a:cubicBezTo>
                  <a:cubicBezTo>
                    <a:pt x="436" y="333"/>
                    <a:pt x="436" y="342"/>
                    <a:pt x="434" y="346"/>
                  </a:cubicBezTo>
                  <a:cubicBezTo>
                    <a:pt x="433" y="345"/>
                    <a:pt x="431" y="346"/>
                    <a:pt x="430" y="344"/>
                  </a:cubicBezTo>
                  <a:cubicBezTo>
                    <a:pt x="428" y="339"/>
                    <a:pt x="425" y="331"/>
                    <a:pt x="419" y="329"/>
                  </a:cubicBezTo>
                  <a:cubicBezTo>
                    <a:pt x="420" y="327"/>
                    <a:pt x="417" y="325"/>
                    <a:pt x="418" y="322"/>
                  </a:cubicBezTo>
                  <a:cubicBezTo>
                    <a:pt x="416" y="322"/>
                    <a:pt x="416" y="321"/>
                    <a:pt x="415" y="320"/>
                  </a:cubicBezTo>
                  <a:cubicBezTo>
                    <a:pt x="413" y="305"/>
                    <a:pt x="409" y="291"/>
                    <a:pt x="408" y="274"/>
                  </a:cubicBezTo>
                  <a:cubicBezTo>
                    <a:pt x="408" y="275"/>
                    <a:pt x="407" y="275"/>
                    <a:pt x="407" y="274"/>
                  </a:cubicBezTo>
                  <a:cubicBezTo>
                    <a:pt x="408" y="273"/>
                    <a:pt x="408" y="272"/>
                    <a:pt x="409" y="273"/>
                  </a:cubicBezTo>
                  <a:cubicBezTo>
                    <a:pt x="410" y="270"/>
                    <a:pt x="407" y="270"/>
                    <a:pt x="406" y="267"/>
                  </a:cubicBezTo>
                  <a:cubicBezTo>
                    <a:pt x="408" y="267"/>
                    <a:pt x="408" y="268"/>
                    <a:pt x="409" y="268"/>
                  </a:cubicBezTo>
                  <a:cubicBezTo>
                    <a:pt x="409" y="266"/>
                    <a:pt x="410" y="262"/>
                    <a:pt x="408" y="260"/>
                  </a:cubicBezTo>
                  <a:cubicBezTo>
                    <a:pt x="409" y="263"/>
                    <a:pt x="406" y="262"/>
                    <a:pt x="405" y="263"/>
                  </a:cubicBezTo>
                  <a:cubicBezTo>
                    <a:pt x="405" y="262"/>
                    <a:pt x="402" y="260"/>
                    <a:pt x="403" y="257"/>
                  </a:cubicBezTo>
                  <a:cubicBezTo>
                    <a:pt x="404" y="259"/>
                    <a:pt x="407" y="259"/>
                    <a:pt x="406" y="256"/>
                  </a:cubicBezTo>
                  <a:cubicBezTo>
                    <a:pt x="405" y="256"/>
                    <a:pt x="404" y="256"/>
                    <a:pt x="403" y="255"/>
                  </a:cubicBezTo>
                  <a:cubicBezTo>
                    <a:pt x="404" y="249"/>
                    <a:pt x="403" y="247"/>
                    <a:pt x="405" y="243"/>
                  </a:cubicBezTo>
                  <a:cubicBezTo>
                    <a:pt x="403" y="243"/>
                    <a:pt x="401" y="242"/>
                    <a:pt x="402" y="240"/>
                  </a:cubicBezTo>
                  <a:cubicBezTo>
                    <a:pt x="401" y="239"/>
                    <a:pt x="401" y="243"/>
                    <a:pt x="401" y="241"/>
                  </a:cubicBezTo>
                  <a:cubicBezTo>
                    <a:pt x="401" y="239"/>
                    <a:pt x="403" y="239"/>
                    <a:pt x="403" y="238"/>
                  </a:cubicBezTo>
                  <a:cubicBezTo>
                    <a:pt x="403" y="236"/>
                    <a:pt x="400" y="237"/>
                    <a:pt x="400" y="235"/>
                  </a:cubicBezTo>
                  <a:cubicBezTo>
                    <a:pt x="403" y="236"/>
                    <a:pt x="400" y="232"/>
                    <a:pt x="401" y="232"/>
                  </a:cubicBezTo>
                  <a:cubicBezTo>
                    <a:pt x="401" y="233"/>
                    <a:pt x="403" y="234"/>
                    <a:pt x="403" y="233"/>
                  </a:cubicBezTo>
                  <a:cubicBezTo>
                    <a:pt x="402" y="232"/>
                    <a:pt x="403" y="229"/>
                    <a:pt x="401" y="229"/>
                  </a:cubicBezTo>
                  <a:cubicBezTo>
                    <a:pt x="400" y="229"/>
                    <a:pt x="400" y="231"/>
                    <a:pt x="399" y="230"/>
                  </a:cubicBezTo>
                  <a:cubicBezTo>
                    <a:pt x="398" y="228"/>
                    <a:pt x="400" y="228"/>
                    <a:pt x="400" y="226"/>
                  </a:cubicBezTo>
                  <a:cubicBezTo>
                    <a:pt x="400" y="225"/>
                    <a:pt x="399" y="226"/>
                    <a:pt x="399" y="225"/>
                  </a:cubicBezTo>
                  <a:cubicBezTo>
                    <a:pt x="399" y="225"/>
                    <a:pt x="399" y="224"/>
                    <a:pt x="399" y="224"/>
                  </a:cubicBezTo>
                  <a:cubicBezTo>
                    <a:pt x="401" y="225"/>
                    <a:pt x="400" y="220"/>
                    <a:pt x="399" y="219"/>
                  </a:cubicBezTo>
                  <a:cubicBezTo>
                    <a:pt x="401" y="218"/>
                    <a:pt x="399" y="217"/>
                    <a:pt x="398" y="217"/>
                  </a:cubicBezTo>
                  <a:cubicBezTo>
                    <a:pt x="400" y="217"/>
                    <a:pt x="401" y="215"/>
                    <a:pt x="401" y="213"/>
                  </a:cubicBezTo>
                  <a:cubicBezTo>
                    <a:pt x="400" y="213"/>
                    <a:pt x="400" y="214"/>
                    <a:pt x="399" y="213"/>
                  </a:cubicBezTo>
                  <a:cubicBezTo>
                    <a:pt x="400" y="211"/>
                    <a:pt x="398" y="211"/>
                    <a:pt x="398" y="209"/>
                  </a:cubicBezTo>
                  <a:cubicBezTo>
                    <a:pt x="401" y="205"/>
                    <a:pt x="400" y="201"/>
                    <a:pt x="401" y="197"/>
                  </a:cubicBezTo>
                  <a:cubicBezTo>
                    <a:pt x="399" y="197"/>
                    <a:pt x="400" y="200"/>
                    <a:pt x="399" y="198"/>
                  </a:cubicBezTo>
                  <a:cubicBezTo>
                    <a:pt x="399" y="196"/>
                    <a:pt x="402" y="198"/>
                    <a:pt x="401" y="196"/>
                  </a:cubicBezTo>
                  <a:cubicBezTo>
                    <a:pt x="401" y="195"/>
                    <a:pt x="399" y="195"/>
                    <a:pt x="400" y="193"/>
                  </a:cubicBezTo>
                  <a:cubicBezTo>
                    <a:pt x="406" y="191"/>
                    <a:pt x="409" y="189"/>
                    <a:pt x="415" y="188"/>
                  </a:cubicBezTo>
                  <a:cubicBezTo>
                    <a:pt x="414" y="186"/>
                    <a:pt x="416" y="186"/>
                    <a:pt x="415" y="185"/>
                  </a:cubicBezTo>
                  <a:cubicBezTo>
                    <a:pt x="413" y="186"/>
                    <a:pt x="412" y="187"/>
                    <a:pt x="410" y="185"/>
                  </a:cubicBezTo>
                  <a:cubicBezTo>
                    <a:pt x="409" y="187"/>
                    <a:pt x="409" y="185"/>
                    <a:pt x="407" y="187"/>
                  </a:cubicBezTo>
                  <a:cubicBezTo>
                    <a:pt x="405" y="186"/>
                    <a:pt x="403" y="186"/>
                    <a:pt x="403" y="183"/>
                  </a:cubicBezTo>
                  <a:cubicBezTo>
                    <a:pt x="402" y="182"/>
                    <a:pt x="400" y="184"/>
                    <a:pt x="399" y="182"/>
                  </a:cubicBezTo>
                  <a:cubicBezTo>
                    <a:pt x="398" y="179"/>
                    <a:pt x="401" y="177"/>
                    <a:pt x="399" y="175"/>
                  </a:cubicBezTo>
                  <a:cubicBezTo>
                    <a:pt x="397" y="175"/>
                    <a:pt x="398" y="176"/>
                    <a:pt x="396" y="176"/>
                  </a:cubicBezTo>
                  <a:cubicBezTo>
                    <a:pt x="398" y="173"/>
                    <a:pt x="395" y="174"/>
                    <a:pt x="394" y="172"/>
                  </a:cubicBezTo>
                  <a:cubicBezTo>
                    <a:pt x="395" y="172"/>
                    <a:pt x="395" y="172"/>
                    <a:pt x="396" y="172"/>
                  </a:cubicBezTo>
                  <a:cubicBezTo>
                    <a:pt x="395" y="170"/>
                    <a:pt x="394" y="168"/>
                    <a:pt x="394" y="166"/>
                  </a:cubicBezTo>
                  <a:cubicBezTo>
                    <a:pt x="395" y="165"/>
                    <a:pt x="395" y="164"/>
                    <a:pt x="396" y="162"/>
                  </a:cubicBezTo>
                  <a:cubicBezTo>
                    <a:pt x="395" y="162"/>
                    <a:pt x="394" y="162"/>
                    <a:pt x="394" y="162"/>
                  </a:cubicBezTo>
                  <a:cubicBezTo>
                    <a:pt x="398" y="154"/>
                    <a:pt x="391" y="142"/>
                    <a:pt x="395" y="135"/>
                  </a:cubicBezTo>
                  <a:cubicBezTo>
                    <a:pt x="394" y="134"/>
                    <a:pt x="392" y="134"/>
                    <a:pt x="391" y="133"/>
                  </a:cubicBezTo>
                  <a:cubicBezTo>
                    <a:pt x="392" y="131"/>
                    <a:pt x="395" y="130"/>
                    <a:pt x="395" y="128"/>
                  </a:cubicBezTo>
                  <a:cubicBezTo>
                    <a:pt x="395" y="128"/>
                    <a:pt x="393" y="125"/>
                    <a:pt x="393" y="125"/>
                  </a:cubicBezTo>
                  <a:cubicBezTo>
                    <a:pt x="393" y="124"/>
                    <a:pt x="394" y="124"/>
                    <a:pt x="395" y="123"/>
                  </a:cubicBezTo>
                  <a:cubicBezTo>
                    <a:pt x="395" y="123"/>
                    <a:pt x="394" y="122"/>
                    <a:pt x="394" y="121"/>
                  </a:cubicBezTo>
                  <a:cubicBezTo>
                    <a:pt x="394" y="119"/>
                    <a:pt x="396" y="117"/>
                    <a:pt x="395" y="115"/>
                  </a:cubicBezTo>
                  <a:cubicBezTo>
                    <a:pt x="396" y="114"/>
                    <a:pt x="397" y="114"/>
                    <a:pt x="399" y="114"/>
                  </a:cubicBezTo>
                  <a:cubicBezTo>
                    <a:pt x="401" y="110"/>
                    <a:pt x="398" y="105"/>
                    <a:pt x="398" y="101"/>
                  </a:cubicBezTo>
                  <a:cubicBezTo>
                    <a:pt x="398" y="95"/>
                    <a:pt x="404" y="90"/>
                    <a:pt x="402" y="83"/>
                  </a:cubicBezTo>
                  <a:cubicBezTo>
                    <a:pt x="403" y="83"/>
                    <a:pt x="403" y="81"/>
                    <a:pt x="405" y="82"/>
                  </a:cubicBezTo>
                  <a:cubicBezTo>
                    <a:pt x="407" y="92"/>
                    <a:pt x="406" y="97"/>
                    <a:pt x="407" y="104"/>
                  </a:cubicBezTo>
                  <a:cubicBezTo>
                    <a:pt x="408" y="102"/>
                    <a:pt x="408" y="105"/>
                    <a:pt x="409" y="105"/>
                  </a:cubicBezTo>
                  <a:cubicBezTo>
                    <a:pt x="408" y="97"/>
                    <a:pt x="409" y="86"/>
                    <a:pt x="411" y="82"/>
                  </a:cubicBezTo>
                  <a:cubicBezTo>
                    <a:pt x="410" y="84"/>
                    <a:pt x="410" y="80"/>
                    <a:pt x="408" y="81"/>
                  </a:cubicBezTo>
                  <a:cubicBezTo>
                    <a:pt x="408" y="83"/>
                    <a:pt x="408" y="84"/>
                    <a:pt x="407" y="84"/>
                  </a:cubicBezTo>
                  <a:cubicBezTo>
                    <a:pt x="407" y="82"/>
                    <a:pt x="405" y="82"/>
                    <a:pt x="405" y="80"/>
                  </a:cubicBezTo>
                  <a:cubicBezTo>
                    <a:pt x="410" y="77"/>
                    <a:pt x="399" y="67"/>
                    <a:pt x="408" y="65"/>
                  </a:cubicBezTo>
                  <a:cubicBezTo>
                    <a:pt x="410" y="62"/>
                    <a:pt x="410" y="61"/>
                    <a:pt x="411" y="57"/>
                  </a:cubicBezTo>
                  <a:cubicBezTo>
                    <a:pt x="412" y="52"/>
                    <a:pt x="419" y="50"/>
                    <a:pt x="416" y="43"/>
                  </a:cubicBezTo>
                  <a:cubicBezTo>
                    <a:pt x="418" y="42"/>
                    <a:pt x="421" y="42"/>
                    <a:pt x="421" y="38"/>
                  </a:cubicBezTo>
                  <a:cubicBezTo>
                    <a:pt x="418" y="36"/>
                    <a:pt x="416" y="35"/>
                    <a:pt x="414" y="33"/>
                  </a:cubicBezTo>
                  <a:cubicBezTo>
                    <a:pt x="416" y="30"/>
                    <a:pt x="417" y="26"/>
                    <a:pt x="422" y="27"/>
                  </a:cubicBezTo>
                  <a:cubicBezTo>
                    <a:pt x="423" y="27"/>
                    <a:pt x="424" y="28"/>
                    <a:pt x="424" y="28"/>
                  </a:cubicBezTo>
                  <a:cubicBezTo>
                    <a:pt x="427" y="28"/>
                    <a:pt x="431" y="25"/>
                    <a:pt x="434" y="25"/>
                  </a:cubicBezTo>
                  <a:cubicBezTo>
                    <a:pt x="434" y="25"/>
                    <a:pt x="435" y="27"/>
                    <a:pt x="436" y="27"/>
                  </a:cubicBezTo>
                  <a:cubicBezTo>
                    <a:pt x="438" y="26"/>
                    <a:pt x="436" y="25"/>
                    <a:pt x="437" y="27"/>
                  </a:cubicBezTo>
                  <a:cubicBezTo>
                    <a:pt x="439" y="23"/>
                    <a:pt x="442" y="26"/>
                    <a:pt x="445" y="24"/>
                  </a:cubicBezTo>
                  <a:cubicBezTo>
                    <a:pt x="441" y="23"/>
                    <a:pt x="439" y="23"/>
                    <a:pt x="436" y="24"/>
                  </a:cubicBezTo>
                  <a:cubicBezTo>
                    <a:pt x="435" y="23"/>
                    <a:pt x="435" y="22"/>
                    <a:pt x="433" y="23"/>
                  </a:cubicBezTo>
                  <a:cubicBezTo>
                    <a:pt x="432" y="22"/>
                    <a:pt x="432" y="21"/>
                    <a:pt x="431" y="21"/>
                  </a:cubicBezTo>
                  <a:cubicBezTo>
                    <a:pt x="429" y="20"/>
                    <a:pt x="424" y="21"/>
                    <a:pt x="422" y="20"/>
                  </a:cubicBezTo>
                  <a:cubicBezTo>
                    <a:pt x="422" y="19"/>
                    <a:pt x="422" y="19"/>
                    <a:pt x="423" y="18"/>
                  </a:cubicBezTo>
                  <a:cubicBezTo>
                    <a:pt x="424" y="19"/>
                    <a:pt x="427" y="18"/>
                    <a:pt x="430" y="18"/>
                  </a:cubicBezTo>
                  <a:cubicBezTo>
                    <a:pt x="431" y="16"/>
                    <a:pt x="427" y="15"/>
                    <a:pt x="429" y="14"/>
                  </a:cubicBezTo>
                  <a:cubicBezTo>
                    <a:pt x="430" y="14"/>
                    <a:pt x="430" y="16"/>
                    <a:pt x="431" y="16"/>
                  </a:cubicBezTo>
                  <a:cubicBezTo>
                    <a:pt x="432" y="12"/>
                    <a:pt x="434" y="16"/>
                    <a:pt x="437" y="14"/>
                  </a:cubicBezTo>
                  <a:cubicBezTo>
                    <a:pt x="437" y="15"/>
                    <a:pt x="438" y="15"/>
                    <a:pt x="438" y="16"/>
                  </a:cubicBezTo>
                  <a:cubicBezTo>
                    <a:pt x="432" y="16"/>
                    <a:pt x="435" y="19"/>
                    <a:pt x="431" y="17"/>
                  </a:cubicBezTo>
                  <a:cubicBezTo>
                    <a:pt x="434" y="20"/>
                    <a:pt x="436" y="18"/>
                    <a:pt x="438" y="16"/>
                  </a:cubicBezTo>
                  <a:cubicBezTo>
                    <a:pt x="441" y="16"/>
                    <a:pt x="443" y="18"/>
                    <a:pt x="445" y="18"/>
                  </a:cubicBezTo>
                  <a:cubicBezTo>
                    <a:pt x="447" y="16"/>
                    <a:pt x="444" y="17"/>
                    <a:pt x="445" y="14"/>
                  </a:cubicBezTo>
                  <a:cubicBezTo>
                    <a:pt x="445" y="14"/>
                    <a:pt x="445" y="14"/>
                    <a:pt x="446" y="14"/>
                  </a:cubicBezTo>
                  <a:cubicBezTo>
                    <a:pt x="450" y="14"/>
                    <a:pt x="453" y="14"/>
                    <a:pt x="459" y="14"/>
                  </a:cubicBezTo>
                  <a:cubicBezTo>
                    <a:pt x="460" y="16"/>
                    <a:pt x="460" y="21"/>
                    <a:pt x="460" y="23"/>
                  </a:cubicBezTo>
                  <a:cubicBezTo>
                    <a:pt x="463" y="22"/>
                    <a:pt x="460" y="16"/>
                    <a:pt x="462" y="13"/>
                  </a:cubicBezTo>
                  <a:cubicBezTo>
                    <a:pt x="456" y="12"/>
                    <a:pt x="447" y="13"/>
                    <a:pt x="443" y="11"/>
                  </a:cubicBezTo>
                  <a:cubicBezTo>
                    <a:pt x="444" y="11"/>
                    <a:pt x="446" y="11"/>
                    <a:pt x="445" y="10"/>
                  </a:cubicBezTo>
                  <a:cubicBezTo>
                    <a:pt x="444" y="10"/>
                    <a:pt x="443" y="10"/>
                    <a:pt x="443" y="10"/>
                  </a:cubicBezTo>
                  <a:cubicBezTo>
                    <a:pt x="443" y="10"/>
                    <a:pt x="443" y="9"/>
                    <a:pt x="443" y="8"/>
                  </a:cubicBezTo>
                  <a:cubicBezTo>
                    <a:pt x="444" y="8"/>
                    <a:pt x="445" y="10"/>
                    <a:pt x="445" y="7"/>
                  </a:cubicBezTo>
                  <a:cubicBezTo>
                    <a:pt x="445" y="6"/>
                    <a:pt x="444" y="7"/>
                    <a:pt x="444" y="6"/>
                  </a:cubicBezTo>
                  <a:cubicBezTo>
                    <a:pt x="444" y="5"/>
                    <a:pt x="443" y="4"/>
                    <a:pt x="444" y="4"/>
                  </a:cubicBezTo>
                  <a:close/>
                  <a:moveTo>
                    <a:pt x="408" y="267"/>
                  </a:moveTo>
                  <a:cubicBezTo>
                    <a:pt x="406" y="267"/>
                    <a:pt x="405" y="262"/>
                    <a:pt x="408" y="263"/>
                  </a:cubicBezTo>
                  <a:cubicBezTo>
                    <a:pt x="408" y="264"/>
                    <a:pt x="408" y="265"/>
                    <a:pt x="408" y="267"/>
                  </a:cubicBezTo>
                  <a:cubicBezTo>
                    <a:pt x="408" y="267"/>
                    <a:pt x="408" y="267"/>
                    <a:pt x="408" y="267"/>
                  </a:cubicBezTo>
                  <a:close/>
                  <a:moveTo>
                    <a:pt x="176" y="7"/>
                  </a:moveTo>
                  <a:cubicBezTo>
                    <a:pt x="176" y="5"/>
                    <a:pt x="178" y="8"/>
                    <a:pt x="178" y="6"/>
                  </a:cubicBezTo>
                  <a:cubicBezTo>
                    <a:pt x="179" y="7"/>
                    <a:pt x="177" y="7"/>
                    <a:pt x="177" y="8"/>
                  </a:cubicBezTo>
                  <a:cubicBezTo>
                    <a:pt x="176" y="8"/>
                    <a:pt x="177" y="7"/>
                    <a:pt x="176" y="7"/>
                  </a:cubicBezTo>
                  <a:cubicBezTo>
                    <a:pt x="176" y="7"/>
                    <a:pt x="176" y="7"/>
                    <a:pt x="176" y="7"/>
                  </a:cubicBezTo>
                  <a:close/>
                  <a:moveTo>
                    <a:pt x="242" y="7"/>
                  </a:moveTo>
                  <a:cubicBezTo>
                    <a:pt x="241" y="9"/>
                    <a:pt x="239" y="7"/>
                    <a:pt x="241" y="6"/>
                  </a:cubicBezTo>
                  <a:cubicBezTo>
                    <a:pt x="241" y="6"/>
                    <a:pt x="241" y="7"/>
                    <a:pt x="242" y="7"/>
                  </a:cubicBezTo>
                  <a:cubicBezTo>
                    <a:pt x="242" y="7"/>
                    <a:pt x="242" y="7"/>
                    <a:pt x="242" y="7"/>
                  </a:cubicBezTo>
                  <a:close/>
                  <a:moveTo>
                    <a:pt x="180" y="11"/>
                  </a:moveTo>
                  <a:cubicBezTo>
                    <a:pt x="180" y="8"/>
                    <a:pt x="181" y="9"/>
                    <a:pt x="183" y="10"/>
                  </a:cubicBezTo>
                  <a:cubicBezTo>
                    <a:pt x="182" y="10"/>
                    <a:pt x="181" y="10"/>
                    <a:pt x="180" y="11"/>
                  </a:cubicBezTo>
                  <a:cubicBezTo>
                    <a:pt x="180" y="11"/>
                    <a:pt x="180" y="11"/>
                    <a:pt x="180" y="11"/>
                  </a:cubicBezTo>
                  <a:close/>
                  <a:moveTo>
                    <a:pt x="181" y="12"/>
                  </a:moveTo>
                  <a:cubicBezTo>
                    <a:pt x="185" y="11"/>
                    <a:pt x="188" y="9"/>
                    <a:pt x="192" y="10"/>
                  </a:cubicBezTo>
                  <a:cubicBezTo>
                    <a:pt x="190" y="14"/>
                    <a:pt x="183" y="15"/>
                    <a:pt x="181" y="12"/>
                  </a:cubicBezTo>
                  <a:cubicBezTo>
                    <a:pt x="181" y="12"/>
                    <a:pt x="181" y="12"/>
                    <a:pt x="181" y="12"/>
                  </a:cubicBezTo>
                  <a:close/>
                  <a:moveTo>
                    <a:pt x="174" y="13"/>
                  </a:moveTo>
                  <a:cubicBezTo>
                    <a:pt x="174" y="12"/>
                    <a:pt x="176" y="12"/>
                    <a:pt x="176" y="11"/>
                  </a:cubicBezTo>
                  <a:cubicBezTo>
                    <a:pt x="176" y="11"/>
                    <a:pt x="176" y="12"/>
                    <a:pt x="177" y="12"/>
                  </a:cubicBezTo>
                  <a:cubicBezTo>
                    <a:pt x="177" y="12"/>
                    <a:pt x="177" y="12"/>
                    <a:pt x="177" y="13"/>
                  </a:cubicBezTo>
                  <a:cubicBezTo>
                    <a:pt x="176" y="13"/>
                    <a:pt x="175" y="13"/>
                    <a:pt x="174" y="13"/>
                  </a:cubicBezTo>
                  <a:cubicBezTo>
                    <a:pt x="174" y="13"/>
                    <a:pt x="174" y="13"/>
                    <a:pt x="174" y="13"/>
                  </a:cubicBezTo>
                  <a:close/>
                  <a:moveTo>
                    <a:pt x="158" y="15"/>
                  </a:moveTo>
                  <a:cubicBezTo>
                    <a:pt x="156" y="15"/>
                    <a:pt x="158" y="13"/>
                    <a:pt x="159" y="13"/>
                  </a:cubicBezTo>
                  <a:cubicBezTo>
                    <a:pt x="159" y="15"/>
                    <a:pt x="158" y="14"/>
                    <a:pt x="158" y="15"/>
                  </a:cubicBezTo>
                  <a:cubicBezTo>
                    <a:pt x="158" y="15"/>
                    <a:pt x="158" y="15"/>
                    <a:pt x="158" y="15"/>
                  </a:cubicBezTo>
                  <a:close/>
                  <a:moveTo>
                    <a:pt x="165" y="15"/>
                  </a:moveTo>
                  <a:cubicBezTo>
                    <a:pt x="164" y="15"/>
                    <a:pt x="163" y="15"/>
                    <a:pt x="163" y="13"/>
                  </a:cubicBezTo>
                  <a:cubicBezTo>
                    <a:pt x="164" y="14"/>
                    <a:pt x="165" y="14"/>
                    <a:pt x="165" y="15"/>
                  </a:cubicBezTo>
                  <a:cubicBezTo>
                    <a:pt x="165" y="15"/>
                    <a:pt x="165" y="15"/>
                    <a:pt x="165" y="15"/>
                  </a:cubicBezTo>
                  <a:close/>
                  <a:moveTo>
                    <a:pt x="289" y="14"/>
                  </a:moveTo>
                  <a:cubicBezTo>
                    <a:pt x="289" y="14"/>
                    <a:pt x="289" y="14"/>
                    <a:pt x="289" y="13"/>
                  </a:cubicBezTo>
                  <a:cubicBezTo>
                    <a:pt x="289" y="13"/>
                    <a:pt x="290" y="13"/>
                    <a:pt x="291" y="13"/>
                  </a:cubicBezTo>
                  <a:cubicBezTo>
                    <a:pt x="291" y="14"/>
                    <a:pt x="291" y="14"/>
                    <a:pt x="291" y="14"/>
                  </a:cubicBezTo>
                  <a:cubicBezTo>
                    <a:pt x="290" y="14"/>
                    <a:pt x="289" y="14"/>
                    <a:pt x="289" y="14"/>
                  </a:cubicBezTo>
                  <a:cubicBezTo>
                    <a:pt x="289" y="14"/>
                    <a:pt x="289" y="14"/>
                    <a:pt x="289" y="14"/>
                  </a:cubicBezTo>
                  <a:close/>
                  <a:moveTo>
                    <a:pt x="269" y="16"/>
                  </a:moveTo>
                  <a:cubicBezTo>
                    <a:pt x="269" y="16"/>
                    <a:pt x="267" y="16"/>
                    <a:pt x="268" y="14"/>
                  </a:cubicBezTo>
                  <a:cubicBezTo>
                    <a:pt x="268" y="14"/>
                    <a:pt x="269" y="14"/>
                    <a:pt x="270" y="14"/>
                  </a:cubicBezTo>
                  <a:cubicBezTo>
                    <a:pt x="270" y="15"/>
                    <a:pt x="270" y="15"/>
                    <a:pt x="269" y="16"/>
                  </a:cubicBezTo>
                  <a:cubicBezTo>
                    <a:pt x="269" y="16"/>
                    <a:pt x="269" y="16"/>
                    <a:pt x="269" y="16"/>
                  </a:cubicBezTo>
                  <a:close/>
                  <a:moveTo>
                    <a:pt x="337" y="16"/>
                  </a:moveTo>
                  <a:cubicBezTo>
                    <a:pt x="336" y="17"/>
                    <a:pt x="336" y="14"/>
                    <a:pt x="335" y="14"/>
                  </a:cubicBezTo>
                  <a:cubicBezTo>
                    <a:pt x="336" y="13"/>
                    <a:pt x="337" y="15"/>
                    <a:pt x="337" y="16"/>
                  </a:cubicBezTo>
                  <a:cubicBezTo>
                    <a:pt x="337" y="16"/>
                    <a:pt x="337" y="16"/>
                    <a:pt x="337" y="16"/>
                  </a:cubicBezTo>
                  <a:close/>
                  <a:moveTo>
                    <a:pt x="244" y="21"/>
                  </a:moveTo>
                  <a:cubicBezTo>
                    <a:pt x="242" y="20"/>
                    <a:pt x="244" y="18"/>
                    <a:pt x="245" y="19"/>
                  </a:cubicBezTo>
                  <a:cubicBezTo>
                    <a:pt x="245" y="20"/>
                    <a:pt x="244" y="20"/>
                    <a:pt x="244" y="21"/>
                  </a:cubicBezTo>
                  <a:cubicBezTo>
                    <a:pt x="244" y="21"/>
                    <a:pt x="244" y="21"/>
                    <a:pt x="244" y="21"/>
                  </a:cubicBezTo>
                  <a:close/>
                  <a:moveTo>
                    <a:pt x="419" y="24"/>
                  </a:moveTo>
                  <a:cubicBezTo>
                    <a:pt x="420" y="23"/>
                    <a:pt x="420" y="23"/>
                    <a:pt x="421" y="23"/>
                  </a:cubicBezTo>
                  <a:cubicBezTo>
                    <a:pt x="420" y="22"/>
                    <a:pt x="420" y="21"/>
                    <a:pt x="420" y="21"/>
                  </a:cubicBezTo>
                  <a:cubicBezTo>
                    <a:pt x="421" y="21"/>
                    <a:pt x="422" y="21"/>
                    <a:pt x="422" y="23"/>
                  </a:cubicBezTo>
                  <a:cubicBezTo>
                    <a:pt x="420" y="22"/>
                    <a:pt x="421" y="24"/>
                    <a:pt x="419" y="24"/>
                  </a:cubicBezTo>
                  <a:cubicBezTo>
                    <a:pt x="419" y="24"/>
                    <a:pt x="419" y="24"/>
                    <a:pt x="419" y="24"/>
                  </a:cubicBezTo>
                  <a:close/>
                  <a:moveTo>
                    <a:pt x="429" y="23"/>
                  </a:moveTo>
                  <a:cubicBezTo>
                    <a:pt x="428" y="23"/>
                    <a:pt x="427" y="23"/>
                    <a:pt x="427" y="22"/>
                  </a:cubicBezTo>
                  <a:cubicBezTo>
                    <a:pt x="429" y="21"/>
                    <a:pt x="429" y="22"/>
                    <a:pt x="429" y="23"/>
                  </a:cubicBezTo>
                  <a:cubicBezTo>
                    <a:pt x="429" y="23"/>
                    <a:pt x="429" y="23"/>
                    <a:pt x="429" y="23"/>
                  </a:cubicBezTo>
                  <a:close/>
                  <a:moveTo>
                    <a:pt x="394" y="23"/>
                  </a:moveTo>
                  <a:cubicBezTo>
                    <a:pt x="394" y="23"/>
                    <a:pt x="394" y="23"/>
                    <a:pt x="394" y="23"/>
                  </a:cubicBezTo>
                  <a:cubicBezTo>
                    <a:pt x="393" y="22"/>
                    <a:pt x="396" y="22"/>
                    <a:pt x="395" y="23"/>
                  </a:cubicBezTo>
                  <a:cubicBezTo>
                    <a:pt x="395" y="23"/>
                    <a:pt x="395" y="23"/>
                    <a:pt x="394" y="23"/>
                  </a:cubicBezTo>
                  <a:cubicBezTo>
                    <a:pt x="394" y="23"/>
                    <a:pt x="394" y="23"/>
                    <a:pt x="394" y="23"/>
                  </a:cubicBezTo>
                  <a:close/>
                  <a:moveTo>
                    <a:pt x="396" y="25"/>
                  </a:moveTo>
                  <a:cubicBezTo>
                    <a:pt x="396" y="24"/>
                    <a:pt x="397" y="24"/>
                    <a:pt x="398" y="24"/>
                  </a:cubicBezTo>
                  <a:cubicBezTo>
                    <a:pt x="398" y="26"/>
                    <a:pt x="397" y="26"/>
                    <a:pt x="397" y="27"/>
                  </a:cubicBezTo>
                  <a:cubicBezTo>
                    <a:pt x="396" y="27"/>
                    <a:pt x="396" y="26"/>
                    <a:pt x="396" y="25"/>
                  </a:cubicBezTo>
                  <a:cubicBezTo>
                    <a:pt x="396" y="25"/>
                    <a:pt x="396" y="25"/>
                    <a:pt x="396" y="25"/>
                  </a:cubicBezTo>
                  <a:close/>
                  <a:moveTo>
                    <a:pt x="399" y="27"/>
                  </a:moveTo>
                  <a:cubicBezTo>
                    <a:pt x="398" y="25"/>
                    <a:pt x="399" y="24"/>
                    <a:pt x="400" y="24"/>
                  </a:cubicBezTo>
                  <a:cubicBezTo>
                    <a:pt x="399" y="25"/>
                    <a:pt x="400" y="27"/>
                    <a:pt x="399" y="27"/>
                  </a:cubicBezTo>
                  <a:cubicBezTo>
                    <a:pt x="399" y="27"/>
                    <a:pt x="399" y="27"/>
                    <a:pt x="399" y="27"/>
                  </a:cubicBezTo>
                  <a:close/>
                  <a:moveTo>
                    <a:pt x="153" y="27"/>
                  </a:moveTo>
                  <a:cubicBezTo>
                    <a:pt x="154" y="27"/>
                    <a:pt x="154" y="27"/>
                    <a:pt x="154" y="27"/>
                  </a:cubicBezTo>
                  <a:cubicBezTo>
                    <a:pt x="157" y="26"/>
                    <a:pt x="156" y="29"/>
                    <a:pt x="157" y="31"/>
                  </a:cubicBezTo>
                  <a:cubicBezTo>
                    <a:pt x="155" y="31"/>
                    <a:pt x="153" y="30"/>
                    <a:pt x="153" y="27"/>
                  </a:cubicBezTo>
                  <a:cubicBezTo>
                    <a:pt x="153" y="27"/>
                    <a:pt x="153" y="27"/>
                    <a:pt x="153" y="27"/>
                  </a:cubicBezTo>
                  <a:close/>
                  <a:moveTo>
                    <a:pt x="319" y="31"/>
                  </a:moveTo>
                  <a:cubicBezTo>
                    <a:pt x="321" y="25"/>
                    <a:pt x="326" y="31"/>
                    <a:pt x="328" y="34"/>
                  </a:cubicBezTo>
                  <a:cubicBezTo>
                    <a:pt x="328" y="35"/>
                    <a:pt x="327" y="35"/>
                    <a:pt x="326" y="36"/>
                  </a:cubicBezTo>
                  <a:cubicBezTo>
                    <a:pt x="326" y="37"/>
                    <a:pt x="327" y="36"/>
                    <a:pt x="328" y="36"/>
                  </a:cubicBezTo>
                  <a:cubicBezTo>
                    <a:pt x="327" y="40"/>
                    <a:pt x="322" y="38"/>
                    <a:pt x="320" y="36"/>
                  </a:cubicBezTo>
                  <a:cubicBezTo>
                    <a:pt x="318" y="37"/>
                    <a:pt x="319" y="40"/>
                    <a:pt x="316" y="39"/>
                  </a:cubicBezTo>
                  <a:cubicBezTo>
                    <a:pt x="317" y="37"/>
                    <a:pt x="316" y="35"/>
                    <a:pt x="316" y="32"/>
                  </a:cubicBezTo>
                  <a:cubicBezTo>
                    <a:pt x="313" y="34"/>
                    <a:pt x="312" y="31"/>
                    <a:pt x="309" y="31"/>
                  </a:cubicBezTo>
                  <a:cubicBezTo>
                    <a:pt x="309" y="30"/>
                    <a:pt x="309" y="29"/>
                    <a:pt x="309" y="28"/>
                  </a:cubicBezTo>
                  <a:cubicBezTo>
                    <a:pt x="313" y="24"/>
                    <a:pt x="316" y="29"/>
                    <a:pt x="319" y="31"/>
                  </a:cubicBezTo>
                  <a:cubicBezTo>
                    <a:pt x="319" y="31"/>
                    <a:pt x="319" y="31"/>
                    <a:pt x="319" y="31"/>
                  </a:cubicBezTo>
                  <a:close/>
                  <a:moveTo>
                    <a:pt x="306" y="30"/>
                  </a:moveTo>
                  <a:cubicBezTo>
                    <a:pt x="306" y="29"/>
                    <a:pt x="306" y="29"/>
                    <a:pt x="306" y="29"/>
                  </a:cubicBezTo>
                  <a:cubicBezTo>
                    <a:pt x="307" y="29"/>
                    <a:pt x="307" y="29"/>
                    <a:pt x="308" y="29"/>
                  </a:cubicBezTo>
                  <a:cubicBezTo>
                    <a:pt x="308" y="29"/>
                    <a:pt x="308" y="29"/>
                    <a:pt x="308" y="30"/>
                  </a:cubicBezTo>
                  <a:cubicBezTo>
                    <a:pt x="307" y="30"/>
                    <a:pt x="307" y="30"/>
                    <a:pt x="306" y="30"/>
                  </a:cubicBezTo>
                  <a:cubicBezTo>
                    <a:pt x="306" y="30"/>
                    <a:pt x="306" y="30"/>
                    <a:pt x="306" y="30"/>
                  </a:cubicBezTo>
                  <a:close/>
                  <a:moveTo>
                    <a:pt x="307" y="31"/>
                  </a:moveTo>
                  <a:cubicBezTo>
                    <a:pt x="307" y="33"/>
                    <a:pt x="303" y="32"/>
                    <a:pt x="303" y="30"/>
                  </a:cubicBezTo>
                  <a:cubicBezTo>
                    <a:pt x="305" y="30"/>
                    <a:pt x="306" y="31"/>
                    <a:pt x="307" y="31"/>
                  </a:cubicBezTo>
                  <a:cubicBezTo>
                    <a:pt x="307" y="31"/>
                    <a:pt x="307" y="31"/>
                    <a:pt x="307" y="31"/>
                  </a:cubicBezTo>
                  <a:close/>
                  <a:moveTo>
                    <a:pt x="92" y="34"/>
                  </a:moveTo>
                  <a:cubicBezTo>
                    <a:pt x="92" y="32"/>
                    <a:pt x="89" y="34"/>
                    <a:pt x="90" y="32"/>
                  </a:cubicBezTo>
                  <a:cubicBezTo>
                    <a:pt x="92" y="31"/>
                    <a:pt x="93" y="35"/>
                    <a:pt x="91" y="34"/>
                  </a:cubicBezTo>
                  <a:cubicBezTo>
                    <a:pt x="91" y="34"/>
                    <a:pt x="91" y="34"/>
                    <a:pt x="92" y="34"/>
                  </a:cubicBezTo>
                  <a:cubicBezTo>
                    <a:pt x="92" y="34"/>
                    <a:pt x="92" y="34"/>
                    <a:pt x="92" y="34"/>
                  </a:cubicBezTo>
                  <a:close/>
                  <a:moveTo>
                    <a:pt x="90" y="38"/>
                  </a:moveTo>
                  <a:cubicBezTo>
                    <a:pt x="90" y="37"/>
                    <a:pt x="91" y="36"/>
                    <a:pt x="90" y="36"/>
                  </a:cubicBezTo>
                  <a:cubicBezTo>
                    <a:pt x="91" y="33"/>
                    <a:pt x="92" y="40"/>
                    <a:pt x="90" y="38"/>
                  </a:cubicBezTo>
                  <a:cubicBezTo>
                    <a:pt x="90" y="38"/>
                    <a:pt x="90" y="38"/>
                    <a:pt x="90" y="38"/>
                  </a:cubicBezTo>
                  <a:close/>
                  <a:moveTo>
                    <a:pt x="153" y="40"/>
                  </a:moveTo>
                  <a:cubicBezTo>
                    <a:pt x="154" y="39"/>
                    <a:pt x="155" y="39"/>
                    <a:pt x="157" y="39"/>
                  </a:cubicBezTo>
                  <a:cubicBezTo>
                    <a:pt x="155" y="41"/>
                    <a:pt x="158" y="41"/>
                    <a:pt x="158" y="43"/>
                  </a:cubicBezTo>
                  <a:cubicBezTo>
                    <a:pt x="157" y="42"/>
                    <a:pt x="157" y="43"/>
                    <a:pt x="157" y="43"/>
                  </a:cubicBezTo>
                  <a:cubicBezTo>
                    <a:pt x="155" y="45"/>
                    <a:pt x="153" y="42"/>
                    <a:pt x="153" y="40"/>
                  </a:cubicBezTo>
                  <a:cubicBezTo>
                    <a:pt x="153" y="40"/>
                    <a:pt x="153" y="40"/>
                    <a:pt x="153" y="40"/>
                  </a:cubicBezTo>
                  <a:close/>
                  <a:moveTo>
                    <a:pt x="90" y="44"/>
                  </a:moveTo>
                  <a:cubicBezTo>
                    <a:pt x="93" y="43"/>
                    <a:pt x="92" y="40"/>
                    <a:pt x="95" y="40"/>
                  </a:cubicBezTo>
                  <a:cubicBezTo>
                    <a:pt x="96" y="42"/>
                    <a:pt x="94" y="45"/>
                    <a:pt x="91" y="45"/>
                  </a:cubicBezTo>
                  <a:cubicBezTo>
                    <a:pt x="91" y="44"/>
                    <a:pt x="91" y="44"/>
                    <a:pt x="90" y="44"/>
                  </a:cubicBezTo>
                  <a:cubicBezTo>
                    <a:pt x="90" y="44"/>
                    <a:pt x="90" y="44"/>
                    <a:pt x="90" y="44"/>
                  </a:cubicBezTo>
                  <a:close/>
                  <a:moveTo>
                    <a:pt x="91" y="40"/>
                  </a:moveTo>
                  <a:cubicBezTo>
                    <a:pt x="92" y="40"/>
                    <a:pt x="93" y="41"/>
                    <a:pt x="92" y="42"/>
                  </a:cubicBezTo>
                  <a:cubicBezTo>
                    <a:pt x="91" y="42"/>
                    <a:pt x="91" y="41"/>
                    <a:pt x="91" y="40"/>
                  </a:cubicBezTo>
                  <a:cubicBezTo>
                    <a:pt x="91" y="40"/>
                    <a:pt x="91" y="40"/>
                    <a:pt x="91" y="40"/>
                  </a:cubicBezTo>
                  <a:close/>
                  <a:moveTo>
                    <a:pt x="169" y="46"/>
                  </a:moveTo>
                  <a:cubicBezTo>
                    <a:pt x="169" y="45"/>
                    <a:pt x="167" y="47"/>
                    <a:pt x="167" y="45"/>
                  </a:cubicBezTo>
                  <a:cubicBezTo>
                    <a:pt x="166" y="46"/>
                    <a:pt x="165" y="47"/>
                    <a:pt x="163" y="47"/>
                  </a:cubicBezTo>
                  <a:cubicBezTo>
                    <a:pt x="163" y="47"/>
                    <a:pt x="163" y="45"/>
                    <a:pt x="162" y="46"/>
                  </a:cubicBezTo>
                  <a:cubicBezTo>
                    <a:pt x="163" y="44"/>
                    <a:pt x="163" y="41"/>
                    <a:pt x="166" y="40"/>
                  </a:cubicBezTo>
                  <a:cubicBezTo>
                    <a:pt x="166" y="43"/>
                    <a:pt x="167" y="43"/>
                    <a:pt x="167" y="45"/>
                  </a:cubicBezTo>
                  <a:cubicBezTo>
                    <a:pt x="169" y="45"/>
                    <a:pt x="170" y="46"/>
                    <a:pt x="172" y="46"/>
                  </a:cubicBezTo>
                  <a:cubicBezTo>
                    <a:pt x="172" y="48"/>
                    <a:pt x="172" y="49"/>
                    <a:pt x="172" y="50"/>
                  </a:cubicBezTo>
                  <a:cubicBezTo>
                    <a:pt x="170" y="50"/>
                    <a:pt x="169" y="48"/>
                    <a:pt x="169" y="46"/>
                  </a:cubicBezTo>
                  <a:cubicBezTo>
                    <a:pt x="169" y="46"/>
                    <a:pt x="169" y="46"/>
                    <a:pt x="169" y="46"/>
                  </a:cubicBezTo>
                  <a:close/>
                  <a:moveTo>
                    <a:pt x="183" y="50"/>
                  </a:moveTo>
                  <a:cubicBezTo>
                    <a:pt x="185" y="48"/>
                    <a:pt x="187" y="45"/>
                    <a:pt x="187" y="40"/>
                  </a:cubicBezTo>
                  <a:cubicBezTo>
                    <a:pt x="190" y="49"/>
                    <a:pt x="186" y="65"/>
                    <a:pt x="185" y="75"/>
                  </a:cubicBezTo>
                  <a:cubicBezTo>
                    <a:pt x="183" y="74"/>
                    <a:pt x="184" y="72"/>
                    <a:pt x="184" y="70"/>
                  </a:cubicBezTo>
                  <a:cubicBezTo>
                    <a:pt x="183" y="63"/>
                    <a:pt x="183" y="57"/>
                    <a:pt x="183" y="50"/>
                  </a:cubicBezTo>
                  <a:cubicBezTo>
                    <a:pt x="183" y="50"/>
                    <a:pt x="183" y="50"/>
                    <a:pt x="183" y="50"/>
                  </a:cubicBezTo>
                  <a:close/>
                  <a:moveTo>
                    <a:pt x="177" y="55"/>
                  </a:moveTo>
                  <a:cubicBezTo>
                    <a:pt x="177" y="57"/>
                    <a:pt x="176" y="51"/>
                    <a:pt x="175" y="55"/>
                  </a:cubicBezTo>
                  <a:cubicBezTo>
                    <a:pt x="174" y="54"/>
                    <a:pt x="174" y="51"/>
                    <a:pt x="176" y="52"/>
                  </a:cubicBezTo>
                  <a:cubicBezTo>
                    <a:pt x="176" y="50"/>
                    <a:pt x="174" y="52"/>
                    <a:pt x="173" y="50"/>
                  </a:cubicBezTo>
                  <a:cubicBezTo>
                    <a:pt x="173" y="49"/>
                    <a:pt x="174" y="48"/>
                    <a:pt x="174" y="47"/>
                  </a:cubicBezTo>
                  <a:cubicBezTo>
                    <a:pt x="175" y="47"/>
                    <a:pt x="176" y="50"/>
                    <a:pt x="176" y="48"/>
                  </a:cubicBezTo>
                  <a:cubicBezTo>
                    <a:pt x="177" y="49"/>
                    <a:pt x="177" y="53"/>
                    <a:pt x="177" y="55"/>
                  </a:cubicBezTo>
                  <a:cubicBezTo>
                    <a:pt x="177" y="55"/>
                    <a:pt x="177" y="55"/>
                    <a:pt x="177" y="55"/>
                  </a:cubicBezTo>
                  <a:close/>
                  <a:moveTo>
                    <a:pt x="329" y="50"/>
                  </a:moveTo>
                  <a:cubicBezTo>
                    <a:pt x="330" y="48"/>
                    <a:pt x="332" y="52"/>
                    <a:pt x="332" y="49"/>
                  </a:cubicBezTo>
                  <a:cubicBezTo>
                    <a:pt x="333" y="49"/>
                    <a:pt x="333" y="49"/>
                    <a:pt x="333" y="51"/>
                  </a:cubicBezTo>
                  <a:cubicBezTo>
                    <a:pt x="332" y="51"/>
                    <a:pt x="332" y="51"/>
                    <a:pt x="333" y="51"/>
                  </a:cubicBezTo>
                  <a:cubicBezTo>
                    <a:pt x="333" y="52"/>
                    <a:pt x="331" y="51"/>
                    <a:pt x="331" y="52"/>
                  </a:cubicBezTo>
                  <a:cubicBezTo>
                    <a:pt x="331" y="52"/>
                    <a:pt x="331" y="50"/>
                    <a:pt x="329" y="50"/>
                  </a:cubicBezTo>
                  <a:cubicBezTo>
                    <a:pt x="329" y="50"/>
                    <a:pt x="329" y="50"/>
                    <a:pt x="329" y="50"/>
                  </a:cubicBezTo>
                  <a:close/>
                  <a:moveTo>
                    <a:pt x="377" y="70"/>
                  </a:moveTo>
                  <a:cubicBezTo>
                    <a:pt x="373" y="69"/>
                    <a:pt x="376" y="65"/>
                    <a:pt x="377" y="63"/>
                  </a:cubicBezTo>
                  <a:cubicBezTo>
                    <a:pt x="380" y="64"/>
                    <a:pt x="376" y="68"/>
                    <a:pt x="377" y="70"/>
                  </a:cubicBezTo>
                  <a:cubicBezTo>
                    <a:pt x="377" y="70"/>
                    <a:pt x="377" y="70"/>
                    <a:pt x="377" y="70"/>
                  </a:cubicBezTo>
                  <a:close/>
                  <a:moveTo>
                    <a:pt x="102" y="76"/>
                  </a:moveTo>
                  <a:cubicBezTo>
                    <a:pt x="101" y="75"/>
                    <a:pt x="100" y="73"/>
                    <a:pt x="101" y="71"/>
                  </a:cubicBezTo>
                  <a:cubicBezTo>
                    <a:pt x="104" y="72"/>
                    <a:pt x="102" y="74"/>
                    <a:pt x="102" y="76"/>
                  </a:cubicBezTo>
                  <a:cubicBezTo>
                    <a:pt x="102" y="76"/>
                    <a:pt x="102" y="76"/>
                    <a:pt x="102" y="76"/>
                  </a:cubicBezTo>
                  <a:close/>
                  <a:moveTo>
                    <a:pt x="370" y="93"/>
                  </a:moveTo>
                  <a:cubicBezTo>
                    <a:pt x="370" y="93"/>
                    <a:pt x="370" y="93"/>
                    <a:pt x="370" y="93"/>
                  </a:cubicBezTo>
                  <a:cubicBezTo>
                    <a:pt x="371" y="94"/>
                    <a:pt x="372" y="94"/>
                    <a:pt x="373" y="94"/>
                  </a:cubicBezTo>
                  <a:cubicBezTo>
                    <a:pt x="373" y="95"/>
                    <a:pt x="373" y="96"/>
                    <a:pt x="372" y="96"/>
                  </a:cubicBezTo>
                  <a:cubicBezTo>
                    <a:pt x="371" y="96"/>
                    <a:pt x="371" y="95"/>
                    <a:pt x="371" y="95"/>
                  </a:cubicBezTo>
                  <a:cubicBezTo>
                    <a:pt x="371" y="98"/>
                    <a:pt x="371" y="98"/>
                    <a:pt x="371" y="101"/>
                  </a:cubicBezTo>
                  <a:cubicBezTo>
                    <a:pt x="372" y="101"/>
                    <a:pt x="373" y="99"/>
                    <a:pt x="374" y="101"/>
                  </a:cubicBezTo>
                  <a:cubicBezTo>
                    <a:pt x="373" y="101"/>
                    <a:pt x="372" y="102"/>
                    <a:pt x="371" y="102"/>
                  </a:cubicBezTo>
                  <a:cubicBezTo>
                    <a:pt x="371" y="103"/>
                    <a:pt x="369" y="104"/>
                    <a:pt x="369" y="105"/>
                  </a:cubicBezTo>
                  <a:cubicBezTo>
                    <a:pt x="370" y="107"/>
                    <a:pt x="372" y="108"/>
                    <a:pt x="373" y="109"/>
                  </a:cubicBezTo>
                  <a:cubicBezTo>
                    <a:pt x="371" y="110"/>
                    <a:pt x="372" y="115"/>
                    <a:pt x="374" y="116"/>
                  </a:cubicBezTo>
                  <a:cubicBezTo>
                    <a:pt x="375" y="115"/>
                    <a:pt x="375" y="114"/>
                    <a:pt x="374" y="113"/>
                  </a:cubicBezTo>
                  <a:cubicBezTo>
                    <a:pt x="379" y="111"/>
                    <a:pt x="378" y="105"/>
                    <a:pt x="376" y="101"/>
                  </a:cubicBezTo>
                  <a:cubicBezTo>
                    <a:pt x="379" y="101"/>
                    <a:pt x="379" y="99"/>
                    <a:pt x="383" y="99"/>
                  </a:cubicBezTo>
                  <a:cubicBezTo>
                    <a:pt x="382" y="90"/>
                    <a:pt x="385" y="84"/>
                    <a:pt x="382" y="76"/>
                  </a:cubicBezTo>
                  <a:cubicBezTo>
                    <a:pt x="381" y="76"/>
                    <a:pt x="380" y="77"/>
                    <a:pt x="379" y="77"/>
                  </a:cubicBezTo>
                  <a:cubicBezTo>
                    <a:pt x="377" y="76"/>
                    <a:pt x="378" y="73"/>
                    <a:pt x="375" y="72"/>
                  </a:cubicBezTo>
                  <a:cubicBezTo>
                    <a:pt x="371" y="79"/>
                    <a:pt x="373" y="86"/>
                    <a:pt x="370" y="93"/>
                  </a:cubicBezTo>
                  <a:close/>
                  <a:moveTo>
                    <a:pt x="115" y="96"/>
                  </a:moveTo>
                  <a:cubicBezTo>
                    <a:pt x="117" y="95"/>
                    <a:pt x="113" y="92"/>
                    <a:pt x="116" y="92"/>
                  </a:cubicBezTo>
                  <a:cubicBezTo>
                    <a:pt x="115" y="90"/>
                    <a:pt x="114" y="94"/>
                    <a:pt x="112" y="93"/>
                  </a:cubicBezTo>
                  <a:cubicBezTo>
                    <a:pt x="113" y="91"/>
                    <a:pt x="113" y="91"/>
                    <a:pt x="112" y="90"/>
                  </a:cubicBezTo>
                  <a:cubicBezTo>
                    <a:pt x="115" y="90"/>
                    <a:pt x="116" y="86"/>
                    <a:pt x="113" y="86"/>
                  </a:cubicBezTo>
                  <a:cubicBezTo>
                    <a:pt x="115" y="84"/>
                    <a:pt x="114" y="81"/>
                    <a:pt x="114" y="77"/>
                  </a:cubicBezTo>
                  <a:cubicBezTo>
                    <a:pt x="117" y="79"/>
                    <a:pt x="118" y="85"/>
                    <a:pt x="117" y="89"/>
                  </a:cubicBezTo>
                  <a:cubicBezTo>
                    <a:pt x="118" y="91"/>
                    <a:pt x="119" y="88"/>
                    <a:pt x="120" y="90"/>
                  </a:cubicBezTo>
                  <a:cubicBezTo>
                    <a:pt x="120" y="93"/>
                    <a:pt x="120" y="95"/>
                    <a:pt x="120" y="97"/>
                  </a:cubicBezTo>
                  <a:cubicBezTo>
                    <a:pt x="118" y="98"/>
                    <a:pt x="117" y="97"/>
                    <a:pt x="115" y="96"/>
                  </a:cubicBezTo>
                  <a:cubicBezTo>
                    <a:pt x="115" y="96"/>
                    <a:pt x="115" y="96"/>
                    <a:pt x="115" y="96"/>
                  </a:cubicBezTo>
                  <a:close/>
                  <a:moveTo>
                    <a:pt x="105" y="83"/>
                  </a:moveTo>
                  <a:cubicBezTo>
                    <a:pt x="106" y="85"/>
                    <a:pt x="107" y="87"/>
                    <a:pt x="108" y="87"/>
                  </a:cubicBezTo>
                  <a:cubicBezTo>
                    <a:pt x="107" y="90"/>
                    <a:pt x="108" y="96"/>
                    <a:pt x="107" y="101"/>
                  </a:cubicBezTo>
                  <a:cubicBezTo>
                    <a:pt x="106" y="100"/>
                    <a:pt x="106" y="100"/>
                    <a:pt x="106" y="101"/>
                  </a:cubicBezTo>
                  <a:cubicBezTo>
                    <a:pt x="103" y="99"/>
                    <a:pt x="101" y="98"/>
                    <a:pt x="98" y="97"/>
                  </a:cubicBezTo>
                  <a:cubicBezTo>
                    <a:pt x="96" y="90"/>
                    <a:pt x="99" y="86"/>
                    <a:pt x="100" y="78"/>
                  </a:cubicBezTo>
                  <a:cubicBezTo>
                    <a:pt x="104" y="77"/>
                    <a:pt x="104" y="79"/>
                    <a:pt x="108" y="80"/>
                  </a:cubicBezTo>
                  <a:cubicBezTo>
                    <a:pt x="108" y="83"/>
                    <a:pt x="105" y="80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lose/>
                  <a:moveTo>
                    <a:pt x="109" y="86"/>
                  </a:moveTo>
                  <a:cubicBezTo>
                    <a:pt x="107" y="86"/>
                    <a:pt x="107" y="85"/>
                    <a:pt x="107" y="83"/>
                  </a:cubicBezTo>
                  <a:cubicBezTo>
                    <a:pt x="109" y="83"/>
                    <a:pt x="110" y="84"/>
                    <a:pt x="109" y="86"/>
                  </a:cubicBezTo>
                  <a:cubicBezTo>
                    <a:pt x="109" y="86"/>
                    <a:pt x="109" y="86"/>
                    <a:pt x="109" y="86"/>
                  </a:cubicBezTo>
                  <a:close/>
                  <a:moveTo>
                    <a:pt x="181" y="93"/>
                  </a:moveTo>
                  <a:cubicBezTo>
                    <a:pt x="180" y="93"/>
                    <a:pt x="179" y="92"/>
                    <a:pt x="179" y="91"/>
                  </a:cubicBezTo>
                  <a:cubicBezTo>
                    <a:pt x="180" y="91"/>
                    <a:pt x="181" y="91"/>
                    <a:pt x="181" y="93"/>
                  </a:cubicBezTo>
                  <a:cubicBezTo>
                    <a:pt x="181" y="93"/>
                    <a:pt x="181" y="93"/>
                    <a:pt x="181" y="93"/>
                  </a:cubicBezTo>
                  <a:close/>
                  <a:moveTo>
                    <a:pt x="110" y="96"/>
                  </a:moveTo>
                  <a:cubicBezTo>
                    <a:pt x="110" y="96"/>
                    <a:pt x="110" y="96"/>
                    <a:pt x="110" y="95"/>
                  </a:cubicBezTo>
                  <a:cubicBezTo>
                    <a:pt x="111" y="95"/>
                    <a:pt x="111" y="95"/>
                    <a:pt x="112" y="95"/>
                  </a:cubicBezTo>
                  <a:cubicBezTo>
                    <a:pt x="112" y="96"/>
                    <a:pt x="112" y="96"/>
                    <a:pt x="112" y="96"/>
                  </a:cubicBezTo>
                  <a:cubicBezTo>
                    <a:pt x="111" y="96"/>
                    <a:pt x="111" y="96"/>
                    <a:pt x="110" y="96"/>
                  </a:cubicBezTo>
                  <a:cubicBezTo>
                    <a:pt x="110" y="96"/>
                    <a:pt x="110" y="96"/>
                    <a:pt x="110" y="96"/>
                  </a:cubicBezTo>
                  <a:close/>
                  <a:moveTo>
                    <a:pt x="174" y="110"/>
                  </a:moveTo>
                  <a:cubicBezTo>
                    <a:pt x="177" y="106"/>
                    <a:pt x="176" y="104"/>
                    <a:pt x="178" y="99"/>
                  </a:cubicBezTo>
                  <a:cubicBezTo>
                    <a:pt x="179" y="100"/>
                    <a:pt x="179" y="101"/>
                    <a:pt x="180" y="102"/>
                  </a:cubicBezTo>
                  <a:cubicBezTo>
                    <a:pt x="179" y="105"/>
                    <a:pt x="181" y="109"/>
                    <a:pt x="181" y="113"/>
                  </a:cubicBezTo>
                  <a:cubicBezTo>
                    <a:pt x="181" y="123"/>
                    <a:pt x="181" y="132"/>
                    <a:pt x="184" y="143"/>
                  </a:cubicBezTo>
                  <a:cubicBezTo>
                    <a:pt x="182" y="147"/>
                    <a:pt x="184" y="155"/>
                    <a:pt x="184" y="160"/>
                  </a:cubicBezTo>
                  <a:cubicBezTo>
                    <a:pt x="179" y="163"/>
                    <a:pt x="177" y="158"/>
                    <a:pt x="174" y="159"/>
                  </a:cubicBezTo>
                  <a:cubicBezTo>
                    <a:pt x="174" y="160"/>
                    <a:pt x="173" y="162"/>
                    <a:pt x="175" y="162"/>
                  </a:cubicBezTo>
                  <a:cubicBezTo>
                    <a:pt x="174" y="164"/>
                    <a:pt x="173" y="167"/>
                    <a:pt x="169" y="166"/>
                  </a:cubicBezTo>
                  <a:cubicBezTo>
                    <a:pt x="168" y="163"/>
                    <a:pt x="169" y="160"/>
                    <a:pt x="170" y="157"/>
                  </a:cubicBezTo>
                  <a:cubicBezTo>
                    <a:pt x="170" y="156"/>
                    <a:pt x="169" y="156"/>
                    <a:pt x="169" y="155"/>
                  </a:cubicBezTo>
                  <a:cubicBezTo>
                    <a:pt x="171" y="148"/>
                    <a:pt x="168" y="142"/>
                    <a:pt x="169" y="136"/>
                  </a:cubicBezTo>
                  <a:cubicBezTo>
                    <a:pt x="170" y="133"/>
                    <a:pt x="173" y="130"/>
                    <a:pt x="174" y="127"/>
                  </a:cubicBezTo>
                  <a:cubicBezTo>
                    <a:pt x="175" y="122"/>
                    <a:pt x="174" y="115"/>
                    <a:pt x="174" y="110"/>
                  </a:cubicBezTo>
                  <a:cubicBezTo>
                    <a:pt x="174" y="110"/>
                    <a:pt x="174" y="110"/>
                    <a:pt x="174" y="110"/>
                  </a:cubicBezTo>
                  <a:close/>
                  <a:moveTo>
                    <a:pt x="151" y="104"/>
                  </a:moveTo>
                  <a:cubicBezTo>
                    <a:pt x="149" y="104"/>
                    <a:pt x="148" y="102"/>
                    <a:pt x="150" y="101"/>
                  </a:cubicBezTo>
                  <a:cubicBezTo>
                    <a:pt x="151" y="101"/>
                    <a:pt x="151" y="102"/>
                    <a:pt x="151" y="104"/>
                  </a:cubicBezTo>
                  <a:cubicBezTo>
                    <a:pt x="151" y="104"/>
                    <a:pt x="151" y="104"/>
                    <a:pt x="151" y="104"/>
                  </a:cubicBezTo>
                  <a:close/>
                  <a:moveTo>
                    <a:pt x="114" y="116"/>
                  </a:moveTo>
                  <a:cubicBezTo>
                    <a:pt x="114" y="115"/>
                    <a:pt x="115" y="112"/>
                    <a:pt x="113" y="112"/>
                  </a:cubicBezTo>
                  <a:cubicBezTo>
                    <a:pt x="113" y="111"/>
                    <a:pt x="114" y="111"/>
                    <a:pt x="114" y="112"/>
                  </a:cubicBezTo>
                  <a:cubicBezTo>
                    <a:pt x="115" y="111"/>
                    <a:pt x="115" y="109"/>
                    <a:pt x="117" y="110"/>
                  </a:cubicBezTo>
                  <a:cubicBezTo>
                    <a:pt x="117" y="112"/>
                    <a:pt x="116" y="115"/>
                    <a:pt x="114" y="116"/>
                  </a:cubicBezTo>
                  <a:cubicBezTo>
                    <a:pt x="114" y="116"/>
                    <a:pt x="114" y="116"/>
                    <a:pt x="114" y="116"/>
                  </a:cubicBezTo>
                  <a:close/>
                  <a:moveTo>
                    <a:pt x="109" y="121"/>
                  </a:moveTo>
                  <a:cubicBezTo>
                    <a:pt x="109" y="123"/>
                    <a:pt x="108" y="133"/>
                    <a:pt x="112" y="134"/>
                  </a:cubicBezTo>
                  <a:cubicBezTo>
                    <a:pt x="111" y="134"/>
                    <a:pt x="111" y="135"/>
                    <a:pt x="110" y="135"/>
                  </a:cubicBezTo>
                  <a:cubicBezTo>
                    <a:pt x="111" y="138"/>
                    <a:pt x="110" y="143"/>
                    <a:pt x="109" y="146"/>
                  </a:cubicBezTo>
                  <a:cubicBezTo>
                    <a:pt x="110" y="146"/>
                    <a:pt x="110" y="146"/>
                    <a:pt x="111" y="146"/>
                  </a:cubicBezTo>
                  <a:cubicBezTo>
                    <a:pt x="108" y="156"/>
                    <a:pt x="111" y="165"/>
                    <a:pt x="108" y="171"/>
                  </a:cubicBezTo>
                  <a:cubicBezTo>
                    <a:pt x="107" y="169"/>
                    <a:pt x="105" y="168"/>
                    <a:pt x="104" y="171"/>
                  </a:cubicBezTo>
                  <a:cubicBezTo>
                    <a:pt x="100" y="167"/>
                    <a:pt x="103" y="163"/>
                    <a:pt x="101" y="156"/>
                  </a:cubicBezTo>
                  <a:cubicBezTo>
                    <a:pt x="102" y="156"/>
                    <a:pt x="102" y="157"/>
                    <a:pt x="102" y="157"/>
                  </a:cubicBezTo>
                  <a:cubicBezTo>
                    <a:pt x="101" y="151"/>
                    <a:pt x="104" y="141"/>
                    <a:pt x="102" y="135"/>
                  </a:cubicBezTo>
                  <a:cubicBezTo>
                    <a:pt x="102" y="133"/>
                    <a:pt x="103" y="131"/>
                    <a:pt x="104" y="130"/>
                  </a:cubicBezTo>
                  <a:cubicBezTo>
                    <a:pt x="103" y="125"/>
                    <a:pt x="107" y="121"/>
                    <a:pt x="107" y="116"/>
                  </a:cubicBezTo>
                  <a:cubicBezTo>
                    <a:pt x="108" y="116"/>
                    <a:pt x="108" y="122"/>
                    <a:pt x="109" y="121"/>
                  </a:cubicBezTo>
                  <a:cubicBezTo>
                    <a:pt x="109" y="121"/>
                    <a:pt x="109" y="121"/>
                    <a:pt x="109" y="121"/>
                  </a:cubicBezTo>
                  <a:close/>
                  <a:moveTo>
                    <a:pt x="111" y="118"/>
                  </a:moveTo>
                  <a:cubicBezTo>
                    <a:pt x="111" y="118"/>
                    <a:pt x="113" y="119"/>
                    <a:pt x="113" y="118"/>
                  </a:cubicBezTo>
                  <a:cubicBezTo>
                    <a:pt x="114" y="119"/>
                    <a:pt x="110" y="121"/>
                    <a:pt x="111" y="118"/>
                  </a:cubicBezTo>
                  <a:cubicBezTo>
                    <a:pt x="111" y="118"/>
                    <a:pt x="111" y="118"/>
                    <a:pt x="111" y="118"/>
                  </a:cubicBezTo>
                  <a:close/>
                  <a:moveTo>
                    <a:pt x="158" y="129"/>
                  </a:moveTo>
                  <a:cubicBezTo>
                    <a:pt x="155" y="127"/>
                    <a:pt x="155" y="124"/>
                    <a:pt x="156" y="121"/>
                  </a:cubicBezTo>
                  <a:cubicBezTo>
                    <a:pt x="158" y="122"/>
                    <a:pt x="160" y="127"/>
                    <a:pt x="158" y="129"/>
                  </a:cubicBezTo>
                  <a:cubicBezTo>
                    <a:pt x="158" y="129"/>
                    <a:pt x="158" y="129"/>
                    <a:pt x="158" y="129"/>
                  </a:cubicBezTo>
                  <a:close/>
                  <a:moveTo>
                    <a:pt x="113" y="127"/>
                  </a:moveTo>
                  <a:cubicBezTo>
                    <a:pt x="112" y="126"/>
                    <a:pt x="110" y="127"/>
                    <a:pt x="111" y="125"/>
                  </a:cubicBezTo>
                  <a:cubicBezTo>
                    <a:pt x="111" y="126"/>
                    <a:pt x="113" y="126"/>
                    <a:pt x="113" y="127"/>
                  </a:cubicBezTo>
                  <a:cubicBezTo>
                    <a:pt x="113" y="127"/>
                    <a:pt x="113" y="127"/>
                    <a:pt x="113" y="127"/>
                  </a:cubicBezTo>
                  <a:close/>
                  <a:moveTo>
                    <a:pt x="116" y="141"/>
                  </a:moveTo>
                  <a:cubicBezTo>
                    <a:pt x="114" y="139"/>
                    <a:pt x="119" y="141"/>
                    <a:pt x="117" y="139"/>
                  </a:cubicBezTo>
                  <a:cubicBezTo>
                    <a:pt x="117" y="137"/>
                    <a:pt x="116" y="140"/>
                    <a:pt x="115" y="139"/>
                  </a:cubicBezTo>
                  <a:cubicBezTo>
                    <a:pt x="115" y="135"/>
                    <a:pt x="112" y="136"/>
                    <a:pt x="113" y="132"/>
                  </a:cubicBezTo>
                  <a:cubicBezTo>
                    <a:pt x="114" y="136"/>
                    <a:pt x="116" y="130"/>
                    <a:pt x="116" y="133"/>
                  </a:cubicBezTo>
                  <a:cubicBezTo>
                    <a:pt x="116" y="133"/>
                    <a:pt x="117" y="132"/>
                    <a:pt x="117" y="132"/>
                  </a:cubicBezTo>
                  <a:cubicBezTo>
                    <a:pt x="118" y="130"/>
                    <a:pt x="116" y="131"/>
                    <a:pt x="116" y="129"/>
                  </a:cubicBezTo>
                  <a:cubicBezTo>
                    <a:pt x="119" y="131"/>
                    <a:pt x="119" y="125"/>
                    <a:pt x="122" y="125"/>
                  </a:cubicBezTo>
                  <a:cubicBezTo>
                    <a:pt x="124" y="139"/>
                    <a:pt x="122" y="152"/>
                    <a:pt x="124" y="165"/>
                  </a:cubicBezTo>
                  <a:cubicBezTo>
                    <a:pt x="121" y="168"/>
                    <a:pt x="120" y="163"/>
                    <a:pt x="117" y="164"/>
                  </a:cubicBezTo>
                  <a:cubicBezTo>
                    <a:pt x="115" y="161"/>
                    <a:pt x="117" y="160"/>
                    <a:pt x="115" y="157"/>
                  </a:cubicBezTo>
                  <a:cubicBezTo>
                    <a:pt x="116" y="157"/>
                    <a:pt x="116" y="156"/>
                    <a:pt x="117" y="157"/>
                  </a:cubicBezTo>
                  <a:cubicBezTo>
                    <a:pt x="116" y="156"/>
                    <a:pt x="114" y="153"/>
                    <a:pt x="117" y="152"/>
                  </a:cubicBezTo>
                  <a:cubicBezTo>
                    <a:pt x="116" y="151"/>
                    <a:pt x="116" y="151"/>
                    <a:pt x="114" y="151"/>
                  </a:cubicBezTo>
                  <a:cubicBezTo>
                    <a:pt x="114" y="149"/>
                    <a:pt x="115" y="149"/>
                    <a:pt x="114" y="147"/>
                  </a:cubicBezTo>
                  <a:cubicBezTo>
                    <a:pt x="118" y="150"/>
                    <a:pt x="114" y="144"/>
                    <a:pt x="117" y="144"/>
                  </a:cubicBezTo>
                  <a:cubicBezTo>
                    <a:pt x="116" y="144"/>
                    <a:pt x="115" y="143"/>
                    <a:pt x="115" y="141"/>
                  </a:cubicBezTo>
                  <a:cubicBezTo>
                    <a:pt x="116" y="141"/>
                    <a:pt x="116" y="142"/>
                    <a:pt x="117" y="142"/>
                  </a:cubicBezTo>
                  <a:cubicBezTo>
                    <a:pt x="118" y="141"/>
                    <a:pt x="116" y="140"/>
                    <a:pt x="116" y="141"/>
                  </a:cubicBezTo>
                  <a:cubicBezTo>
                    <a:pt x="116" y="141"/>
                    <a:pt x="116" y="141"/>
                    <a:pt x="116" y="141"/>
                  </a:cubicBezTo>
                  <a:close/>
                  <a:moveTo>
                    <a:pt x="112" y="128"/>
                  </a:moveTo>
                  <a:cubicBezTo>
                    <a:pt x="111" y="131"/>
                    <a:pt x="110" y="127"/>
                    <a:pt x="112" y="127"/>
                  </a:cubicBezTo>
                  <a:cubicBezTo>
                    <a:pt x="111" y="128"/>
                    <a:pt x="111" y="128"/>
                    <a:pt x="112" y="128"/>
                  </a:cubicBezTo>
                  <a:cubicBezTo>
                    <a:pt x="112" y="128"/>
                    <a:pt x="112" y="128"/>
                    <a:pt x="112" y="128"/>
                  </a:cubicBezTo>
                  <a:close/>
                  <a:moveTo>
                    <a:pt x="357" y="148"/>
                  </a:moveTo>
                  <a:cubicBezTo>
                    <a:pt x="360" y="148"/>
                    <a:pt x="359" y="145"/>
                    <a:pt x="360" y="144"/>
                  </a:cubicBezTo>
                  <a:cubicBezTo>
                    <a:pt x="364" y="145"/>
                    <a:pt x="362" y="148"/>
                    <a:pt x="362" y="151"/>
                  </a:cubicBezTo>
                  <a:cubicBezTo>
                    <a:pt x="361" y="151"/>
                    <a:pt x="360" y="150"/>
                    <a:pt x="358" y="151"/>
                  </a:cubicBezTo>
                  <a:cubicBezTo>
                    <a:pt x="358" y="150"/>
                    <a:pt x="357" y="149"/>
                    <a:pt x="357" y="148"/>
                  </a:cubicBezTo>
                  <a:cubicBezTo>
                    <a:pt x="357" y="148"/>
                    <a:pt x="357" y="148"/>
                    <a:pt x="357" y="148"/>
                  </a:cubicBezTo>
                  <a:close/>
                  <a:moveTo>
                    <a:pt x="322" y="169"/>
                  </a:moveTo>
                  <a:cubicBezTo>
                    <a:pt x="322" y="169"/>
                    <a:pt x="322" y="169"/>
                    <a:pt x="322" y="169"/>
                  </a:cubicBezTo>
                  <a:cubicBezTo>
                    <a:pt x="323" y="169"/>
                    <a:pt x="326" y="170"/>
                    <a:pt x="326" y="168"/>
                  </a:cubicBezTo>
                  <a:cubicBezTo>
                    <a:pt x="325" y="168"/>
                    <a:pt x="322" y="167"/>
                    <a:pt x="322" y="169"/>
                  </a:cubicBezTo>
                  <a:close/>
                  <a:moveTo>
                    <a:pt x="301" y="174"/>
                  </a:moveTo>
                  <a:cubicBezTo>
                    <a:pt x="301" y="174"/>
                    <a:pt x="302" y="174"/>
                    <a:pt x="302" y="173"/>
                  </a:cubicBezTo>
                  <a:cubicBezTo>
                    <a:pt x="304" y="174"/>
                    <a:pt x="302" y="176"/>
                    <a:pt x="301" y="174"/>
                  </a:cubicBezTo>
                  <a:cubicBezTo>
                    <a:pt x="301" y="174"/>
                    <a:pt x="301" y="174"/>
                    <a:pt x="301" y="174"/>
                  </a:cubicBezTo>
                  <a:close/>
                  <a:moveTo>
                    <a:pt x="332" y="179"/>
                  </a:moveTo>
                  <a:cubicBezTo>
                    <a:pt x="333" y="176"/>
                    <a:pt x="332" y="178"/>
                    <a:pt x="330" y="178"/>
                  </a:cubicBezTo>
                  <a:cubicBezTo>
                    <a:pt x="330" y="175"/>
                    <a:pt x="335" y="178"/>
                    <a:pt x="334" y="175"/>
                  </a:cubicBezTo>
                  <a:cubicBezTo>
                    <a:pt x="334" y="176"/>
                    <a:pt x="335" y="177"/>
                    <a:pt x="335" y="179"/>
                  </a:cubicBezTo>
                  <a:cubicBezTo>
                    <a:pt x="334" y="179"/>
                    <a:pt x="333" y="179"/>
                    <a:pt x="332" y="179"/>
                  </a:cubicBezTo>
                  <a:cubicBezTo>
                    <a:pt x="332" y="179"/>
                    <a:pt x="332" y="179"/>
                    <a:pt x="332" y="179"/>
                  </a:cubicBezTo>
                  <a:close/>
                  <a:moveTo>
                    <a:pt x="316" y="177"/>
                  </a:moveTo>
                  <a:cubicBezTo>
                    <a:pt x="316" y="176"/>
                    <a:pt x="318" y="176"/>
                    <a:pt x="319" y="176"/>
                  </a:cubicBezTo>
                  <a:cubicBezTo>
                    <a:pt x="320" y="179"/>
                    <a:pt x="316" y="178"/>
                    <a:pt x="316" y="177"/>
                  </a:cubicBezTo>
                  <a:cubicBezTo>
                    <a:pt x="316" y="177"/>
                    <a:pt x="316" y="177"/>
                    <a:pt x="316" y="177"/>
                  </a:cubicBezTo>
                  <a:close/>
                  <a:moveTo>
                    <a:pt x="336" y="178"/>
                  </a:moveTo>
                  <a:cubicBezTo>
                    <a:pt x="336" y="178"/>
                    <a:pt x="335" y="177"/>
                    <a:pt x="335" y="176"/>
                  </a:cubicBezTo>
                  <a:cubicBezTo>
                    <a:pt x="336" y="176"/>
                    <a:pt x="337" y="177"/>
                    <a:pt x="337" y="176"/>
                  </a:cubicBezTo>
                  <a:cubicBezTo>
                    <a:pt x="339" y="177"/>
                    <a:pt x="336" y="177"/>
                    <a:pt x="336" y="178"/>
                  </a:cubicBezTo>
                  <a:cubicBezTo>
                    <a:pt x="336" y="178"/>
                    <a:pt x="336" y="178"/>
                    <a:pt x="336" y="178"/>
                  </a:cubicBezTo>
                  <a:close/>
                  <a:moveTo>
                    <a:pt x="353" y="311"/>
                  </a:moveTo>
                  <a:cubicBezTo>
                    <a:pt x="355" y="311"/>
                    <a:pt x="354" y="315"/>
                    <a:pt x="355" y="318"/>
                  </a:cubicBezTo>
                  <a:cubicBezTo>
                    <a:pt x="353" y="318"/>
                    <a:pt x="353" y="316"/>
                    <a:pt x="352" y="316"/>
                  </a:cubicBezTo>
                  <a:cubicBezTo>
                    <a:pt x="355" y="315"/>
                    <a:pt x="352" y="314"/>
                    <a:pt x="353" y="311"/>
                  </a:cubicBezTo>
                  <a:cubicBezTo>
                    <a:pt x="353" y="311"/>
                    <a:pt x="353" y="311"/>
                    <a:pt x="353" y="311"/>
                  </a:cubicBezTo>
                  <a:close/>
                  <a:moveTo>
                    <a:pt x="367" y="207"/>
                  </a:moveTo>
                  <a:cubicBezTo>
                    <a:pt x="367" y="207"/>
                    <a:pt x="367" y="207"/>
                    <a:pt x="367" y="207"/>
                  </a:cubicBezTo>
                  <a:cubicBezTo>
                    <a:pt x="366" y="208"/>
                    <a:pt x="364" y="207"/>
                    <a:pt x="363" y="205"/>
                  </a:cubicBezTo>
                  <a:cubicBezTo>
                    <a:pt x="367" y="202"/>
                    <a:pt x="365" y="198"/>
                    <a:pt x="367" y="193"/>
                  </a:cubicBezTo>
                  <a:cubicBezTo>
                    <a:pt x="365" y="193"/>
                    <a:pt x="364" y="194"/>
                    <a:pt x="363" y="194"/>
                  </a:cubicBezTo>
                  <a:cubicBezTo>
                    <a:pt x="360" y="189"/>
                    <a:pt x="354" y="197"/>
                    <a:pt x="355" y="200"/>
                  </a:cubicBezTo>
                  <a:cubicBezTo>
                    <a:pt x="358" y="202"/>
                    <a:pt x="360" y="201"/>
                    <a:pt x="364" y="202"/>
                  </a:cubicBezTo>
                  <a:cubicBezTo>
                    <a:pt x="364" y="202"/>
                    <a:pt x="364" y="203"/>
                    <a:pt x="363" y="203"/>
                  </a:cubicBezTo>
                  <a:cubicBezTo>
                    <a:pt x="360" y="203"/>
                    <a:pt x="359" y="203"/>
                    <a:pt x="356" y="203"/>
                  </a:cubicBezTo>
                  <a:cubicBezTo>
                    <a:pt x="355" y="210"/>
                    <a:pt x="355" y="213"/>
                    <a:pt x="357" y="219"/>
                  </a:cubicBezTo>
                  <a:cubicBezTo>
                    <a:pt x="349" y="225"/>
                    <a:pt x="357" y="240"/>
                    <a:pt x="353" y="249"/>
                  </a:cubicBezTo>
                  <a:cubicBezTo>
                    <a:pt x="355" y="251"/>
                    <a:pt x="355" y="255"/>
                    <a:pt x="355" y="258"/>
                  </a:cubicBezTo>
                  <a:cubicBezTo>
                    <a:pt x="354" y="258"/>
                    <a:pt x="353" y="258"/>
                    <a:pt x="353" y="259"/>
                  </a:cubicBezTo>
                  <a:cubicBezTo>
                    <a:pt x="354" y="261"/>
                    <a:pt x="353" y="261"/>
                    <a:pt x="352" y="263"/>
                  </a:cubicBezTo>
                  <a:cubicBezTo>
                    <a:pt x="358" y="274"/>
                    <a:pt x="352" y="290"/>
                    <a:pt x="358" y="300"/>
                  </a:cubicBezTo>
                  <a:cubicBezTo>
                    <a:pt x="357" y="302"/>
                    <a:pt x="354" y="303"/>
                    <a:pt x="352" y="304"/>
                  </a:cubicBezTo>
                  <a:cubicBezTo>
                    <a:pt x="353" y="307"/>
                    <a:pt x="352" y="308"/>
                    <a:pt x="353" y="310"/>
                  </a:cubicBezTo>
                  <a:cubicBezTo>
                    <a:pt x="354" y="309"/>
                    <a:pt x="354" y="310"/>
                    <a:pt x="354" y="311"/>
                  </a:cubicBezTo>
                  <a:cubicBezTo>
                    <a:pt x="357" y="312"/>
                    <a:pt x="353" y="310"/>
                    <a:pt x="355" y="310"/>
                  </a:cubicBezTo>
                  <a:cubicBezTo>
                    <a:pt x="357" y="310"/>
                    <a:pt x="356" y="312"/>
                    <a:pt x="357" y="312"/>
                  </a:cubicBezTo>
                  <a:cubicBezTo>
                    <a:pt x="362" y="306"/>
                    <a:pt x="361" y="297"/>
                    <a:pt x="366" y="294"/>
                  </a:cubicBezTo>
                  <a:cubicBezTo>
                    <a:pt x="365" y="293"/>
                    <a:pt x="363" y="294"/>
                    <a:pt x="363" y="293"/>
                  </a:cubicBezTo>
                  <a:cubicBezTo>
                    <a:pt x="370" y="287"/>
                    <a:pt x="362" y="280"/>
                    <a:pt x="364" y="273"/>
                  </a:cubicBezTo>
                  <a:cubicBezTo>
                    <a:pt x="367" y="273"/>
                    <a:pt x="366" y="267"/>
                    <a:pt x="369" y="268"/>
                  </a:cubicBezTo>
                  <a:cubicBezTo>
                    <a:pt x="368" y="268"/>
                    <a:pt x="368" y="267"/>
                    <a:pt x="367" y="266"/>
                  </a:cubicBezTo>
                  <a:cubicBezTo>
                    <a:pt x="372" y="262"/>
                    <a:pt x="369" y="257"/>
                    <a:pt x="369" y="251"/>
                  </a:cubicBezTo>
                  <a:cubicBezTo>
                    <a:pt x="371" y="250"/>
                    <a:pt x="370" y="248"/>
                    <a:pt x="372" y="245"/>
                  </a:cubicBezTo>
                  <a:cubicBezTo>
                    <a:pt x="371" y="245"/>
                    <a:pt x="370" y="245"/>
                    <a:pt x="370" y="244"/>
                  </a:cubicBezTo>
                  <a:cubicBezTo>
                    <a:pt x="369" y="236"/>
                    <a:pt x="373" y="225"/>
                    <a:pt x="367" y="216"/>
                  </a:cubicBezTo>
                  <a:cubicBezTo>
                    <a:pt x="367" y="215"/>
                    <a:pt x="367" y="214"/>
                    <a:pt x="368" y="214"/>
                  </a:cubicBezTo>
                  <a:cubicBezTo>
                    <a:pt x="364" y="214"/>
                    <a:pt x="367" y="208"/>
                    <a:pt x="364" y="210"/>
                  </a:cubicBezTo>
                  <a:cubicBezTo>
                    <a:pt x="364" y="209"/>
                    <a:pt x="363" y="207"/>
                    <a:pt x="364" y="207"/>
                  </a:cubicBezTo>
                  <a:cubicBezTo>
                    <a:pt x="364" y="210"/>
                    <a:pt x="368" y="208"/>
                    <a:pt x="367" y="207"/>
                  </a:cubicBezTo>
                  <a:close/>
                  <a:moveTo>
                    <a:pt x="226" y="199"/>
                  </a:moveTo>
                  <a:cubicBezTo>
                    <a:pt x="225" y="198"/>
                    <a:pt x="226" y="198"/>
                    <a:pt x="226" y="198"/>
                  </a:cubicBezTo>
                  <a:cubicBezTo>
                    <a:pt x="226" y="197"/>
                    <a:pt x="224" y="198"/>
                    <a:pt x="224" y="197"/>
                  </a:cubicBezTo>
                  <a:cubicBezTo>
                    <a:pt x="224" y="195"/>
                    <a:pt x="229" y="194"/>
                    <a:pt x="229" y="197"/>
                  </a:cubicBezTo>
                  <a:cubicBezTo>
                    <a:pt x="227" y="197"/>
                    <a:pt x="226" y="197"/>
                    <a:pt x="226" y="199"/>
                  </a:cubicBezTo>
                  <a:cubicBezTo>
                    <a:pt x="226" y="199"/>
                    <a:pt x="226" y="199"/>
                    <a:pt x="226" y="199"/>
                  </a:cubicBezTo>
                  <a:close/>
                  <a:moveTo>
                    <a:pt x="244" y="197"/>
                  </a:moveTo>
                  <a:cubicBezTo>
                    <a:pt x="243" y="201"/>
                    <a:pt x="240" y="198"/>
                    <a:pt x="238" y="197"/>
                  </a:cubicBezTo>
                  <a:cubicBezTo>
                    <a:pt x="239" y="196"/>
                    <a:pt x="242" y="197"/>
                    <a:pt x="244" y="197"/>
                  </a:cubicBezTo>
                  <a:cubicBezTo>
                    <a:pt x="244" y="197"/>
                    <a:pt x="244" y="197"/>
                    <a:pt x="244" y="197"/>
                  </a:cubicBezTo>
                  <a:close/>
                  <a:moveTo>
                    <a:pt x="106" y="241"/>
                  </a:moveTo>
                  <a:cubicBezTo>
                    <a:pt x="104" y="241"/>
                    <a:pt x="104" y="243"/>
                    <a:pt x="101" y="243"/>
                  </a:cubicBezTo>
                  <a:cubicBezTo>
                    <a:pt x="101" y="245"/>
                    <a:pt x="103" y="242"/>
                    <a:pt x="103" y="245"/>
                  </a:cubicBezTo>
                  <a:cubicBezTo>
                    <a:pt x="103" y="245"/>
                    <a:pt x="102" y="245"/>
                    <a:pt x="102" y="244"/>
                  </a:cubicBezTo>
                  <a:cubicBezTo>
                    <a:pt x="101" y="244"/>
                    <a:pt x="102" y="247"/>
                    <a:pt x="101" y="247"/>
                  </a:cubicBezTo>
                  <a:cubicBezTo>
                    <a:pt x="99" y="246"/>
                    <a:pt x="101" y="242"/>
                    <a:pt x="100" y="240"/>
                  </a:cubicBezTo>
                  <a:cubicBezTo>
                    <a:pt x="100" y="239"/>
                    <a:pt x="101" y="239"/>
                    <a:pt x="102" y="239"/>
                  </a:cubicBezTo>
                  <a:cubicBezTo>
                    <a:pt x="102" y="238"/>
                    <a:pt x="102" y="238"/>
                    <a:pt x="102" y="238"/>
                  </a:cubicBezTo>
                  <a:cubicBezTo>
                    <a:pt x="102" y="237"/>
                    <a:pt x="100" y="238"/>
                    <a:pt x="100" y="239"/>
                  </a:cubicBezTo>
                  <a:cubicBezTo>
                    <a:pt x="101" y="238"/>
                    <a:pt x="99" y="234"/>
                    <a:pt x="102" y="234"/>
                  </a:cubicBezTo>
                  <a:cubicBezTo>
                    <a:pt x="102" y="232"/>
                    <a:pt x="101" y="234"/>
                    <a:pt x="100" y="234"/>
                  </a:cubicBezTo>
                  <a:cubicBezTo>
                    <a:pt x="100" y="230"/>
                    <a:pt x="101" y="230"/>
                    <a:pt x="100" y="227"/>
                  </a:cubicBezTo>
                  <a:cubicBezTo>
                    <a:pt x="102" y="226"/>
                    <a:pt x="103" y="224"/>
                    <a:pt x="104" y="222"/>
                  </a:cubicBezTo>
                  <a:cubicBezTo>
                    <a:pt x="104" y="221"/>
                    <a:pt x="104" y="221"/>
                    <a:pt x="103" y="220"/>
                  </a:cubicBezTo>
                  <a:cubicBezTo>
                    <a:pt x="102" y="222"/>
                    <a:pt x="101" y="220"/>
                    <a:pt x="100" y="219"/>
                  </a:cubicBezTo>
                  <a:cubicBezTo>
                    <a:pt x="99" y="217"/>
                    <a:pt x="100" y="216"/>
                    <a:pt x="100" y="215"/>
                  </a:cubicBezTo>
                  <a:cubicBezTo>
                    <a:pt x="101" y="215"/>
                    <a:pt x="102" y="216"/>
                    <a:pt x="101" y="217"/>
                  </a:cubicBezTo>
                  <a:cubicBezTo>
                    <a:pt x="103" y="217"/>
                    <a:pt x="102" y="214"/>
                    <a:pt x="103" y="213"/>
                  </a:cubicBezTo>
                  <a:cubicBezTo>
                    <a:pt x="103" y="211"/>
                    <a:pt x="99" y="212"/>
                    <a:pt x="100" y="209"/>
                  </a:cubicBezTo>
                  <a:cubicBezTo>
                    <a:pt x="101" y="209"/>
                    <a:pt x="102" y="211"/>
                    <a:pt x="103" y="211"/>
                  </a:cubicBezTo>
                  <a:cubicBezTo>
                    <a:pt x="104" y="211"/>
                    <a:pt x="102" y="210"/>
                    <a:pt x="103" y="209"/>
                  </a:cubicBezTo>
                  <a:cubicBezTo>
                    <a:pt x="104" y="210"/>
                    <a:pt x="105" y="210"/>
                    <a:pt x="105" y="212"/>
                  </a:cubicBezTo>
                  <a:cubicBezTo>
                    <a:pt x="107" y="211"/>
                    <a:pt x="105" y="208"/>
                    <a:pt x="106" y="206"/>
                  </a:cubicBezTo>
                  <a:cubicBezTo>
                    <a:pt x="114" y="205"/>
                    <a:pt x="111" y="216"/>
                    <a:pt x="113" y="219"/>
                  </a:cubicBezTo>
                  <a:cubicBezTo>
                    <a:pt x="112" y="222"/>
                    <a:pt x="112" y="225"/>
                    <a:pt x="111" y="228"/>
                  </a:cubicBezTo>
                  <a:cubicBezTo>
                    <a:pt x="114" y="229"/>
                    <a:pt x="113" y="232"/>
                    <a:pt x="113" y="235"/>
                  </a:cubicBezTo>
                  <a:cubicBezTo>
                    <a:pt x="111" y="233"/>
                    <a:pt x="110" y="237"/>
                    <a:pt x="109" y="239"/>
                  </a:cubicBezTo>
                  <a:cubicBezTo>
                    <a:pt x="108" y="239"/>
                    <a:pt x="107" y="237"/>
                    <a:pt x="107" y="236"/>
                  </a:cubicBezTo>
                  <a:cubicBezTo>
                    <a:pt x="105" y="236"/>
                    <a:pt x="105" y="241"/>
                    <a:pt x="106" y="241"/>
                  </a:cubicBezTo>
                  <a:cubicBezTo>
                    <a:pt x="106" y="241"/>
                    <a:pt x="106" y="241"/>
                    <a:pt x="106" y="241"/>
                  </a:cubicBezTo>
                  <a:close/>
                  <a:moveTo>
                    <a:pt x="122" y="213"/>
                  </a:moveTo>
                  <a:cubicBezTo>
                    <a:pt x="121" y="212"/>
                    <a:pt x="120" y="211"/>
                    <a:pt x="121" y="210"/>
                  </a:cubicBezTo>
                  <a:cubicBezTo>
                    <a:pt x="123" y="210"/>
                    <a:pt x="122" y="213"/>
                    <a:pt x="122" y="213"/>
                  </a:cubicBezTo>
                  <a:cubicBezTo>
                    <a:pt x="122" y="213"/>
                    <a:pt x="122" y="213"/>
                    <a:pt x="122" y="213"/>
                  </a:cubicBezTo>
                  <a:close/>
                  <a:moveTo>
                    <a:pt x="390" y="213"/>
                  </a:moveTo>
                  <a:cubicBezTo>
                    <a:pt x="390" y="213"/>
                    <a:pt x="390" y="213"/>
                    <a:pt x="390" y="213"/>
                  </a:cubicBezTo>
                  <a:cubicBezTo>
                    <a:pt x="387" y="216"/>
                    <a:pt x="386" y="221"/>
                    <a:pt x="385" y="225"/>
                  </a:cubicBezTo>
                  <a:cubicBezTo>
                    <a:pt x="387" y="224"/>
                    <a:pt x="388" y="225"/>
                    <a:pt x="388" y="227"/>
                  </a:cubicBezTo>
                  <a:cubicBezTo>
                    <a:pt x="388" y="229"/>
                    <a:pt x="386" y="229"/>
                    <a:pt x="386" y="231"/>
                  </a:cubicBezTo>
                  <a:cubicBezTo>
                    <a:pt x="389" y="231"/>
                    <a:pt x="388" y="237"/>
                    <a:pt x="389" y="239"/>
                  </a:cubicBezTo>
                  <a:cubicBezTo>
                    <a:pt x="388" y="238"/>
                    <a:pt x="388" y="237"/>
                    <a:pt x="386" y="238"/>
                  </a:cubicBezTo>
                  <a:cubicBezTo>
                    <a:pt x="387" y="244"/>
                    <a:pt x="384" y="251"/>
                    <a:pt x="389" y="252"/>
                  </a:cubicBezTo>
                  <a:cubicBezTo>
                    <a:pt x="389" y="254"/>
                    <a:pt x="389" y="255"/>
                    <a:pt x="388" y="255"/>
                  </a:cubicBezTo>
                  <a:cubicBezTo>
                    <a:pt x="386" y="255"/>
                    <a:pt x="388" y="254"/>
                    <a:pt x="386" y="254"/>
                  </a:cubicBezTo>
                  <a:cubicBezTo>
                    <a:pt x="386" y="256"/>
                    <a:pt x="385" y="257"/>
                    <a:pt x="385" y="258"/>
                  </a:cubicBezTo>
                  <a:cubicBezTo>
                    <a:pt x="390" y="262"/>
                    <a:pt x="382" y="272"/>
                    <a:pt x="389" y="274"/>
                  </a:cubicBezTo>
                  <a:cubicBezTo>
                    <a:pt x="391" y="276"/>
                    <a:pt x="391" y="279"/>
                    <a:pt x="394" y="279"/>
                  </a:cubicBezTo>
                  <a:cubicBezTo>
                    <a:pt x="394" y="277"/>
                    <a:pt x="394" y="276"/>
                    <a:pt x="395" y="274"/>
                  </a:cubicBezTo>
                  <a:cubicBezTo>
                    <a:pt x="394" y="272"/>
                    <a:pt x="392" y="274"/>
                    <a:pt x="390" y="273"/>
                  </a:cubicBezTo>
                  <a:cubicBezTo>
                    <a:pt x="390" y="270"/>
                    <a:pt x="393" y="274"/>
                    <a:pt x="393" y="272"/>
                  </a:cubicBezTo>
                  <a:cubicBezTo>
                    <a:pt x="392" y="272"/>
                    <a:pt x="393" y="270"/>
                    <a:pt x="391" y="270"/>
                  </a:cubicBezTo>
                  <a:cubicBezTo>
                    <a:pt x="391" y="271"/>
                    <a:pt x="391" y="271"/>
                    <a:pt x="390" y="271"/>
                  </a:cubicBezTo>
                  <a:cubicBezTo>
                    <a:pt x="390" y="266"/>
                    <a:pt x="393" y="258"/>
                    <a:pt x="392" y="254"/>
                  </a:cubicBezTo>
                  <a:cubicBezTo>
                    <a:pt x="394" y="254"/>
                    <a:pt x="394" y="255"/>
                    <a:pt x="395" y="254"/>
                  </a:cubicBezTo>
                  <a:cubicBezTo>
                    <a:pt x="394" y="251"/>
                    <a:pt x="394" y="249"/>
                    <a:pt x="392" y="245"/>
                  </a:cubicBezTo>
                  <a:cubicBezTo>
                    <a:pt x="396" y="242"/>
                    <a:pt x="393" y="235"/>
                    <a:pt x="391" y="232"/>
                  </a:cubicBezTo>
                  <a:cubicBezTo>
                    <a:pt x="395" y="227"/>
                    <a:pt x="392" y="219"/>
                    <a:pt x="392" y="214"/>
                  </a:cubicBezTo>
                  <a:cubicBezTo>
                    <a:pt x="394" y="214"/>
                    <a:pt x="395" y="214"/>
                    <a:pt x="395" y="213"/>
                  </a:cubicBezTo>
                  <a:cubicBezTo>
                    <a:pt x="392" y="214"/>
                    <a:pt x="390" y="212"/>
                    <a:pt x="390" y="210"/>
                  </a:cubicBezTo>
                  <a:cubicBezTo>
                    <a:pt x="389" y="211"/>
                    <a:pt x="388" y="214"/>
                    <a:pt x="390" y="213"/>
                  </a:cubicBezTo>
                  <a:close/>
                  <a:moveTo>
                    <a:pt x="366" y="212"/>
                  </a:moveTo>
                  <a:cubicBezTo>
                    <a:pt x="366" y="211"/>
                    <a:pt x="367" y="211"/>
                    <a:pt x="367" y="211"/>
                  </a:cubicBezTo>
                  <a:cubicBezTo>
                    <a:pt x="367" y="211"/>
                    <a:pt x="368" y="211"/>
                    <a:pt x="368" y="212"/>
                  </a:cubicBezTo>
                  <a:cubicBezTo>
                    <a:pt x="367" y="212"/>
                    <a:pt x="367" y="212"/>
                    <a:pt x="366" y="212"/>
                  </a:cubicBezTo>
                  <a:cubicBezTo>
                    <a:pt x="366" y="212"/>
                    <a:pt x="366" y="212"/>
                    <a:pt x="366" y="212"/>
                  </a:cubicBezTo>
                  <a:close/>
                  <a:moveTo>
                    <a:pt x="96" y="215"/>
                  </a:moveTo>
                  <a:cubicBezTo>
                    <a:pt x="94" y="214"/>
                    <a:pt x="96" y="213"/>
                    <a:pt x="95" y="213"/>
                  </a:cubicBezTo>
                  <a:cubicBezTo>
                    <a:pt x="96" y="211"/>
                    <a:pt x="97" y="213"/>
                    <a:pt x="96" y="215"/>
                  </a:cubicBezTo>
                  <a:cubicBezTo>
                    <a:pt x="96" y="215"/>
                    <a:pt x="96" y="215"/>
                    <a:pt x="96" y="215"/>
                  </a:cubicBezTo>
                  <a:close/>
                  <a:moveTo>
                    <a:pt x="121" y="276"/>
                  </a:moveTo>
                  <a:cubicBezTo>
                    <a:pt x="120" y="278"/>
                    <a:pt x="120" y="275"/>
                    <a:pt x="121" y="275"/>
                  </a:cubicBezTo>
                  <a:cubicBezTo>
                    <a:pt x="119" y="275"/>
                    <a:pt x="120" y="278"/>
                    <a:pt x="120" y="279"/>
                  </a:cubicBezTo>
                  <a:cubicBezTo>
                    <a:pt x="119" y="279"/>
                    <a:pt x="118" y="279"/>
                    <a:pt x="117" y="278"/>
                  </a:cubicBezTo>
                  <a:cubicBezTo>
                    <a:pt x="118" y="277"/>
                    <a:pt x="118" y="275"/>
                    <a:pt x="117" y="274"/>
                  </a:cubicBezTo>
                  <a:cubicBezTo>
                    <a:pt x="116" y="275"/>
                    <a:pt x="117" y="277"/>
                    <a:pt x="115" y="278"/>
                  </a:cubicBezTo>
                  <a:cubicBezTo>
                    <a:pt x="119" y="281"/>
                    <a:pt x="115" y="287"/>
                    <a:pt x="115" y="289"/>
                  </a:cubicBezTo>
                  <a:cubicBezTo>
                    <a:pt x="113" y="286"/>
                    <a:pt x="114" y="285"/>
                    <a:pt x="113" y="280"/>
                  </a:cubicBezTo>
                  <a:cubicBezTo>
                    <a:pt x="113" y="280"/>
                    <a:pt x="114" y="280"/>
                    <a:pt x="115" y="280"/>
                  </a:cubicBezTo>
                  <a:cubicBezTo>
                    <a:pt x="112" y="278"/>
                    <a:pt x="115" y="274"/>
                    <a:pt x="114" y="273"/>
                  </a:cubicBezTo>
                  <a:cubicBezTo>
                    <a:pt x="115" y="271"/>
                    <a:pt x="115" y="274"/>
                    <a:pt x="117" y="273"/>
                  </a:cubicBezTo>
                  <a:cubicBezTo>
                    <a:pt x="117" y="272"/>
                    <a:pt x="115" y="271"/>
                    <a:pt x="117" y="270"/>
                  </a:cubicBezTo>
                  <a:cubicBezTo>
                    <a:pt x="116" y="268"/>
                    <a:pt x="114" y="267"/>
                    <a:pt x="114" y="265"/>
                  </a:cubicBezTo>
                  <a:cubicBezTo>
                    <a:pt x="117" y="265"/>
                    <a:pt x="112" y="257"/>
                    <a:pt x="115" y="256"/>
                  </a:cubicBezTo>
                  <a:cubicBezTo>
                    <a:pt x="116" y="256"/>
                    <a:pt x="116" y="256"/>
                    <a:pt x="117" y="257"/>
                  </a:cubicBezTo>
                  <a:cubicBezTo>
                    <a:pt x="118" y="256"/>
                    <a:pt x="119" y="254"/>
                    <a:pt x="120" y="253"/>
                  </a:cubicBezTo>
                  <a:cubicBezTo>
                    <a:pt x="119" y="250"/>
                    <a:pt x="119" y="246"/>
                    <a:pt x="120" y="244"/>
                  </a:cubicBezTo>
                  <a:cubicBezTo>
                    <a:pt x="121" y="242"/>
                    <a:pt x="119" y="243"/>
                    <a:pt x="119" y="242"/>
                  </a:cubicBezTo>
                  <a:cubicBezTo>
                    <a:pt x="121" y="237"/>
                    <a:pt x="116" y="233"/>
                    <a:pt x="119" y="229"/>
                  </a:cubicBezTo>
                  <a:cubicBezTo>
                    <a:pt x="117" y="224"/>
                    <a:pt x="115" y="217"/>
                    <a:pt x="119" y="215"/>
                  </a:cubicBezTo>
                  <a:cubicBezTo>
                    <a:pt x="121" y="213"/>
                    <a:pt x="122" y="215"/>
                    <a:pt x="124" y="215"/>
                  </a:cubicBezTo>
                  <a:cubicBezTo>
                    <a:pt x="126" y="215"/>
                    <a:pt x="123" y="212"/>
                    <a:pt x="125" y="215"/>
                  </a:cubicBezTo>
                  <a:cubicBezTo>
                    <a:pt x="130" y="222"/>
                    <a:pt x="128" y="227"/>
                    <a:pt x="128" y="238"/>
                  </a:cubicBezTo>
                  <a:cubicBezTo>
                    <a:pt x="128" y="243"/>
                    <a:pt x="129" y="249"/>
                    <a:pt x="129" y="255"/>
                  </a:cubicBezTo>
                  <a:cubicBezTo>
                    <a:pt x="128" y="264"/>
                    <a:pt x="128" y="272"/>
                    <a:pt x="129" y="279"/>
                  </a:cubicBezTo>
                  <a:cubicBezTo>
                    <a:pt x="129" y="280"/>
                    <a:pt x="131" y="279"/>
                    <a:pt x="130" y="281"/>
                  </a:cubicBezTo>
                  <a:cubicBezTo>
                    <a:pt x="128" y="279"/>
                    <a:pt x="130" y="285"/>
                    <a:pt x="129" y="286"/>
                  </a:cubicBezTo>
                  <a:cubicBezTo>
                    <a:pt x="128" y="290"/>
                    <a:pt x="126" y="291"/>
                    <a:pt x="124" y="293"/>
                  </a:cubicBezTo>
                  <a:cubicBezTo>
                    <a:pt x="122" y="292"/>
                    <a:pt x="124" y="290"/>
                    <a:pt x="124" y="288"/>
                  </a:cubicBezTo>
                  <a:cubicBezTo>
                    <a:pt x="124" y="287"/>
                    <a:pt x="123" y="289"/>
                    <a:pt x="122" y="288"/>
                  </a:cubicBezTo>
                  <a:cubicBezTo>
                    <a:pt x="122" y="285"/>
                    <a:pt x="127" y="276"/>
                    <a:pt x="123" y="275"/>
                  </a:cubicBezTo>
                  <a:cubicBezTo>
                    <a:pt x="123" y="274"/>
                    <a:pt x="125" y="274"/>
                    <a:pt x="125" y="273"/>
                  </a:cubicBezTo>
                  <a:cubicBezTo>
                    <a:pt x="124" y="272"/>
                    <a:pt x="121" y="273"/>
                    <a:pt x="120" y="274"/>
                  </a:cubicBezTo>
                  <a:cubicBezTo>
                    <a:pt x="121" y="275"/>
                    <a:pt x="122" y="275"/>
                    <a:pt x="121" y="276"/>
                  </a:cubicBezTo>
                  <a:cubicBezTo>
                    <a:pt x="121" y="276"/>
                    <a:pt x="121" y="276"/>
                    <a:pt x="121" y="276"/>
                  </a:cubicBezTo>
                  <a:close/>
                  <a:moveTo>
                    <a:pt x="113" y="289"/>
                  </a:moveTo>
                  <a:cubicBezTo>
                    <a:pt x="115" y="289"/>
                    <a:pt x="115" y="290"/>
                    <a:pt x="115" y="291"/>
                  </a:cubicBezTo>
                  <a:cubicBezTo>
                    <a:pt x="113" y="291"/>
                    <a:pt x="113" y="290"/>
                    <a:pt x="113" y="289"/>
                  </a:cubicBezTo>
                  <a:cubicBezTo>
                    <a:pt x="113" y="289"/>
                    <a:pt x="113" y="289"/>
                    <a:pt x="113" y="289"/>
                  </a:cubicBezTo>
                  <a:close/>
                  <a:moveTo>
                    <a:pt x="100" y="224"/>
                  </a:moveTo>
                  <a:cubicBezTo>
                    <a:pt x="99" y="223"/>
                    <a:pt x="100" y="221"/>
                    <a:pt x="100" y="220"/>
                  </a:cubicBezTo>
                  <a:cubicBezTo>
                    <a:pt x="101" y="220"/>
                    <a:pt x="101" y="222"/>
                    <a:pt x="103" y="222"/>
                  </a:cubicBezTo>
                  <a:cubicBezTo>
                    <a:pt x="102" y="223"/>
                    <a:pt x="101" y="224"/>
                    <a:pt x="100" y="224"/>
                  </a:cubicBezTo>
                  <a:cubicBezTo>
                    <a:pt x="100" y="224"/>
                    <a:pt x="100" y="224"/>
                    <a:pt x="100" y="224"/>
                  </a:cubicBezTo>
                  <a:close/>
                  <a:moveTo>
                    <a:pt x="95" y="224"/>
                  </a:moveTo>
                  <a:cubicBezTo>
                    <a:pt x="95" y="223"/>
                    <a:pt x="97" y="223"/>
                    <a:pt x="96" y="221"/>
                  </a:cubicBezTo>
                  <a:cubicBezTo>
                    <a:pt x="98" y="221"/>
                    <a:pt x="97" y="225"/>
                    <a:pt x="95" y="224"/>
                  </a:cubicBezTo>
                  <a:cubicBezTo>
                    <a:pt x="95" y="224"/>
                    <a:pt x="95" y="224"/>
                    <a:pt x="95" y="224"/>
                  </a:cubicBezTo>
                  <a:close/>
                  <a:moveTo>
                    <a:pt x="117" y="227"/>
                  </a:moveTo>
                  <a:cubicBezTo>
                    <a:pt x="117" y="226"/>
                    <a:pt x="117" y="226"/>
                    <a:pt x="117" y="226"/>
                  </a:cubicBezTo>
                  <a:cubicBezTo>
                    <a:pt x="117" y="226"/>
                    <a:pt x="117" y="228"/>
                    <a:pt x="118" y="229"/>
                  </a:cubicBezTo>
                  <a:cubicBezTo>
                    <a:pt x="116" y="230"/>
                    <a:pt x="116" y="229"/>
                    <a:pt x="114" y="229"/>
                  </a:cubicBezTo>
                  <a:cubicBezTo>
                    <a:pt x="115" y="228"/>
                    <a:pt x="113" y="228"/>
                    <a:pt x="114" y="226"/>
                  </a:cubicBezTo>
                  <a:cubicBezTo>
                    <a:pt x="115" y="226"/>
                    <a:pt x="116" y="227"/>
                    <a:pt x="117" y="227"/>
                  </a:cubicBezTo>
                  <a:cubicBezTo>
                    <a:pt x="117" y="227"/>
                    <a:pt x="117" y="227"/>
                    <a:pt x="117" y="227"/>
                  </a:cubicBezTo>
                  <a:close/>
                  <a:moveTo>
                    <a:pt x="96" y="228"/>
                  </a:moveTo>
                  <a:cubicBezTo>
                    <a:pt x="97" y="228"/>
                    <a:pt x="96" y="226"/>
                    <a:pt x="98" y="226"/>
                  </a:cubicBezTo>
                  <a:cubicBezTo>
                    <a:pt x="98" y="227"/>
                    <a:pt x="97" y="228"/>
                    <a:pt x="96" y="228"/>
                  </a:cubicBezTo>
                  <a:cubicBezTo>
                    <a:pt x="96" y="228"/>
                    <a:pt x="96" y="228"/>
                    <a:pt x="96" y="228"/>
                  </a:cubicBezTo>
                  <a:close/>
                  <a:moveTo>
                    <a:pt x="168" y="234"/>
                  </a:moveTo>
                  <a:cubicBezTo>
                    <a:pt x="167" y="233"/>
                    <a:pt x="167" y="230"/>
                    <a:pt x="166" y="230"/>
                  </a:cubicBezTo>
                  <a:cubicBezTo>
                    <a:pt x="168" y="229"/>
                    <a:pt x="168" y="231"/>
                    <a:pt x="168" y="234"/>
                  </a:cubicBezTo>
                  <a:cubicBezTo>
                    <a:pt x="168" y="234"/>
                    <a:pt x="168" y="234"/>
                    <a:pt x="168" y="234"/>
                  </a:cubicBezTo>
                  <a:close/>
                  <a:moveTo>
                    <a:pt x="398" y="232"/>
                  </a:moveTo>
                  <a:cubicBezTo>
                    <a:pt x="399" y="232"/>
                    <a:pt x="399" y="231"/>
                    <a:pt x="399" y="231"/>
                  </a:cubicBezTo>
                  <a:cubicBezTo>
                    <a:pt x="400" y="232"/>
                    <a:pt x="399" y="232"/>
                    <a:pt x="400" y="234"/>
                  </a:cubicBezTo>
                  <a:cubicBezTo>
                    <a:pt x="399" y="233"/>
                    <a:pt x="399" y="233"/>
                    <a:pt x="398" y="233"/>
                  </a:cubicBezTo>
                  <a:cubicBezTo>
                    <a:pt x="398" y="233"/>
                    <a:pt x="398" y="232"/>
                    <a:pt x="398" y="232"/>
                  </a:cubicBezTo>
                  <a:cubicBezTo>
                    <a:pt x="398" y="232"/>
                    <a:pt x="398" y="232"/>
                    <a:pt x="398" y="232"/>
                  </a:cubicBezTo>
                  <a:close/>
                  <a:moveTo>
                    <a:pt x="115" y="240"/>
                  </a:moveTo>
                  <a:cubicBezTo>
                    <a:pt x="114" y="240"/>
                    <a:pt x="114" y="238"/>
                    <a:pt x="114" y="237"/>
                  </a:cubicBezTo>
                  <a:cubicBezTo>
                    <a:pt x="115" y="237"/>
                    <a:pt x="117" y="238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lose/>
                  <a:moveTo>
                    <a:pt x="112" y="241"/>
                  </a:moveTo>
                  <a:cubicBezTo>
                    <a:pt x="111" y="239"/>
                    <a:pt x="113" y="240"/>
                    <a:pt x="113" y="239"/>
                  </a:cubicBezTo>
                  <a:cubicBezTo>
                    <a:pt x="114" y="239"/>
                    <a:pt x="114" y="240"/>
                    <a:pt x="114" y="241"/>
                  </a:cubicBezTo>
                  <a:cubicBezTo>
                    <a:pt x="114" y="241"/>
                    <a:pt x="113" y="242"/>
                    <a:pt x="112" y="241"/>
                  </a:cubicBezTo>
                  <a:cubicBezTo>
                    <a:pt x="112" y="241"/>
                    <a:pt x="112" y="241"/>
                    <a:pt x="112" y="241"/>
                  </a:cubicBezTo>
                  <a:close/>
                  <a:moveTo>
                    <a:pt x="111" y="246"/>
                  </a:moveTo>
                  <a:cubicBezTo>
                    <a:pt x="110" y="250"/>
                    <a:pt x="110" y="253"/>
                    <a:pt x="110" y="255"/>
                  </a:cubicBezTo>
                  <a:cubicBezTo>
                    <a:pt x="111" y="255"/>
                    <a:pt x="111" y="254"/>
                    <a:pt x="110" y="254"/>
                  </a:cubicBezTo>
                  <a:cubicBezTo>
                    <a:pt x="110" y="252"/>
                    <a:pt x="112" y="253"/>
                    <a:pt x="113" y="254"/>
                  </a:cubicBezTo>
                  <a:cubicBezTo>
                    <a:pt x="111" y="258"/>
                    <a:pt x="109" y="264"/>
                    <a:pt x="108" y="268"/>
                  </a:cubicBezTo>
                  <a:cubicBezTo>
                    <a:pt x="106" y="267"/>
                    <a:pt x="107" y="266"/>
                    <a:pt x="105" y="265"/>
                  </a:cubicBezTo>
                  <a:cubicBezTo>
                    <a:pt x="106" y="260"/>
                    <a:pt x="107" y="259"/>
                    <a:pt x="107" y="255"/>
                  </a:cubicBezTo>
                  <a:cubicBezTo>
                    <a:pt x="106" y="254"/>
                    <a:pt x="105" y="255"/>
                    <a:pt x="104" y="256"/>
                  </a:cubicBezTo>
                  <a:cubicBezTo>
                    <a:pt x="105" y="256"/>
                    <a:pt x="104" y="258"/>
                    <a:pt x="104" y="260"/>
                  </a:cubicBezTo>
                  <a:cubicBezTo>
                    <a:pt x="104" y="259"/>
                    <a:pt x="103" y="259"/>
                    <a:pt x="102" y="259"/>
                  </a:cubicBezTo>
                  <a:cubicBezTo>
                    <a:pt x="103" y="258"/>
                    <a:pt x="103" y="257"/>
                    <a:pt x="103" y="256"/>
                  </a:cubicBezTo>
                  <a:cubicBezTo>
                    <a:pt x="103" y="255"/>
                    <a:pt x="101" y="256"/>
                    <a:pt x="101" y="256"/>
                  </a:cubicBezTo>
                  <a:cubicBezTo>
                    <a:pt x="101" y="255"/>
                    <a:pt x="101" y="254"/>
                    <a:pt x="101" y="254"/>
                  </a:cubicBezTo>
                  <a:cubicBezTo>
                    <a:pt x="102" y="253"/>
                    <a:pt x="102" y="255"/>
                    <a:pt x="103" y="254"/>
                  </a:cubicBezTo>
                  <a:cubicBezTo>
                    <a:pt x="105" y="254"/>
                    <a:pt x="104" y="252"/>
                    <a:pt x="104" y="251"/>
                  </a:cubicBezTo>
                  <a:cubicBezTo>
                    <a:pt x="102" y="250"/>
                    <a:pt x="102" y="252"/>
                    <a:pt x="100" y="251"/>
                  </a:cubicBezTo>
                  <a:cubicBezTo>
                    <a:pt x="100" y="251"/>
                    <a:pt x="100" y="251"/>
                    <a:pt x="101" y="251"/>
                  </a:cubicBezTo>
                  <a:cubicBezTo>
                    <a:pt x="102" y="251"/>
                    <a:pt x="101" y="249"/>
                    <a:pt x="101" y="248"/>
                  </a:cubicBezTo>
                  <a:cubicBezTo>
                    <a:pt x="102" y="248"/>
                    <a:pt x="103" y="250"/>
                    <a:pt x="103" y="249"/>
                  </a:cubicBezTo>
                  <a:cubicBezTo>
                    <a:pt x="104" y="249"/>
                    <a:pt x="104" y="250"/>
                    <a:pt x="104" y="250"/>
                  </a:cubicBezTo>
                  <a:cubicBezTo>
                    <a:pt x="108" y="249"/>
                    <a:pt x="106" y="243"/>
                    <a:pt x="108" y="241"/>
                  </a:cubicBezTo>
                  <a:cubicBezTo>
                    <a:pt x="110" y="241"/>
                    <a:pt x="109" y="244"/>
                    <a:pt x="108" y="245"/>
                  </a:cubicBezTo>
                  <a:cubicBezTo>
                    <a:pt x="108" y="246"/>
                    <a:pt x="110" y="246"/>
                    <a:pt x="111" y="246"/>
                  </a:cubicBezTo>
                  <a:cubicBezTo>
                    <a:pt x="111" y="246"/>
                    <a:pt x="111" y="246"/>
                    <a:pt x="111" y="246"/>
                  </a:cubicBezTo>
                  <a:close/>
                  <a:moveTo>
                    <a:pt x="109" y="242"/>
                  </a:moveTo>
                  <a:cubicBezTo>
                    <a:pt x="109" y="242"/>
                    <a:pt x="109" y="242"/>
                    <a:pt x="109" y="242"/>
                  </a:cubicBezTo>
                  <a:cubicBezTo>
                    <a:pt x="108" y="247"/>
                    <a:pt x="110" y="240"/>
                    <a:pt x="109" y="242"/>
                  </a:cubicBezTo>
                  <a:close/>
                  <a:moveTo>
                    <a:pt x="343" y="241"/>
                  </a:moveTo>
                  <a:cubicBezTo>
                    <a:pt x="344" y="245"/>
                    <a:pt x="346" y="250"/>
                    <a:pt x="345" y="254"/>
                  </a:cubicBezTo>
                  <a:cubicBezTo>
                    <a:pt x="344" y="254"/>
                    <a:pt x="344" y="254"/>
                    <a:pt x="343" y="254"/>
                  </a:cubicBezTo>
                  <a:cubicBezTo>
                    <a:pt x="342" y="255"/>
                    <a:pt x="345" y="256"/>
                    <a:pt x="342" y="257"/>
                  </a:cubicBezTo>
                  <a:cubicBezTo>
                    <a:pt x="341" y="254"/>
                    <a:pt x="339" y="245"/>
                    <a:pt x="343" y="241"/>
                  </a:cubicBezTo>
                  <a:cubicBezTo>
                    <a:pt x="343" y="241"/>
                    <a:pt x="343" y="241"/>
                    <a:pt x="343" y="241"/>
                  </a:cubicBezTo>
                  <a:close/>
                  <a:moveTo>
                    <a:pt x="403" y="246"/>
                  </a:moveTo>
                  <a:cubicBezTo>
                    <a:pt x="402" y="246"/>
                    <a:pt x="402" y="245"/>
                    <a:pt x="401" y="245"/>
                  </a:cubicBezTo>
                  <a:cubicBezTo>
                    <a:pt x="401" y="246"/>
                    <a:pt x="402" y="246"/>
                    <a:pt x="402" y="248"/>
                  </a:cubicBezTo>
                  <a:cubicBezTo>
                    <a:pt x="401" y="247"/>
                    <a:pt x="400" y="247"/>
                    <a:pt x="400" y="245"/>
                  </a:cubicBezTo>
                  <a:cubicBezTo>
                    <a:pt x="401" y="245"/>
                    <a:pt x="401" y="244"/>
                    <a:pt x="402" y="244"/>
                  </a:cubicBezTo>
                  <a:cubicBezTo>
                    <a:pt x="403" y="244"/>
                    <a:pt x="403" y="245"/>
                    <a:pt x="403" y="246"/>
                  </a:cubicBezTo>
                  <a:cubicBezTo>
                    <a:pt x="403" y="246"/>
                    <a:pt x="403" y="246"/>
                    <a:pt x="403" y="246"/>
                  </a:cubicBezTo>
                  <a:close/>
                  <a:moveTo>
                    <a:pt x="399" y="250"/>
                  </a:moveTo>
                  <a:cubicBezTo>
                    <a:pt x="399" y="250"/>
                    <a:pt x="399" y="250"/>
                    <a:pt x="399" y="250"/>
                  </a:cubicBezTo>
                  <a:cubicBezTo>
                    <a:pt x="398" y="249"/>
                    <a:pt x="401" y="249"/>
                    <a:pt x="400" y="250"/>
                  </a:cubicBezTo>
                  <a:cubicBezTo>
                    <a:pt x="400" y="250"/>
                    <a:pt x="399" y="250"/>
                    <a:pt x="399" y="250"/>
                  </a:cubicBezTo>
                  <a:cubicBezTo>
                    <a:pt x="399" y="250"/>
                    <a:pt x="399" y="250"/>
                    <a:pt x="399" y="250"/>
                  </a:cubicBezTo>
                  <a:close/>
                  <a:moveTo>
                    <a:pt x="378" y="268"/>
                  </a:moveTo>
                  <a:cubicBezTo>
                    <a:pt x="374" y="265"/>
                    <a:pt x="376" y="260"/>
                    <a:pt x="377" y="257"/>
                  </a:cubicBezTo>
                  <a:cubicBezTo>
                    <a:pt x="377" y="259"/>
                    <a:pt x="377" y="260"/>
                    <a:pt x="380" y="259"/>
                  </a:cubicBezTo>
                  <a:cubicBezTo>
                    <a:pt x="381" y="264"/>
                    <a:pt x="377" y="264"/>
                    <a:pt x="378" y="268"/>
                  </a:cubicBezTo>
                  <a:cubicBezTo>
                    <a:pt x="378" y="268"/>
                    <a:pt x="378" y="268"/>
                    <a:pt x="378" y="268"/>
                  </a:cubicBezTo>
                  <a:close/>
                  <a:moveTo>
                    <a:pt x="105" y="270"/>
                  </a:moveTo>
                  <a:cubicBezTo>
                    <a:pt x="106" y="270"/>
                    <a:pt x="106" y="269"/>
                    <a:pt x="106" y="268"/>
                  </a:cubicBezTo>
                  <a:cubicBezTo>
                    <a:pt x="108" y="269"/>
                    <a:pt x="106" y="270"/>
                    <a:pt x="108" y="272"/>
                  </a:cubicBezTo>
                  <a:cubicBezTo>
                    <a:pt x="106" y="272"/>
                    <a:pt x="105" y="271"/>
                    <a:pt x="105" y="270"/>
                  </a:cubicBezTo>
                  <a:cubicBezTo>
                    <a:pt x="105" y="270"/>
                    <a:pt x="105" y="270"/>
                    <a:pt x="105" y="270"/>
                  </a:cubicBezTo>
                  <a:close/>
                  <a:moveTo>
                    <a:pt x="105" y="273"/>
                  </a:moveTo>
                  <a:cubicBezTo>
                    <a:pt x="106" y="277"/>
                    <a:pt x="103" y="274"/>
                    <a:pt x="104" y="277"/>
                  </a:cubicBezTo>
                  <a:cubicBezTo>
                    <a:pt x="105" y="276"/>
                    <a:pt x="105" y="275"/>
                    <a:pt x="106" y="276"/>
                  </a:cubicBezTo>
                  <a:cubicBezTo>
                    <a:pt x="106" y="277"/>
                    <a:pt x="107" y="278"/>
                    <a:pt x="106" y="279"/>
                  </a:cubicBezTo>
                  <a:cubicBezTo>
                    <a:pt x="103" y="278"/>
                    <a:pt x="102" y="280"/>
                    <a:pt x="100" y="282"/>
                  </a:cubicBezTo>
                  <a:cubicBezTo>
                    <a:pt x="99" y="280"/>
                    <a:pt x="99" y="278"/>
                    <a:pt x="99" y="276"/>
                  </a:cubicBezTo>
                  <a:cubicBezTo>
                    <a:pt x="100" y="276"/>
                    <a:pt x="100" y="275"/>
                    <a:pt x="102" y="275"/>
                  </a:cubicBezTo>
                  <a:cubicBezTo>
                    <a:pt x="102" y="273"/>
                    <a:pt x="99" y="274"/>
                    <a:pt x="100" y="272"/>
                  </a:cubicBezTo>
                  <a:cubicBezTo>
                    <a:pt x="101" y="272"/>
                    <a:pt x="101" y="271"/>
                    <a:pt x="101" y="269"/>
                  </a:cubicBezTo>
                  <a:cubicBezTo>
                    <a:pt x="102" y="269"/>
                    <a:pt x="102" y="269"/>
                    <a:pt x="102" y="268"/>
                  </a:cubicBezTo>
                  <a:cubicBezTo>
                    <a:pt x="105" y="269"/>
                    <a:pt x="101" y="274"/>
                    <a:pt x="105" y="273"/>
                  </a:cubicBezTo>
                  <a:cubicBezTo>
                    <a:pt x="105" y="273"/>
                    <a:pt x="105" y="273"/>
                    <a:pt x="105" y="273"/>
                  </a:cubicBezTo>
                  <a:close/>
                  <a:moveTo>
                    <a:pt x="113" y="271"/>
                  </a:moveTo>
                  <a:cubicBezTo>
                    <a:pt x="113" y="270"/>
                    <a:pt x="114" y="270"/>
                    <a:pt x="114" y="270"/>
                  </a:cubicBezTo>
                  <a:cubicBezTo>
                    <a:pt x="115" y="270"/>
                    <a:pt x="114" y="272"/>
                    <a:pt x="113" y="271"/>
                  </a:cubicBezTo>
                  <a:cubicBezTo>
                    <a:pt x="113" y="271"/>
                    <a:pt x="113" y="271"/>
                    <a:pt x="113" y="271"/>
                  </a:cubicBezTo>
                  <a:close/>
                  <a:moveTo>
                    <a:pt x="373" y="272"/>
                  </a:moveTo>
                  <a:cubicBezTo>
                    <a:pt x="374" y="271"/>
                    <a:pt x="374" y="270"/>
                    <a:pt x="374" y="270"/>
                  </a:cubicBezTo>
                  <a:cubicBezTo>
                    <a:pt x="375" y="270"/>
                    <a:pt x="376" y="270"/>
                    <a:pt x="377" y="270"/>
                  </a:cubicBezTo>
                  <a:cubicBezTo>
                    <a:pt x="376" y="271"/>
                    <a:pt x="375" y="272"/>
                    <a:pt x="373" y="272"/>
                  </a:cubicBezTo>
                  <a:cubicBezTo>
                    <a:pt x="373" y="272"/>
                    <a:pt x="373" y="272"/>
                    <a:pt x="373" y="272"/>
                  </a:cubicBezTo>
                  <a:close/>
                  <a:moveTo>
                    <a:pt x="137" y="270"/>
                  </a:moveTo>
                  <a:cubicBezTo>
                    <a:pt x="140" y="270"/>
                    <a:pt x="137" y="273"/>
                    <a:pt x="137" y="270"/>
                  </a:cubicBezTo>
                  <a:cubicBezTo>
                    <a:pt x="137" y="270"/>
                    <a:pt x="137" y="270"/>
                    <a:pt x="137" y="270"/>
                  </a:cubicBezTo>
                  <a:close/>
                  <a:moveTo>
                    <a:pt x="377" y="280"/>
                  </a:moveTo>
                  <a:cubicBezTo>
                    <a:pt x="376" y="276"/>
                    <a:pt x="378" y="274"/>
                    <a:pt x="379" y="272"/>
                  </a:cubicBezTo>
                  <a:cubicBezTo>
                    <a:pt x="379" y="272"/>
                    <a:pt x="380" y="272"/>
                    <a:pt x="380" y="272"/>
                  </a:cubicBezTo>
                  <a:cubicBezTo>
                    <a:pt x="382" y="275"/>
                    <a:pt x="381" y="277"/>
                    <a:pt x="380" y="281"/>
                  </a:cubicBezTo>
                  <a:cubicBezTo>
                    <a:pt x="378" y="281"/>
                    <a:pt x="377" y="281"/>
                    <a:pt x="377" y="280"/>
                  </a:cubicBezTo>
                  <a:cubicBezTo>
                    <a:pt x="377" y="280"/>
                    <a:pt x="377" y="280"/>
                    <a:pt x="377" y="280"/>
                  </a:cubicBezTo>
                  <a:close/>
                  <a:moveTo>
                    <a:pt x="106" y="274"/>
                  </a:moveTo>
                  <a:cubicBezTo>
                    <a:pt x="107" y="274"/>
                    <a:pt x="107" y="273"/>
                    <a:pt x="107" y="272"/>
                  </a:cubicBezTo>
                  <a:cubicBezTo>
                    <a:pt x="108" y="273"/>
                    <a:pt x="110" y="274"/>
                    <a:pt x="111" y="276"/>
                  </a:cubicBezTo>
                  <a:cubicBezTo>
                    <a:pt x="110" y="275"/>
                    <a:pt x="110" y="276"/>
                    <a:pt x="109" y="276"/>
                  </a:cubicBezTo>
                  <a:cubicBezTo>
                    <a:pt x="108" y="275"/>
                    <a:pt x="108" y="273"/>
                    <a:pt x="106" y="274"/>
                  </a:cubicBezTo>
                  <a:cubicBezTo>
                    <a:pt x="106" y="274"/>
                    <a:pt x="106" y="274"/>
                    <a:pt x="106" y="274"/>
                  </a:cubicBezTo>
                  <a:close/>
                  <a:moveTo>
                    <a:pt x="373" y="277"/>
                  </a:moveTo>
                  <a:cubicBezTo>
                    <a:pt x="373" y="276"/>
                    <a:pt x="373" y="276"/>
                    <a:pt x="373" y="276"/>
                  </a:cubicBezTo>
                  <a:cubicBezTo>
                    <a:pt x="374" y="276"/>
                    <a:pt x="374" y="276"/>
                    <a:pt x="375" y="276"/>
                  </a:cubicBezTo>
                  <a:cubicBezTo>
                    <a:pt x="375" y="276"/>
                    <a:pt x="375" y="276"/>
                    <a:pt x="375" y="277"/>
                  </a:cubicBezTo>
                  <a:cubicBezTo>
                    <a:pt x="374" y="277"/>
                    <a:pt x="374" y="277"/>
                    <a:pt x="373" y="277"/>
                  </a:cubicBezTo>
                  <a:cubicBezTo>
                    <a:pt x="373" y="277"/>
                    <a:pt x="373" y="277"/>
                    <a:pt x="373" y="277"/>
                  </a:cubicBezTo>
                  <a:close/>
                  <a:moveTo>
                    <a:pt x="371" y="278"/>
                  </a:moveTo>
                  <a:cubicBezTo>
                    <a:pt x="370" y="278"/>
                    <a:pt x="369" y="278"/>
                    <a:pt x="369" y="276"/>
                  </a:cubicBezTo>
                  <a:cubicBezTo>
                    <a:pt x="370" y="277"/>
                    <a:pt x="371" y="276"/>
                    <a:pt x="371" y="278"/>
                  </a:cubicBezTo>
                  <a:cubicBezTo>
                    <a:pt x="371" y="278"/>
                    <a:pt x="371" y="278"/>
                    <a:pt x="371" y="278"/>
                  </a:cubicBezTo>
                  <a:close/>
                  <a:moveTo>
                    <a:pt x="107" y="281"/>
                  </a:moveTo>
                  <a:cubicBezTo>
                    <a:pt x="107" y="280"/>
                    <a:pt x="108" y="280"/>
                    <a:pt x="108" y="279"/>
                  </a:cubicBezTo>
                  <a:cubicBezTo>
                    <a:pt x="109" y="279"/>
                    <a:pt x="109" y="282"/>
                    <a:pt x="107" y="281"/>
                  </a:cubicBezTo>
                  <a:cubicBezTo>
                    <a:pt x="107" y="281"/>
                    <a:pt x="107" y="281"/>
                    <a:pt x="107" y="281"/>
                  </a:cubicBezTo>
                  <a:close/>
                  <a:moveTo>
                    <a:pt x="101" y="286"/>
                  </a:moveTo>
                  <a:cubicBezTo>
                    <a:pt x="102" y="286"/>
                    <a:pt x="103" y="286"/>
                    <a:pt x="103" y="285"/>
                  </a:cubicBezTo>
                  <a:cubicBezTo>
                    <a:pt x="103" y="286"/>
                    <a:pt x="103" y="287"/>
                    <a:pt x="104" y="288"/>
                  </a:cubicBezTo>
                  <a:cubicBezTo>
                    <a:pt x="106" y="287"/>
                    <a:pt x="106" y="280"/>
                    <a:pt x="102" y="282"/>
                  </a:cubicBezTo>
                  <a:cubicBezTo>
                    <a:pt x="102" y="280"/>
                    <a:pt x="105" y="281"/>
                    <a:pt x="105" y="279"/>
                  </a:cubicBezTo>
                  <a:cubicBezTo>
                    <a:pt x="106" y="281"/>
                    <a:pt x="110" y="283"/>
                    <a:pt x="108" y="285"/>
                  </a:cubicBezTo>
                  <a:cubicBezTo>
                    <a:pt x="107" y="285"/>
                    <a:pt x="108" y="284"/>
                    <a:pt x="107" y="284"/>
                  </a:cubicBezTo>
                  <a:cubicBezTo>
                    <a:pt x="105" y="285"/>
                    <a:pt x="108" y="288"/>
                    <a:pt x="108" y="289"/>
                  </a:cubicBezTo>
                  <a:cubicBezTo>
                    <a:pt x="107" y="290"/>
                    <a:pt x="105" y="290"/>
                    <a:pt x="106" y="288"/>
                  </a:cubicBezTo>
                  <a:cubicBezTo>
                    <a:pt x="103" y="289"/>
                    <a:pt x="106" y="292"/>
                    <a:pt x="108" y="292"/>
                  </a:cubicBezTo>
                  <a:cubicBezTo>
                    <a:pt x="107" y="294"/>
                    <a:pt x="106" y="291"/>
                    <a:pt x="104" y="292"/>
                  </a:cubicBezTo>
                  <a:cubicBezTo>
                    <a:pt x="105" y="293"/>
                    <a:pt x="106" y="295"/>
                    <a:pt x="107" y="293"/>
                  </a:cubicBezTo>
                  <a:cubicBezTo>
                    <a:pt x="108" y="293"/>
                    <a:pt x="106" y="295"/>
                    <a:pt x="105" y="295"/>
                  </a:cubicBezTo>
                  <a:cubicBezTo>
                    <a:pt x="105" y="294"/>
                    <a:pt x="104" y="293"/>
                    <a:pt x="103" y="292"/>
                  </a:cubicBezTo>
                  <a:cubicBezTo>
                    <a:pt x="100" y="294"/>
                    <a:pt x="105" y="299"/>
                    <a:pt x="103" y="299"/>
                  </a:cubicBezTo>
                  <a:cubicBezTo>
                    <a:pt x="104" y="299"/>
                    <a:pt x="104" y="299"/>
                    <a:pt x="104" y="298"/>
                  </a:cubicBezTo>
                  <a:cubicBezTo>
                    <a:pt x="105" y="297"/>
                    <a:pt x="103" y="297"/>
                    <a:pt x="103" y="296"/>
                  </a:cubicBezTo>
                  <a:cubicBezTo>
                    <a:pt x="105" y="294"/>
                    <a:pt x="105" y="300"/>
                    <a:pt x="107" y="298"/>
                  </a:cubicBezTo>
                  <a:cubicBezTo>
                    <a:pt x="106" y="299"/>
                    <a:pt x="106" y="300"/>
                    <a:pt x="104" y="300"/>
                  </a:cubicBezTo>
                  <a:cubicBezTo>
                    <a:pt x="105" y="301"/>
                    <a:pt x="107" y="301"/>
                    <a:pt x="106" y="303"/>
                  </a:cubicBezTo>
                  <a:cubicBezTo>
                    <a:pt x="106" y="303"/>
                    <a:pt x="105" y="303"/>
                    <a:pt x="104" y="303"/>
                  </a:cubicBezTo>
                  <a:cubicBezTo>
                    <a:pt x="106" y="305"/>
                    <a:pt x="103" y="309"/>
                    <a:pt x="106" y="310"/>
                  </a:cubicBezTo>
                  <a:cubicBezTo>
                    <a:pt x="104" y="314"/>
                    <a:pt x="103" y="320"/>
                    <a:pt x="99" y="323"/>
                  </a:cubicBezTo>
                  <a:cubicBezTo>
                    <a:pt x="98" y="312"/>
                    <a:pt x="100" y="299"/>
                    <a:pt x="100" y="288"/>
                  </a:cubicBezTo>
                  <a:cubicBezTo>
                    <a:pt x="101" y="288"/>
                    <a:pt x="101" y="288"/>
                    <a:pt x="101" y="286"/>
                  </a:cubicBezTo>
                  <a:cubicBezTo>
                    <a:pt x="101" y="286"/>
                    <a:pt x="101" y="286"/>
                    <a:pt x="101" y="286"/>
                  </a:cubicBezTo>
                  <a:close/>
                  <a:moveTo>
                    <a:pt x="397" y="282"/>
                  </a:moveTo>
                  <a:cubicBezTo>
                    <a:pt x="398" y="281"/>
                    <a:pt x="399" y="282"/>
                    <a:pt x="399" y="281"/>
                  </a:cubicBezTo>
                  <a:cubicBezTo>
                    <a:pt x="400" y="280"/>
                    <a:pt x="399" y="283"/>
                    <a:pt x="399" y="283"/>
                  </a:cubicBezTo>
                  <a:cubicBezTo>
                    <a:pt x="398" y="283"/>
                    <a:pt x="398" y="282"/>
                    <a:pt x="397" y="282"/>
                  </a:cubicBezTo>
                  <a:cubicBezTo>
                    <a:pt x="397" y="282"/>
                    <a:pt x="397" y="282"/>
                    <a:pt x="397" y="282"/>
                  </a:cubicBezTo>
                  <a:close/>
                  <a:moveTo>
                    <a:pt x="152" y="283"/>
                  </a:moveTo>
                  <a:cubicBezTo>
                    <a:pt x="150" y="279"/>
                    <a:pt x="153" y="284"/>
                    <a:pt x="152" y="283"/>
                  </a:cubicBezTo>
                  <a:cubicBezTo>
                    <a:pt x="152" y="283"/>
                    <a:pt x="152" y="283"/>
                    <a:pt x="152" y="283"/>
                  </a:cubicBezTo>
                  <a:close/>
                  <a:moveTo>
                    <a:pt x="380" y="287"/>
                  </a:moveTo>
                  <a:cubicBezTo>
                    <a:pt x="377" y="286"/>
                    <a:pt x="379" y="284"/>
                    <a:pt x="379" y="282"/>
                  </a:cubicBezTo>
                  <a:cubicBezTo>
                    <a:pt x="381" y="282"/>
                    <a:pt x="381" y="285"/>
                    <a:pt x="380" y="287"/>
                  </a:cubicBezTo>
                  <a:cubicBezTo>
                    <a:pt x="380" y="287"/>
                    <a:pt x="380" y="287"/>
                    <a:pt x="380" y="287"/>
                  </a:cubicBezTo>
                  <a:close/>
                  <a:moveTo>
                    <a:pt x="146" y="283"/>
                  </a:moveTo>
                  <a:cubicBezTo>
                    <a:pt x="148" y="283"/>
                    <a:pt x="145" y="286"/>
                    <a:pt x="146" y="283"/>
                  </a:cubicBezTo>
                  <a:cubicBezTo>
                    <a:pt x="146" y="283"/>
                    <a:pt x="146" y="283"/>
                    <a:pt x="146" y="283"/>
                  </a:cubicBezTo>
                  <a:close/>
                  <a:moveTo>
                    <a:pt x="374" y="284"/>
                  </a:moveTo>
                  <a:cubicBezTo>
                    <a:pt x="374" y="283"/>
                    <a:pt x="375" y="283"/>
                    <a:pt x="376" y="283"/>
                  </a:cubicBezTo>
                  <a:cubicBezTo>
                    <a:pt x="376" y="283"/>
                    <a:pt x="375" y="284"/>
                    <a:pt x="374" y="284"/>
                  </a:cubicBezTo>
                  <a:cubicBezTo>
                    <a:pt x="374" y="284"/>
                    <a:pt x="374" y="284"/>
                    <a:pt x="374" y="284"/>
                  </a:cubicBezTo>
                  <a:close/>
                  <a:moveTo>
                    <a:pt x="122" y="291"/>
                  </a:moveTo>
                  <a:cubicBezTo>
                    <a:pt x="121" y="290"/>
                    <a:pt x="120" y="289"/>
                    <a:pt x="121" y="288"/>
                  </a:cubicBezTo>
                  <a:cubicBezTo>
                    <a:pt x="122" y="289"/>
                    <a:pt x="122" y="291"/>
                    <a:pt x="122" y="293"/>
                  </a:cubicBezTo>
                  <a:cubicBezTo>
                    <a:pt x="121" y="292"/>
                    <a:pt x="121" y="291"/>
                    <a:pt x="122" y="291"/>
                  </a:cubicBezTo>
                  <a:cubicBezTo>
                    <a:pt x="122" y="291"/>
                    <a:pt x="122" y="291"/>
                    <a:pt x="122" y="291"/>
                  </a:cubicBezTo>
                  <a:close/>
                  <a:moveTo>
                    <a:pt x="161" y="295"/>
                  </a:moveTo>
                  <a:cubicBezTo>
                    <a:pt x="159" y="293"/>
                    <a:pt x="162" y="290"/>
                    <a:pt x="163" y="289"/>
                  </a:cubicBezTo>
                  <a:cubicBezTo>
                    <a:pt x="163" y="291"/>
                    <a:pt x="161" y="292"/>
                    <a:pt x="161" y="295"/>
                  </a:cubicBezTo>
                  <a:cubicBezTo>
                    <a:pt x="161" y="295"/>
                    <a:pt x="161" y="295"/>
                    <a:pt x="161" y="295"/>
                  </a:cubicBezTo>
                  <a:close/>
                  <a:moveTo>
                    <a:pt x="373" y="291"/>
                  </a:moveTo>
                  <a:cubicBezTo>
                    <a:pt x="373" y="290"/>
                    <a:pt x="375" y="292"/>
                    <a:pt x="375" y="290"/>
                  </a:cubicBezTo>
                  <a:cubicBezTo>
                    <a:pt x="376" y="291"/>
                    <a:pt x="378" y="301"/>
                    <a:pt x="373" y="302"/>
                  </a:cubicBezTo>
                  <a:cubicBezTo>
                    <a:pt x="373" y="298"/>
                    <a:pt x="373" y="294"/>
                    <a:pt x="373" y="291"/>
                  </a:cubicBezTo>
                  <a:cubicBezTo>
                    <a:pt x="373" y="291"/>
                    <a:pt x="373" y="291"/>
                    <a:pt x="373" y="291"/>
                  </a:cubicBezTo>
                  <a:close/>
                  <a:moveTo>
                    <a:pt x="97" y="295"/>
                  </a:moveTo>
                  <a:cubicBezTo>
                    <a:pt x="96" y="295"/>
                    <a:pt x="97" y="294"/>
                    <a:pt x="95" y="294"/>
                  </a:cubicBezTo>
                  <a:cubicBezTo>
                    <a:pt x="96" y="293"/>
                    <a:pt x="95" y="292"/>
                    <a:pt x="95" y="290"/>
                  </a:cubicBezTo>
                  <a:cubicBezTo>
                    <a:pt x="97" y="292"/>
                    <a:pt x="96" y="294"/>
                    <a:pt x="97" y="295"/>
                  </a:cubicBezTo>
                  <a:cubicBezTo>
                    <a:pt x="97" y="295"/>
                    <a:pt x="97" y="295"/>
                    <a:pt x="97" y="295"/>
                  </a:cubicBezTo>
                  <a:close/>
                  <a:moveTo>
                    <a:pt x="149" y="293"/>
                  </a:moveTo>
                  <a:cubicBezTo>
                    <a:pt x="149" y="292"/>
                    <a:pt x="150" y="292"/>
                    <a:pt x="151" y="292"/>
                  </a:cubicBezTo>
                  <a:cubicBezTo>
                    <a:pt x="150" y="293"/>
                    <a:pt x="152" y="295"/>
                    <a:pt x="149" y="295"/>
                  </a:cubicBezTo>
                  <a:cubicBezTo>
                    <a:pt x="149" y="294"/>
                    <a:pt x="150" y="293"/>
                    <a:pt x="149" y="293"/>
                  </a:cubicBezTo>
                  <a:cubicBezTo>
                    <a:pt x="149" y="293"/>
                    <a:pt x="149" y="293"/>
                    <a:pt x="149" y="293"/>
                  </a:cubicBezTo>
                  <a:close/>
                  <a:moveTo>
                    <a:pt x="90" y="295"/>
                  </a:moveTo>
                  <a:cubicBezTo>
                    <a:pt x="92" y="296"/>
                    <a:pt x="90" y="293"/>
                    <a:pt x="92" y="293"/>
                  </a:cubicBezTo>
                  <a:cubicBezTo>
                    <a:pt x="92" y="295"/>
                    <a:pt x="90" y="295"/>
                    <a:pt x="91" y="298"/>
                  </a:cubicBezTo>
                  <a:cubicBezTo>
                    <a:pt x="91" y="297"/>
                    <a:pt x="90" y="297"/>
                    <a:pt x="90" y="295"/>
                  </a:cubicBezTo>
                  <a:cubicBezTo>
                    <a:pt x="90" y="295"/>
                    <a:pt x="90" y="295"/>
                    <a:pt x="90" y="295"/>
                  </a:cubicBezTo>
                  <a:close/>
                  <a:moveTo>
                    <a:pt x="161" y="298"/>
                  </a:moveTo>
                  <a:cubicBezTo>
                    <a:pt x="161" y="296"/>
                    <a:pt x="163" y="296"/>
                    <a:pt x="163" y="295"/>
                  </a:cubicBezTo>
                  <a:cubicBezTo>
                    <a:pt x="164" y="296"/>
                    <a:pt x="165" y="297"/>
                    <a:pt x="164" y="299"/>
                  </a:cubicBezTo>
                  <a:cubicBezTo>
                    <a:pt x="163" y="298"/>
                    <a:pt x="162" y="297"/>
                    <a:pt x="161" y="298"/>
                  </a:cubicBezTo>
                  <a:cubicBezTo>
                    <a:pt x="161" y="298"/>
                    <a:pt x="161" y="298"/>
                    <a:pt x="161" y="298"/>
                  </a:cubicBezTo>
                  <a:close/>
                  <a:moveTo>
                    <a:pt x="151" y="296"/>
                  </a:moveTo>
                  <a:cubicBezTo>
                    <a:pt x="154" y="294"/>
                    <a:pt x="153" y="297"/>
                    <a:pt x="151" y="296"/>
                  </a:cubicBezTo>
                  <a:cubicBezTo>
                    <a:pt x="151" y="296"/>
                    <a:pt x="151" y="296"/>
                    <a:pt x="151" y="296"/>
                  </a:cubicBezTo>
                  <a:close/>
                  <a:moveTo>
                    <a:pt x="145" y="300"/>
                  </a:moveTo>
                  <a:cubicBezTo>
                    <a:pt x="145" y="299"/>
                    <a:pt x="145" y="299"/>
                    <a:pt x="145" y="298"/>
                  </a:cubicBezTo>
                  <a:cubicBezTo>
                    <a:pt x="145" y="298"/>
                    <a:pt x="146" y="298"/>
                    <a:pt x="146" y="298"/>
                  </a:cubicBezTo>
                  <a:cubicBezTo>
                    <a:pt x="146" y="299"/>
                    <a:pt x="146" y="299"/>
                    <a:pt x="146" y="300"/>
                  </a:cubicBezTo>
                  <a:cubicBezTo>
                    <a:pt x="146" y="300"/>
                    <a:pt x="145" y="300"/>
                    <a:pt x="145" y="300"/>
                  </a:cubicBezTo>
                  <a:cubicBezTo>
                    <a:pt x="145" y="300"/>
                    <a:pt x="145" y="300"/>
                    <a:pt x="145" y="300"/>
                  </a:cubicBezTo>
                  <a:close/>
                  <a:moveTo>
                    <a:pt x="163" y="304"/>
                  </a:moveTo>
                  <a:cubicBezTo>
                    <a:pt x="161" y="302"/>
                    <a:pt x="164" y="301"/>
                    <a:pt x="164" y="300"/>
                  </a:cubicBezTo>
                  <a:cubicBezTo>
                    <a:pt x="166" y="301"/>
                    <a:pt x="163" y="302"/>
                    <a:pt x="163" y="304"/>
                  </a:cubicBezTo>
                  <a:cubicBezTo>
                    <a:pt x="163" y="304"/>
                    <a:pt x="163" y="304"/>
                    <a:pt x="163" y="304"/>
                  </a:cubicBezTo>
                  <a:close/>
                  <a:moveTo>
                    <a:pt x="95" y="304"/>
                  </a:moveTo>
                  <a:cubicBezTo>
                    <a:pt x="95" y="303"/>
                    <a:pt x="95" y="302"/>
                    <a:pt x="95" y="301"/>
                  </a:cubicBezTo>
                  <a:cubicBezTo>
                    <a:pt x="97" y="301"/>
                    <a:pt x="96" y="303"/>
                    <a:pt x="97" y="302"/>
                  </a:cubicBezTo>
                  <a:cubicBezTo>
                    <a:pt x="97" y="303"/>
                    <a:pt x="97" y="304"/>
                    <a:pt x="97" y="305"/>
                  </a:cubicBezTo>
                  <a:cubicBezTo>
                    <a:pt x="96" y="304"/>
                    <a:pt x="96" y="304"/>
                    <a:pt x="95" y="304"/>
                  </a:cubicBezTo>
                  <a:cubicBezTo>
                    <a:pt x="95" y="304"/>
                    <a:pt x="95" y="304"/>
                    <a:pt x="95" y="304"/>
                  </a:cubicBezTo>
                  <a:close/>
                  <a:moveTo>
                    <a:pt x="91" y="307"/>
                  </a:moveTo>
                  <a:cubicBezTo>
                    <a:pt x="89" y="307"/>
                    <a:pt x="89" y="306"/>
                    <a:pt x="90" y="305"/>
                  </a:cubicBezTo>
                  <a:cubicBezTo>
                    <a:pt x="91" y="305"/>
                    <a:pt x="91" y="306"/>
                    <a:pt x="91" y="307"/>
                  </a:cubicBezTo>
                  <a:cubicBezTo>
                    <a:pt x="91" y="307"/>
                    <a:pt x="91" y="307"/>
                    <a:pt x="91" y="307"/>
                  </a:cubicBezTo>
                  <a:close/>
                  <a:moveTo>
                    <a:pt x="90" y="311"/>
                  </a:moveTo>
                  <a:cubicBezTo>
                    <a:pt x="90" y="309"/>
                    <a:pt x="90" y="309"/>
                    <a:pt x="90" y="307"/>
                  </a:cubicBezTo>
                  <a:cubicBezTo>
                    <a:pt x="91" y="307"/>
                    <a:pt x="91" y="308"/>
                    <a:pt x="91" y="308"/>
                  </a:cubicBezTo>
                  <a:cubicBezTo>
                    <a:pt x="90" y="308"/>
                    <a:pt x="92" y="311"/>
                    <a:pt x="90" y="311"/>
                  </a:cubicBezTo>
                  <a:cubicBezTo>
                    <a:pt x="90" y="311"/>
                    <a:pt x="90" y="311"/>
                    <a:pt x="90" y="311"/>
                  </a:cubicBezTo>
                  <a:close/>
                  <a:moveTo>
                    <a:pt x="395" y="311"/>
                  </a:moveTo>
                  <a:cubicBezTo>
                    <a:pt x="396" y="310"/>
                    <a:pt x="394" y="309"/>
                    <a:pt x="395" y="307"/>
                  </a:cubicBezTo>
                  <a:cubicBezTo>
                    <a:pt x="395" y="307"/>
                    <a:pt x="396" y="309"/>
                    <a:pt x="395" y="309"/>
                  </a:cubicBezTo>
                  <a:cubicBezTo>
                    <a:pt x="396" y="310"/>
                    <a:pt x="397" y="310"/>
                    <a:pt x="398" y="310"/>
                  </a:cubicBezTo>
                  <a:cubicBezTo>
                    <a:pt x="398" y="311"/>
                    <a:pt x="397" y="311"/>
                    <a:pt x="395" y="311"/>
                  </a:cubicBezTo>
                  <a:cubicBezTo>
                    <a:pt x="395" y="311"/>
                    <a:pt x="395" y="311"/>
                    <a:pt x="395" y="311"/>
                  </a:cubicBezTo>
                  <a:close/>
                  <a:moveTo>
                    <a:pt x="131" y="310"/>
                  </a:moveTo>
                  <a:cubicBezTo>
                    <a:pt x="130" y="310"/>
                    <a:pt x="130" y="309"/>
                    <a:pt x="130" y="308"/>
                  </a:cubicBezTo>
                  <a:cubicBezTo>
                    <a:pt x="131" y="307"/>
                    <a:pt x="131" y="309"/>
                    <a:pt x="131" y="310"/>
                  </a:cubicBezTo>
                  <a:cubicBezTo>
                    <a:pt x="131" y="310"/>
                    <a:pt x="131" y="310"/>
                    <a:pt x="131" y="310"/>
                  </a:cubicBezTo>
                  <a:close/>
                  <a:moveTo>
                    <a:pt x="142" y="311"/>
                  </a:moveTo>
                  <a:cubicBezTo>
                    <a:pt x="141" y="311"/>
                    <a:pt x="143" y="309"/>
                    <a:pt x="142" y="308"/>
                  </a:cubicBezTo>
                  <a:cubicBezTo>
                    <a:pt x="144" y="308"/>
                    <a:pt x="143" y="310"/>
                    <a:pt x="142" y="311"/>
                  </a:cubicBezTo>
                  <a:cubicBezTo>
                    <a:pt x="142" y="311"/>
                    <a:pt x="142" y="311"/>
                    <a:pt x="142" y="311"/>
                  </a:cubicBezTo>
                  <a:close/>
                  <a:moveTo>
                    <a:pt x="137" y="311"/>
                  </a:moveTo>
                  <a:cubicBezTo>
                    <a:pt x="137" y="310"/>
                    <a:pt x="136" y="310"/>
                    <a:pt x="136" y="309"/>
                  </a:cubicBezTo>
                  <a:cubicBezTo>
                    <a:pt x="137" y="309"/>
                    <a:pt x="138" y="309"/>
                    <a:pt x="137" y="311"/>
                  </a:cubicBezTo>
                  <a:cubicBezTo>
                    <a:pt x="137" y="311"/>
                    <a:pt x="137" y="311"/>
                    <a:pt x="137" y="311"/>
                  </a:cubicBezTo>
                  <a:close/>
                  <a:moveTo>
                    <a:pt x="130" y="316"/>
                  </a:moveTo>
                  <a:cubicBezTo>
                    <a:pt x="129" y="314"/>
                    <a:pt x="130" y="312"/>
                    <a:pt x="130" y="311"/>
                  </a:cubicBezTo>
                  <a:cubicBezTo>
                    <a:pt x="130" y="311"/>
                    <a:pt x="131" y="311"/>
                    <a:pt x="131" y="311"/>
                  </a:cubicBezTo>
                  <a:cubicBezTo>
                    <a:pt x="133" y="318"/>
                    <a:pt x="134" y="323"/>
                    <a:pt x="133" y="331"/>
                  </a:cubicBezTo>
                  <a:cubicBezTo>
                    <a:pt x="132" y="332"/>
                    <a:pt x="133" y="333"/>
                    <a:pt x="134" y="333"/>
                  </a:cubicBezTo>
                  <a:cubicBezTo>
                    <a:pt x="132" y="336"/>
                    <a:pt x="134" y="340"/>
                    <a:pt x="132" y="344"/>
                  </a:cubicBezTo>
                  <a:cubicBezTo>
                    <a:pt x="130" y="344"/>
                    <a:pt x="130" y="343"/>
                    <a:pt x="129" y="343"/>
                  </a:cubicBezTo>
                  <a:cubicBezTo>
                    <a:pt x="129" y="339"/>
                    <a:pt x="131" y="336"/>
                    <a:pt x="129" y="334"/>
                  </a:cubicBezTo>
                  <a:cubicBezTo>
                    <a:pt x="131" y="328"/>
                    <a:pt x="130" y="324"/>
                    <a:pt x="128" y="318"/>
                  </a:cubicBezTo>
                  <a:cubicBezTo>
                    <a:pt x="129" y="317"/>
                    <a:pt x="129" y="316"/>
                    <a:pt x="130" y="316"/>
                  </a:cubicBezTo>
                  <a:cubicBezTo>
                    <a:pt x="130" y="316"/>
                    <a:pt x="130" y="316"/>
                    <a:pt x="130" y="316"/>
                  </a:cubicBezTo>
                  <a:close/>
                  <a:moveTo>
                    <a:pt x="161" y="318"/>
                  </a:moveTo>
                  <a:cubicBezTo>
                    <a:pt x="160" y="318"/>
                    <a:pt x="159" y="317"/>
                    <a:pt x="159" y="316"/>
                  </a:cubicBezTo>
                  <a:cubicBezTo>
                    <a:pt x="161" y="316"/>
                    <a:pt x="160" y="317"/>
                    <a:pt x="161" y="318"/>
                  </a:cubicBezTo>
                  <a:cubicBezTo>
                    <a:pt x="161" y="318"/>
                    <a:pt x="161" y="318"/>
                    <a:pt x="161" y="318"/>
                  </a:cubicBezTo>
                  <a:close/>
                  <a:moveTo>
                    <a:pt x="335" y="319"/>
                  </a:moveTo>
                  <a:cubicBezTo>
                    <a:pt x="335" y="318"/>
                    <a:pt x="336" y="318"/>
                    <a:pt x="336" y="317"/>
                  </a:cubicBezTo>
                  <a:cubicBezTo>
                    <a:pt x="336" y="317"/>
                    <a:pt x="337" y="317"/>
                    <a:pt x="337" y="317"/>
                  </a:cubicBezTo>
                  <a:cubicBezTo>
                    <a:pt x="337" y="318"/>
                    <a:pt x="336" y="318"/>
                    <a:pt x="336" y="319"/>
                  </a:cubicBezTo>
                  <a:cubicBezTo>
                    <a:pt x="336" y="319"/>
                    <a:pt x="336" y="319"/>
                    <a:pt x="335" y="319"/>
                  </a:cubicBezTo>
                  <a:cubicBezTo>
                    <a:pt x="335" y="319"/>
                    <a:pt x="335" y="319"/>
                    <a:pt x="335" y="319"/>
                  </a:cubicBezTo>
                  <a:close/>
                  <a:moveTo>
                    <a:pt x="161" y="322"/>
                  </a:moveTo>
                  <a:cubicBezTo>
                    <a:pt x="160" y="322"/>
                    <a:pt x="160" y="321"/>
                    <a:pt x="160" y="320"/>
                  </a:cubicBezTo>
                  <a:cubicBezTo>
                    <a:pt x="161" y="320"/>
                    <a:pt x="161" y="321"/>
                    <a:pt x="161" y="321"/>
                  </a:cubicBezTo>
                  <a:cubicBezTo>
                    <a:pt x="161" y="321"/>
                    <a:pt x="161" y="321"/>
                    <a:pt x="161" y="322"/>
                  </a:cubicBezTo>
                  <a:cubicBezTo>
                    <a:pt x="161" y="322"/>
                    <a:pt x="161" y="322"/>
                    <a:pt x="161" y="322"/>
                  </a:cubicBezTo>
                  <a:close/>
                  <a:moveTo>
                    <a:pt x="97" y="322"/>
                  </a:moveTo>
                  <a:cubicBezTo>
                    <a:pt x="97" y="322"/>
                    <a:pt x="97" y="322"/>
                    <a:pt x="97" y="321"/>
                  </a:cubicBezTo>
                  <a:cubicBezTo>
                    <a:pt x="98" y="321"/>
                    <a:pt x="98" y="322"/>
                    <a:pt x="98" y="323"/>
                  </a:cubicBezTo>
                  <a:cubicBezTo>
                    <a:pt x="97" y="323"/>
                    <a:pt x="97" y="322"/>
                    <a:pt x="97" y="322"/>
                  </a:cubicBezTo>
                  <a:cubicBezTo>
                    <a:pt x="97" y="322"/>
                    <a:pt x="97" y="322"/>
                    <a:pt x="97" y="322"/>
                  </a:cubicBezTo>
                  <a:close/>
                  <a:moveTo>
                    <a:pt x="161" y="333"/>
                  </a:moveTo>
                  <a:cubicBezTo>
                    <a:pt x="161" y="332"/>
                    <a:pt x="163" y="333"/>
                    <a:pt x="163" y="332"/>
                  </a:cubicBezTo>
                  <a:cubicBezTo>
                    <a:pt x="164" y="332"/>
                    <a:pt x="162" y="333"/>
                    <a:pt x="163" y="334"/>
                  </a:cubicBezTo>
                  <a:cubicBezTo>
                    <a:pt x="162" y="334"/>
                    <a:pt x="162" y="333"/>
                    <a:pt x="161" y="333"/>
                  </a:cubicBezTo>
                  <a:cubicBezTo>
                    <a:pt x="161" y="333"/>
                    <a:pt x="161" y="333"/>
                    <a:pt x="161" y="333"/>
                  </a:cubicBezTo>
                  <a:close/>
                  <a:moveTo>
                    <a:pt x="154" y="335"/>
                  </a:moveTo>
                  <a:cubicBezTo>
                    <a:pt x="154" y="335"/>
                    <a:pt x="154" y="334"/>
                    <a:pt x="154" y="334"/>
                  </a:cubicBezTo>
                  <a:cubicBezTo>
                    <a:pt x="154" y="334"/>
                    <a:pt x="155" y="334"/>
                    <a:pt x="156" y="334"/>
                  </a:cubicBezTo>
                  <a:cubicBezTo>
                    <a:pt x="156" y="334"/>
                    <a:pt x="156" y="335"/>
                    <a:pt x="156" y="335"/>
                  </a:cubicBezTo>
                  <a:cubicBezTo>
                    <a:pt x="155" y="335"/>
                    <a:pt x="154" y="335"/>
                    <a:pt x="154" y="335"/>
                  </a:cubicBezTo>
                  <a:cubicBezTo>
                    <a:pt x="154" y="335"/>
                    <a:pt x="154" y="335"/>
                    <a:pt x="154" y="335"/>
                  </a:cubicBezTo>
                  <a:close/>
                  <a:moveTo>
                    <a:pt x="174" y="345"/>
                  </a:moveTo>
                  <a:cubicBezTo>
                    <a:pt x="174" y="344"/>
                    <a:pt x="176" y="345"/>
                    <a:pt x="176" y="344"/>
                  </a:cubicBezTo>
                  <a:cubicBezTo>
                    <a:pt x="178" y="344"/>
                    <a:pt x="176" y="345"/>
                    <a:pt x="176" y="346"/>
                  </a:cubicBezTo>
                  <a:cubicBezTo>
                    <a:pt x="175" y="346"/>
                    <a:pt x="175" y="345"/>
                    <a:pt x="174" y="345"/>
                  </a:cubicBezTo>
                  <a:cubicBezTo>
                    <a:pt x="174" y="345"/>
                    <a:pt x="174" y="345"/>
                    <a:pt x="174" y="345"/>
                  </a:cubicBezTo>
                  <a:close/>
                  <a:moveTo>
                    <a:pt x="129" y="347"/>
                  </a:moveTo>
                  <a:cubicBezTo>
                    <a:pt x="130" y="347"/>
                    <a:pt x="131" y="347"/>
                    <a:pt x="131" y="346"/>
                  </a:cubicBezTo>
                  <a:cubicBezTo>
                    <a:pt x="132" y="347"/>
                    <a:pt x="130" y="347"/>
                    <a:pt x="131" y="349"/>
                  </a:cubicBezTo>
                  <a:cubicBezTo>
                    <a:pt x="130" y="349"/>
                    <a:pt x="130" y="348"/>
                    <a:pt x="129" y="348"/>
                  </a:cubicBezTo>
                  <a:cubicBezTo>
                    <a:pt x="129" y="348"/>
                    <a:pt x="129" y="347"/>
                    <a:pt x="129" y="347"/>
                  </a:cubicBezTo>
                  <a:cubicBezTo>
                    <a:pt x="129" y="347"/>
                    <a:pt x="129" y="347"/>
                    <a:pt x="129" y="347"/>
                  </a:cubicBezTo>
                  <a:close/>
                  <a:moveTo>
                    <a:pt x="161" y="351"/>
                  </a:moveTo>
                  <a:cubicBezTo>
                    <a:pt x="163" y="350"/>
                    <a:pt x="164" y="348"/>
                    <a:pt x="165" y="347"/>
                  </a:cubicBezTo>
                  <a:cubicBezTo>
                    <a:pt x="169" y="351"/>
                    <a:pt x="166" y="357"/>
                    <a:pt x="165" y="361"/>
                  </a:cubicBezTo>
                  <a:cubicBezTo>
                    <a:pt x="163" y="361"/>
                    <a:pt x="161" y="360"/>
                    <a:pt x="159" y="360"/>
                  </a:cubicBezTo>
                  <a:cubicBezTo>
                    <a:pt x="160" y="358"/>
                    <a:pt x="160" y="356"/>
                    <a:pt x="162" y="356"/>
                  </a:cubicBezTo>
                  <a:cubicBezTo>
                    <a:pt x="162" y="354"/>
                    <a:pt x="161" y="353"/>
                    <a:pt x="161" y="351"/>
                  </a:cubicBezTo>
                  <a:cubicBezTo>
                    <a:pt x="161" y="351"/>
                    <a:pt x="161" y="351"/>
                    <a:pt x="161" y="351"/>
                  </a:cubicBezTo>
                  <a:close/>
                  <a:moveTo>
                    <a:pt x="142" y="349"/>
                  </a:moveTo>
                  <a:cubicBezTo>
                    <a:pt x="143" y="348"/>
                    <a:pt x="143" y="348"/>
                    <a:pt x="144" y="348"/>
                  </a:cubicBezTo>
                  <a:cubicBezTo>
                    <a:pt x="145" y="348"/>
                    <a:pt x="144" y="350"/>
                    <a:pt x="142" y="349"/>
                  </a:cubicBezTo>
                  <a:cubicBezTo>
                    <a:pt x="142" y="349"/>
                    <a:pt x="142" y="349"/>
                    <a:pt x="142" y="349"/>
                  </a:cubicBezTo>
                  <a:close/>
                  <a:moveTo>
                    <a:pt x="153" y="349"/>
                  </a:moveTo>
                  <a:cubicBezTo>
                    <a:pt x="153" y="349"/>
                    <a:pt x="153" y="348"/>
                    <a:pt x="153" y="348"/>
                  </a:cubicBezTo>
                  <a:cubicBezTo>
                    <a:pt x="154" y="348"/>
                    <a:pt x="154" y="351"/>
                    <a:pt x="153" y="350"/>
                  </a:cubicBezTo>
                  <a:cubicBezTo>
                    <a:pt x="153" y="349"/>
                    <a:pt x="153" y="349"/>
                    <a:pt x="153" y="349"/>
                  </a:cubicBezTo>
                  <a:cubicBezTo>
                    <a:pt x="153" y="349"/>
                    <a:pt x="153" y="349"/>
                    <a:pt x="153" y="349"/>
                  </a:cubicBezTo>
                  <a:close/>
                  <a:moveTo>
                    <a:pt x="76" y="351"/>
                  </a:moveTo>
                  <a:cubicBezTo>
                    <a:pt x="75" y="352"/>
                    <a:pt x="74" y="350"/>
                    <a:pt x="75" y="349"/>
                  </a:cubicBezTo>
                  <a:cubicBezTo>
                    <a:pt x="77" y="349"/>
                    <a:pt x="74" y="351"/>
                    <a:pt x="76" y="351"/>
                  </a:cubicBezTo>
                  <a:cubicBezTo>
                    <a:pt x="76" y="351"/>
                    <a:pt x="76" y="351"/>
                    <a:pt x="76" y="351"/>
                  </a:cubicBezTo>
                  <a:close/>
                  <a:moveTo>
                    <a:pt x="124" y="361"/>
                  </a:moveTo>
                  <a:cubicBezTo>
                    <a:pt x="129" y="360"/>
                    <a:pt x="130" y="353"/>
                    <a:pt x="131" y="349"/>
                  </a:cubicBezTo>
                  <a:cubicBezTo>
                    <a:pt x="134" y="352"/>
                    <a:pt x="133" y="362"/>
                    <a:pt x="132" y="366"/>
                  </a:cubicBezTo>
                  <a:cubicBezTo>
                    <a:pt x="131" y="366"/>
                    <a:pt x="128" y="365"/>
                    <a:pt x="129" y="367"/>
                  </a:cubicBezTo>
                  <a:cubicBezTo>
                    <a:pt x="127" y="367"/>
                    <a:pt x="127" y="365"/>
                    <a:pt x="126" y="365"/>
                  </a:cubicBezTo>
                  <a:cubicBezTo>
                    <a:pt x="124" y="365"/>
                    <a:pt x="123" y="366"/>
                    <a:pt x="120" y="365"/>
                  </a:cubicBezTo>
                  <a:cubicBezTo>
                    <a:pt x="120" y="363"/>
                    <a:pt x="122" y="362"/>
                    <a:pt x="124" y="363"/>
                  </a:cubicBezTo>
                  <a:cubicBezTo>
                    <a:pt x="124" y="361"/>
                    <a:pt x="123" y="362"/>
                    <a:pt x="124" y="361"/>
                  </a:cubicBezTo>
                  <a:cubicBezTo>
                    <a:pt x="124" y="361"/>
                    <a:pt x="124" y="361"/>
                    <a:pt x="124" y="361"/>
                  </a:cubicBezTo>
                  <a:close/>
                  <a:moveTo>
                    <a:pt x="70" y="352"/>
                  </a:moveTo>
                  <a:cubicBezTo>
                    <a:pt x="71" y="352"/>
                    <a:pt x="72" y="351"/>
                    <a:pt x="73" y="351"/>
                  </a:cubicBezTo>
                  <a:cubicBezTo>
                    <a:pt x="73" y="353"/>
                    <a:pt x="71" y="351"/>
                    <a:pt x="71" y="353"/>
                  </a:cubicBezTo>
                  <a:cubicBezTo>
                    <a:pt x="71" y="353"/>
                    <a:pt x="71" y="352"/>
                    <a:pt x="70" y="352"/>
                  </a:cubicBezTo>
                  <a:cubicBezTo>
                    <a:pt x="70" y="352"/>
                    <a:pt x="70" y="352"/>
                    <a:pt x="70" y="352"/>
                  </a:cubicBezTo>
                  <a:close/>
                  <a:moveTo>
                    <a:pt x="136" y="351"/>
                  </a:moveTo>
                  <a:cubicBezTo>
                    <a:pt x="136" y="357"/>
                    <a:pt x="137" y="361"/>
                    <a:pt x="137" y="366"/>
                  </a:cubicBezTo>
                  <a:cubicBezTo>
                    <a:pt x="137" y="365"/>
                    <a:pt x="138" y="363"/>
                    <a:pt x="140" y="365"/>
                  </a:cubicBezTo>
                  <a:cubicBezTo>
                    <a:pt x="140" y="367"/>
                    <a:pt x="137" y="366"/>
                    <a:pt x="137" y="367"/>
                  </a:cubicBezTo>
                  <a:cubicBezTo>
                    <a:pt x="135" y="365"/>
                    <a:pt x="134" y="362"/>
                    <a:pt x="136" y="360"/>
                  </a:cubicBezTo>
                  <a:cubicBezTo>
                    <a:pt x="133" y="359"/>
                    <a:pt x="137" y="356"/>
                    <a:pt x="134" y="356"/>
                  </a:cubicBezTo>
                  <a:cubicBezTo>
                    <a:pt x="133" y="355"/>
                    <a:pt x="135" y="353"/>
                    <a:pt x="134" y="352"/>
                  </a:cubicBezTo>
                  <a:cubicBezTo>
                    <a:pt x="134" y="351"/>
                    <a:pt x="135" y="351"/>
                    <a:pt x="136" y="351"/>
                  </a:cubicBezTo>
                  <a:cubicBezTo>
                    <a:pt x="136" y="351"/>
                    <a:pt x="136" y="351"/>
                    <a:pt x="136" y="351"/>
                  </a:cubicBezTo>
                  <a:close/>
                  <a:moveTo>
                    <a:pt x="151" y="353"/>
                  </a:moveTo>
                  <a:cubicBezTo>
                    <a:pt x="151" y="352"/>
                    <a:pt x="151" y="352"/>
                    <a:pt x="151" y="351"/>
                  </a:cubicBezTo>
                  <a:cubicBezTo>
                    <a:pt x="152" y="351"/>
                    <a:pt x="152" y="351"/>
                    <a:pt x="152" y="352"/>
                  </a:cubicBezTo>
                  <a:cubicBezTo>
                    <a:pt x="151" y="352"/>
                    <a:pt x="151" y="352"/>
                    <a:pt x="151" y="353"/>
                  </a:cubicBezTo>
                  <a:cubicBezTo>
                    <a:pt x="151" y="353"/>
                    <a:pt x="151" y="353"/>
                    <a:pt x="151" y="353"/>
                  </a:cubicBezTo>
                  <a:close/>
                  <a:moveTo>
                    <a:pt x="173" y="355"/>
                  </a:moveTo>
                  <a:cubicBezTo>
                    <a:pt x="173" y="353"/>
                    <a:pt x="175" y="354"/>
                    <a:pt x="176" y="354"/>
                  </a:cubicBezTo>
                  <a:cubicBezTo>
                    <a:pt x="177" y="355"/>
                    <a:pt x="174" y="356"/>
                    <a:pt x="173" y="355"/>
                  </a:cubicBezTo>
                  <a:cubicBezTo>
                    <a:pt x="173" y="355"/>
                    <a:pt x="173" y="355"/>
                    <a:pt x="173" y="355"/>
                  </a:cubicBezTo>
                  <a:close/>
                  <a:moveTo>
                    <a:pt x="65" y="356"/>
                  </a:moveTo>
                  <a:cubicBezTo>
                    <a:pt x="64" y="356"/>
                    <a:pt x="64" y="355"/>
                    <a:pt x="64" y="354"/>
                  </a:cubicBezTo>
                  <a:cubicBezTo>
                    <a:pt x="65" y="354"/>
                    <a:pt x="65" y="355"/>
                    <a:pt x="65" y="355"/>
                  </a:cubicBezTo>
                  <a:cubicBezTo>
                    <a:pt x="65" y="355"/>
                    <a:pt x="65" y="355"/>
                    <a:pt x="65" y="356"/>
                  </a:cubicBezTo>
                  <a:cubicBezTo>
                    <a:pt x="65" y="356"/>
                    <a:pt x="65" y="356"/>
                    <a:pt x="65" y="356"/>
                  </a:cubicBezTo>
                  <a:close/>
                  <a:moveTo>
                    <a:pt x="179" y="357"/>
                  </a:moveTo>
                  <a:cubicBezTo>
                    <a:pt x="178" y="357"/>
                    <a:pt x="178" y="356"/>
                    <a:pt x="179" y="355"/>
                  </a:cubicBezTo>
                  <a:cubicBezTo>
                    <a:pt x="179" y="355"/>
                    <a:pt x="179" y="355"/>
                    <a:pt x="180" y="355"/>
                  </a:cubicBezTo>
                  <a:cubicBezTo>
                    <a:pt x="179" y="356"/>
                    <a:pt x="179" y="356"/>
                    <a:pt x="179" y="357"/>
                  </a:cubicBezTo>
                  <a:cubicBezTo>
                    <a:pt x="179" y="357"/>
                    <a:pt x="179" y="357"/>
                    <a:pt x="179" y="357"/>
                  </a:cubicBezTo>
                  <a:close/>
                  <a:moveTo>
                    <a:pt x="153" y="357"/>
                  </a:moveTo>
                  <a:cubicBezTo>
                    <a:pt x="153" y="356"/>
                    <a:pt x="154" y="356"/>
                    <a:pt x="155" y="356"/>
                  </a:cubicBezTo>
                  <a:cubicBezTo>
                    <a:pt x="155" y="357"/>
                    <a:pt x="154" y="357"/>
                    <a:pt x="153" y="357"/>
                  </a:cubicBezTo>
                  <a:cubicBezTo>
                    <a:pt x="153" y="357"/>
                    <a:pt x="153" y="357"/>
                    <a:pt x="153" y="357"/>
                  </a:cubicBezTo>
                  <a:close/>
                  <a:moveTo>
                    <a:pt x="481" y="363"/>
                  </a:moveTo>
                  <a:cubicBezTo>
                    <a:pt x="480" y="363"/>
                    <a:pt x="480" y="362"/>
                    <a:pt x="479" y="361"/>
                  </a:cubicBezTo>
                  <a:cubicBezTo>
                    <a:pt x="479" y="360"/>
                    <a:pt x="480" y="362"/>
                    <a:pt x="480" y="361"/>
                  </a:cubicBezTo>
                  <a:cubicBezTo>
                    <a:pt x="481" y="361"/>
                    <a:pt x="481" y="362"/>
                    <a:pt x="481" y="363"/>
                  </a:cubicBezTo>
                  <a:cubicBezTo>
                    <a:pt x="481" y="363"/>
                    <a:pt x="481" y="363"/>
                    <a:pt x="481" y="363"/>
                  </a:cubicBezTo>
                  <a:close/>
                  <a:moveTo>
                    <a:pt x="157" y="367"/>
                  </a:moveTo>
                  <a:cubicBezTo>
                    <a:pt x="158" y="365"/>
                    <a:pt x="160" y="363"/>
                    <a:pt x="161" y="361"/>
                  </a:cubicBezTo>
                  <a:cubicBezTo>
                    <a:pt x="164" y="362"/>
                    <a:pt x="166" y="365"/>
                    <a:pt x="169" y="363"/>
                  </a:cubicBezTo>
                  <a:cubicBezTo>
                    <a:pt x="171" y="366"/>
                    <a:pt x="177" y="365"/>
                    <a:pt x="181" y="362"/>
                  </a:cubicBezTo>
                  <a:cubicBezTo>
                    <a:pt x="181" y="368"/>
                    <a:pt x="188" y="364"/>
                    <a:pt x="191" y="366"/>
                  </a:cubicBezTo>
                  <a:cubicBezTo>
                    <a:pt x="192" y="368"/>
                    <a:pt x="188" y="369"/>
                    <a:pt x="188" y="367"/>
                  </a:cubicBezTo>
                  <a:cubicBezTo>
                    <a:pt x="187" y="368"/>
                    <a:pt x="184" y="368"/>
                    <a:pt x="184" y="370"/>
                  </a:cubicBezTo>
                  <a:cubicBezTo>
                    <a:pt x="176" y="367"/>
                    <a:pt x="164" y="372"/>
                    <a:pt x="157" y="367"/>
                  </a:cubicBezTo>
                  <a:cubicBezTo>
                    <a:pt x="157" y="367"/>
                    <a:pt x="157" y="367"/>
                    <a:pt x="157" y="367"/>
                  </a:cubicBezTo>
                  <a:close/>
                  <a:moveTo>
                    <a:pt x="478" y="363"/>
                  </a:moveTo>
                  <a:cubicBezTo>
                    <a:pt x="478" y="365"/>
                    <a:pt x="476" y="363"/>
                    <a:pt x="477" y="361"/>
                  </a:cubicBezTo>
                  <a:cubicBezTo>
                    <a:pt x="479" y="360"/>
                    <a:pt x="477" y="363"/>
                    <a:pt x="478" y="363"/>
                  </a:cubicBezTo>
                  <a:cubicBezTo>
                    <a:pt x="478" y="363"/>
                    <a:pt x="478" y="363"/>
                    <a:pt x="478" y="363"/>
                  </a:cubicBezTo>
                  <a:close/>
                  <a:moveTo>
                    <a:pt x="443" y="366"/>
                  </a:moveTo>
                  <a:cubicBezTo>
                    <a:pt x="442" y="366"/>
                    <a:pt x="443" y="365"/>
                    <a:pt x="443" y="364"/>
                  </a:cubicBezTo>
                  <a:cubicBezTo>
                    <a:pt x="443" y="364"/>
                    <a:pt x="444" y="364"/>
                    <a:pt x="444" y="365"/>
                  </a:cubicBezTo>
                  <a:cubicBezTo>
                    <a:pt x="443" y="365"/>
                    <a:pt x="443" y="365"/>
                    <a:pt x="443" y="366"/>
                  </a:cubicBezTo>
                  <a:cubicBezTo>
                    <a:pt x="443" y="366"/>
                    <a:pt x="443" y="366"/>
                    <a:pt x="443" y="366"/>
                  </a:cubicBezTo>
                  <a:close/>
                  <a:moveTo>
                    <a:pt x="44" y="365"/>
                  </a:moveTo>
                  <a:cubicBezTo>
                    <a:pt x="44" y="366"/>
                    <a:pt x="42" y="367"/>
                    <a:pt x="41" y="366"/>
                  </a:cubicBezTo>
                  <a:cubicBezTo>
                    <a:pt x="41" y="364"/>
                    <a:pt x="43" y="365"/>
                    <a:pt x="44" y="365"/>
                  </a:cubicBezTo>
                  <a:cubicBezTo>
                    <a:pt x="44" y="365"/>
                    <a:pt x="44" y="365"/>
                    <a:pt x="44" y="365"/>
                  </a:cubicBezTo>
                  <a:close/>
                  <a:moveTo>
                    <a:pt x="450" y="367"/>
                  </a:moveTo>
                  <a:cubicBezTo>
                    <a:pt x="449" y="367"/>
                    <a:pt x="449" y="366"/>
                    <a:pt x="449" y="365"/>
                  </a:cubicBezTo>
                  <a:cubicBezTo>
                    <a:pt x="450" y="365"/>
                    <a:pt x="450" y="366"/>
                    <a:pt x="450" y="366"/>
                  </a:cubicBezTo>
                  <a:cubicBezTo>
                    <a:pt x="450" y="366"/>
                    <a:pt x="450" y="366"/>
                    <a:pt x="450" y="367"/>
                  </a:cubicBezTo>
                  <a:cubicBezTo>
                    <a:pt x="450" y="367"/>
                    <a:pt x="450" y="367"/>
                    <a:pt x="450" y="367"/>
                  </a:cubicBezTo>
                  <a:close/>
                  <a:moveTo>
                    <a:pt x="446" y="368"/>
                  </a:moveTo>
                  <a:cubicBezTo>
                    <a:pt x="446" y="366"/>
                    <a:pt x="446" y="366"/>
                    <a:pt x="447" y="366"/>
                  </a:cubicBezTo>
                  <a:cubicBezTo>
                    <a:pt x="447" y="366"/>
                    <a:pt x="448" y="368"/>
                    <a:pt x="446" y="368"/>
                  </a:cubicBezTo>
                  <a:cubicBezTo>
                    <a:pt x="446" y="368"/>
                    <a:pt x="446" y="368"/>
                    <a:pt x="446" y="368"/>
                  </a:cubicBezTo>
                  <a:close/>
                  <a:moveTo>
                    <a:pt x="344" y="369"/>
                  </a:moveTo>
                  <a:cubicBezTo>
                    <a:pt x="342" y="369"/>
                    <a:pt x="344" y="367"/>
                    <a:pt x="345" y="367"/>
                  </a:cubicBezTo>
                  <a:cubicBezTo>
                    <a:pt x="344" y="368"/>
                    <a:pt x="344" y="368"/>
                    <a:pt x="344" y="369"/>
                  </a:cubicBezTo>
                  <a:cubicBezTo>
                    <a:pt x="344" y="369"/>
                    <a:pt x="344" y="369"/>
                    <a:pt x="344" y="369"/>
                  </a:cubicBezTo>
                  <a:close/>
                  <a:moveTo>
                    <a:pt x="268" y="372"/>
                  </a:moveTo>
                  <a:cubicBezTo>
                    <a:pt x="267" y="370"/>
                    <a:pt x="269" y="370"/>
                    <a:pt x="269" y="369"/>
                  </a:cubicBezTo>
                  <a:cubicBezTo>
                    <a:pt x="270" y="370"/>
                    <a:pt x="270" y="372"/>
                    <a:pt x="268" y="372"/>
                  </a:cubicBezTo>
                  <a:cubicBezTo>
                    <a:pt x="268" y="372"/>
                    <a:pt x="268" y="372"/>
                    <a:pt x="268" y="372"/>
                  </a:cubicBezTo>
                  <a:close/>
                  <a:moveTo>
                    <a:pt x="416" y="371"/>
                  </a:moveTo>
                  <a:cubicBezTo>
                    <a:pt x="417" y="370"/>
                    <a:pt x="419" y="369"/>
                    <a:pt x="419" y="371"/>
                  </a:cubicBezTo>
                  <a:cubicBezTo>
                    <a:pt x="419" y="372"/>
                    <a:pt x="418" y="372"/>
                    <a:pt x="416" y="372"/>
                  </a:cubicBezTo>
                  <a:cubicBezTo>
                    <a:pt x="416" y="372"/>
                    <a:pt x="416" y="371"/>
                    <a:pt x="416" y="371"/>
                  </a:cubicBezTo>
                  <a:cubicBezTo>
                    <a:pt x="416" y="371"/>
                    <a:pt x="416" y="371"/>
                    <a:pt x="416" y="371"/>
                  </a:cubicBezTo>
                  <a:close/>
                  <a:moveTo>
                    <a:pt x="345" y="382"/>
                  </a:moveTo>
                  <a:cubicBezTo>
                    <a:pt x="345" y="382"/>
                    <a:pt x="345" y="382"/>
                    <a:pt x="345" y="382"/>
                  </a:cubicBezTo>
                  <a:cubicBezTo>
                    <a:pt x="346" y="383"/>
                    <a:pt x="348" y="383"/>
                    <a:pt x="348" y="384"/>
                  </a:cubicBezTo>
                  <a:cubicBezTo>
                    <a:pt x="347" y="384"/>
                    <a:pt x="347" y="383"/>
                    <a:pt x="346" y="384"/>
                  </a:cubicBezTo>
                  <a:cubicBezTo>
                    <a:pt x="346" y="384"/>
                    <a:pt x="346" y="383"/>
                    <a:pt x="346" y="383"/>
                  </a:cubicBezTo>
                  <a:cubicBezTo>
                    <a:pt x="345" y="383"/>
                    <a:pt x="345" y="383"/>
                    <a:pt x="345" y="383"/>
                  </a:cubicBezTo>
                  <a:cubicBezTo>
                    <a:pt x="345" y="383"/>
                    <a:pt x="345" y="383"/>
                    <a:pt x="345" y="382"/>
                  </a:cubicBezTo>
                  <a:cubicBezTo>
                    <a:pt x="345" y="382"/>
                    <a:pt x="345" y="382"/>
                    <a:pt x="345" y="382"/>
                  </a:cubicBezTo>
                  <a:close/>
                  <a:moveTo>
                    <a:pt x="329" y="62"/>
                  </a:moveTo>
                  <a:cubicBezTo>
                    <a:pt x="333" y="60"/>
                    <a:pt x="334" y="65"/>
                    <a:pt x="331" y="68"/>
                  </a:cubicBezTo>
                  <a:cubicBezTo>
                    <a:pt x="334" y="67"/>
                    <a:pt x="333" y="69"/>
                    <a:pt x="335" y="69"/>
                  </a:cubicBezTo>
                  <a:cubicBezTo>
                    <a:pt x="335" y="68"/>
                    <a:pt x="336" y="68"/>
                    <a:pt x="336" y="67"/>
                  </a:cubicBezTo>
                  <a:cubicBezTo>
                    <a:pt x="333" y="67"/>
                    <a:pt x="334" y="64"/>
                    <a:pt x="335" y="63"/>
                  </a:cubicBezTo>
                  <a:cubicBezTo>
                    <a:pt x="335" y="65"/>
                    <a:pt x="339" y="63"/>
                    <a:pt x="337" y="62"/>
                  </a:cubicBezTo>
                  <a:cubicBezTo>
                    <a:pt x="336" y="63"/>
                    <a:pt x="334" y="60"/>
                    <a:pt x="332" y="62"/>
                  </a:cubicBezTo>
                  <a:cubicBezTo>
                    <a:pt x="332" y="61"/>
                    <a:pt x="332" y="61"/>
                    <a:pt x="333" y="60"/>
                  </a:cubicBezTo>
                  <a:cubicBezTo>
                    <a:pt x="330" y="61"/>
                    <a:pt x="331" y="60"/>
                    <a:pt x="329" y="60"/>
                  </a:cubicBezTo>
                  <a:cubicBezTo>
                    <a:pt x="329" y="60"/>
                    <a:pt x="329" y="61"/>
                    <a:pt x="329" y="62"/>
                  </a:cubicBezTo>
                  <a:close/>
                  <a:moveTo>
                    <a:pt x="462" y="8"/>
                  </a:moveTo>
                  <a:cubicBezTo>
                    <a:pt x="463" y="9"/>
                    <a:pt x="461" y="11"/>
                    <a:pt x="462" y="11"/>
                  </a:cubicBezTo>
                  <a:cubicBezTo>
                    <a:pt x="463" y="10"/>
                    <a:pt x="464" y="10"/>
                    <a:pt x="464" y="8"/>
                  </a:cubicBezTo>
                  <a:cubicBezTo>
                    <a:pt x="464" y="8"/>
                    <a:pt x="464" y="7"/>
                    <a:pt x="463" y="7"/>
                  </a:cubicBezTo>
                  <a:cubicBezTo>
                    <a:pt x="463" y="8"/>
                    <a:pt x="463" y="8"/>
                    <a:pt x="463" y="8"/>
                  </a:cubicBezTo>
                  <a:cubicBezTo>
                    <a:pt x="463" y="8"/>
                    <a:pt x="463" y="8"/>
                    <a:pt x="462" y="8"/>
                  </a:cubicBezTo>
                  <a:close/>
                  <a:moveTo>
                    <a:pt x="465" y="22"/>
                  </a:moveTo>
                  <a:cubicBezTo>
                    <a:pt x="466" y="22"/>
                    <a:pt x="466" y="23"/>
                    <a:pt x="466" y="23"/>
                  </a:cubicBezTo>
                  <a:cubicBezTo>
                    <a:pt x="466" y="24"/>
                    <a:pt x="467" y="23"/>
                    <a:pt x="468" y="24"/>
                  </a:cubicBezTo>
                  <a:cubicBezTo>
                    <a:pt x="469" y="26"/>
                    <a:pt x="468" y="27"/>
                    <a:pt x="467" y="28"/>
                  </a:cubicBezTo>
                  <a:cubicBezTo>
                    <a:pt x="466" y="27"/>
                    <a:pt x="464" y="27"/>
                    <a:pt x="464" y="26"/>
                  </a:cubicBezTo>
                  <a:cubicBezTo>
                    <a:pt x="464" y="26"/>
                    <a:pt x="464" y="26"/>
                    <a:pt x="464" y="27"/>
                  </a:cubicBezTo>
                  <a:cubicBezTo>
                    <a:pt x="463" y="26"/>
                    <a:pt x="466" y="25"/>
                    <a:pt x="465" y="22"/>
                  </a:cubicBezTo>
                  <a:close/>
                  <a:moveTo>
                    <a:pt x="415" y="55"/>
                  </a:moveTo>
                  <a:cubicBezTo>
                    <a:pt x="416" y="52"/>
                    <a:pt x="416" y="53"/>
                    <a:pt x="417" y="55"/>
                  </a:cubicBezTo>
                  <a:cubicBezTo>
                    <a:pt x="416" y="55"/>
                    <a:pt x="416" y="54"/>
                    <a:pt x="415" y="55"/>
                  </a:cubicBezTo>
                  <a:close/>
                  <a:moveTo>
                    <a:pt x="328" y="69"/>
                  </a:moveTo>
                  <a:cubicBezTo>
                    <a:pt x="330" y="69"/>
                    <a:pt x="331" y="70"/>
                    <a:pt x="333" y="71"/>
                  </a:cubicBezTo>
                  <a:cubicBezTo>
                    <a:pt x="332" y="71"/>
                    <a:pt x="327" y="72"/>
                    <a:pt x="328" y="69"/>
                  </a:cubicBezTo>
                  <a:close/>
                  <a:moveTo>
                    <a:pt x="335" y="89"/>
                  </a:moveTo>
                  <a:cubicBezTo>
                    <a:pt x="337" y="88"/>
                    <a:pt x="337" y="92"/>
                    <a:pt x="334" y="91"/>
                  </a:cubicBezTo>
                  <a:cubicBezTo>
                    <a:pt x="334" y="90"/>
                    <a:pt x="334" y="89"/>
                    <a:pt x="334" y="89"/>
                  </a:cubicBezTo>
                  <a:cubicBezTo>
                    <a:pt x="335" y="89"/>
                    <a:pt x="336" y="91"/>
                    <a:pt x="335" y="89"/>
                  </a:cubicBezTo>
                  <a:close/>
                  <a:moveTo>
                    <a:pt x="319" y="95"/>
                  </a:moveTo>
                  <a:cubicBezTo>
                    <a:pt x="321" y="99"/>
                    <a:pt x="320" y="104"/>
                    <a:pt x="319" y="110"/>
                  </a:cubicBezTo>
                  <a:cubicBezTo>
                    <a:pt x="319" y="105"/>
                    <a:pt x="319" y="102"/>
                    <a:pt x="319" y="95"/>
                  </a:cubicBezTo>
                  <a:close/>
                  <a:moveTo>
                    <a:pt x="332" y="96"/>
                  </a:moveTo>
                  <a:cubicBezTo>
                    <a:pt x="334" y="99"/>
                    <a:pt x="335" y="97"/>
                    <a:pt x="338" y="98"/>
                  </a:cubicBezTo>
                  <a:cubicBezTo>
                    <a:pt x="336" y="98"/>
                    <a:pt x="338" y="97"/>
                    <a:pt x="338" y="96"/>
                  </a:cubicBezTo>
                  <a:cubicBezTo>
                    <a:pt x="336" y="95"/>
                    <a:pt x="335" y="96"/>
                    <a:pt x="332" y="96"/>
                  </a:cubicBezTo>
                  <a:close/>
                  <a:moveTo>
                    <a:pt x="334" y="120"/>
                  </a:moveTo>
                  <a:cubicBezTo>
                    <a:pt x="336" y="120"/>
                    <a:pt x="335" y="122"/>
                    <a:pt x="334" y="123"/>
                  </a:cubicBezTo>
                  <a:cubicBezTo>
                    <a:pt x="334" y="123"/>
                    <a:pt x="334" y="123"/>
                    <a:pt x="334" y="122"/>
                  </a:cubicBezTo>
                  <a:cubicBezTo>
                    <a:pt x="333" y="122"/>
                    <a:pt x="333" y="124"/>
                    <a:pt x="333" y="124"/>
                  </a:cubicBezTo>
                  <a:cubicBezTo>
                    <a:pt x="333" y="124"/>
                    <a:pt x="334" y="125"/>
                    <a:pt x="334" y="125"/>
                  </a:cubicBezTo>
                  <a:cubicBezTo>
                    <a:pt x="331" y="126"/>
                    <a:pt x="333" y="128"/>
                    <a:pt x="333" y="130"/>
                  </a:cubicBezTo>
                  <a:cubicBezTo>
                    <a:pt x="331" y="130"/>
                    <a:pt x="332" y="130"/>
                    <a:pt x="332" y="128"/>
                  </a:cubicBezTo>
                  <a:cubicBezTo>
                    <a:pt x="332" y="129"/>
                    <a:pt x="331" y="129"/>
                    <a:pt x="330" y="129"/>
                  </a:cubicBezTo>
                  <a:cubicBezTo>
                    <a:pt x="331" y="127"/>
                    <a:pt x="329" y="126"/>
                    <a:pt x="330" y="124"/>
                  </a:cubicBezTo>
                  <a:cubicBezTo>
                    <a:pt x="330" y="125"/>
                    <a:pt x="329" y="126"/>
                    <a:pt x="328" y="125"/>
                  </a:cubicBezTo>
                  <a:cubicBezTo>
                    <a:pt x="328" y="124"/>
                    <a:pt x="329" y="124"/>
                    <a:pt x="328" y="123"/>
                  </a:cubicBezTo>
                  <a:cubicBezTo>
                    <a:pt x="330" y="123"/>
                    <a:pt x="333" y="123"/>
                    <a:pt x="334" y="120"/>
                  </a:cubicBezTo>
                  <a:close/>
                  <a:moveTo>
                    <a:pt x="328" y="134"/>
                  </a:moveTo>
                  <a:cubicBezTo>
                    <a:pt x="328" y="135"/>
                    <a:pt x="326" y="137"/>
                    <a:pt x="328" y="138"/>
                  </a:cubicBezTo>
                  <a:cubicBezTo>
                    <a:pt x="328" y="136"/>
                    <a:pt x="328" y="132"/>
                    <a:pt x="328" y="134"/>
                  </a:cubicBezTo>
                  <a:close/>
                  <a:moveTo>
                    <a:pt x="327" y="149"/>
                  </a:moveTo>
                  <a:cubicBezTo>
                    <a:pt x="328" y="149"/>
                    <a:pt x="327" y="150"/>
                    <a:pt x="325" y="150"/>
                  </a:cubicBezTo>
                  <a:cubicBezTo>
                    <a:pt x="325" y="149"/>
                    <a:pt x="326" y="149"/>
                    <a:pt x="326" y="148"/>
                  </a:cubicBezTo>
                  <a:cubicBezTo>
                    <a:pt x="327" y="148"/>
                    <a:pt x="326" y="149"/>
                    <a:pt x="327" y="149"/>
                  </a:cubicBezTo>
                  <a:cubicBezTo>
                    <a:pt x="327" y="149"/>
                    <a:pt x="327" y="149"/>
                    <a:pt x="327" y="149"/>
                  </a:cubicBezTo>
                  <a:close/>
                  <a:moveTo>
                    <a:pt x="325" y="161"/>
                  </a:moveTo>
                  <a:cubicBezTo>
                    <a:pt x="325" y="162"/>
                    <a:pt x="327" y="162"/>
                    <a:pt x="325" y="161"/>
                  </a:cubicBezTo>
                  <a:cubicBezTo>
                    <a:pt x="324" y="160"/>
                    <a:pt x="326" y="160"/>
                    <a:pt x="325" y="158"/>
                  </a:cubicBezTo>
                  <a:cubicBezTo>
                    <a:pt x="324" y="159"/>
                    <a:pt x="323" y="160"/>
                    <a:pt x="323" y="162"/>
                  </a:cubicBezTo>
                  <a:cubicBezTo>
                    <a:pt x="324" y="162"/>
                    <a:pt x="324" y="161"/>
                    <a:pt x="325" y="161"/>
                  </a:cubicBezTo>
                  <a:close/>
                  <a:moveTo>
                    <a:pt x="225" y="206"/>
                  </a:moveTo>
                  <a:cubicBezTo>
                    <a:pt x="225" y="208"/>
                    <a:pt x="224" y="210"/>
                    <a:pt x="225" y="208"/>
                  </a:cubicBezTo>
                  <a:cubicBezTo>
                    <a:pt x="225" y="208"/>
                    <a:pt x="225" y="208"/>
                    <a:pt x="225" y="207"/>
                  </a:cubicBezTo>
                  <a:cubicBezTo>
                    <a:pt x="227" y="207"/>
                    <a:pt x="228" y="206"/>
                    <a:pt x="229" y="205"/>
                  </a:cubicBezTo>
                  <a:cubicBezTo>
                    <a:pt x="227" y="205"/>
                    <a:pt x="227" y="207"/>
                    <a:pt x="225" y="206"/>
                  </a:cubicBezTo>
                  <a:close/>
                  <a:moveTo>
                    <a:pt x="220" y="206"/>
                  </a:moveTo>
                  <a:cubicBezTo>
                    <a:pt x="221" y="206"/>
                    <a:pt x="221" y="206"/>
                    <a:pt x="222" y="206"/>
                  </a:cubicBezTo>
                  <a:cubicBezTo>
                    <a:pt x="222" y="208"/>
                    <a:pt x="220" y="207"/>
                    <a:pt x="219" y="208"/>
                  </a:cubicBezTo>
                  <a:cubicBezTo>
                    <a:pt x="218" y="208"/>
                    <a:pt x="221" y="207"/>
                    <a:pt x="220" y="206"/>
                  </a:cubicBezTo>
                  <a:close/>
                  <a:moveTo>
                    <a:pt x="118" y="266"/>
                  </a:moveTo>
                  <a:cubicBezTo>
                    <a:pt x="118" y="269"/>
                    <a:pt x="121" y="266"/>
                    <a:pt x="121" y="269"/>
                  </a:cubicBezTo>
                  <a:cubicBezTo>
                    <a:pt x="119" y="267"/>
                    <a:pt x="119" y="270"/>
                    <a:pt x="119" y="271"/>
                  </a:cubicBezTo>
                  <a:cubicBezTo>
                    <a:pt x="118" y="270"/>
                    <a:pt x="119" y="269"/>
                    <a:pt x="117" y="269"/>
                  </a:cubicBezTo>
                  <a:cubicBezTo>
                    <a:pt x="118" y="264"/>
                    <a:pt x="116" y="263"/>
                    <a:pt x="117" y="257"/>
                  </a:cubicBezTo>
                  <a:cubicBezTo>
                    <a:pt x="118" y="259"/>
                    <a:pt x="119" y="261"/>
                    <a:pt x="121" y="260"/>
                  </a:cubicBezTo>
                  <a:cubicBezTo>
                    <a:pt x="120" y="263"/>
                    <a:pt x="120" y="264"/>
                    <a:pt x="121" y="267"/>
                  </a:cubicBezTo>
                  <a:cubicBezTo>
                    <a:pt x="120" y="267"/>
                    <a:pt x="120" y="266"/>
                    <a:pt x="118" y="266"/>
                  </a:cubicBezTo>
                  <a:close/>
                  <a:moveTo>
                    <a:pt x="328" y="224"/>
                  </a:moveTo>
                  <a:cubicBezTo>
                    <a:pt x="329" y="223"/>
                    <a:pt x="328" y="226"/>
                    <a:pt x="330" y="225"/>
                  </a:cubicBezTo>
                  <a:cubicBezTo>
                    <a:pt x="327" y="223"/>
                    <a:pt x="330" y="219"/>
                    <a:pt x="328" y="217"/>
                  </a:cubicBezTo>
                  <a:cubicBezTo>
                    <a:pt x="329" y="216"/>
                    <a:pt x="330" y="215"/>
                    <a:pt x="331" y="215"/>
                  </a:cubicBezTo>
                  <a:cubicBezTo>
                    <a:pt x="331" y="215"/>
                    <a:pt x="330" y="214"/>
                    <a:pt x="330" y="214"/>
                  </a:cubicBezTo>
                  <a:cubicBezTo>
                    <a:pt x="330" y="214"/>
                    <a:pt x="330" y="213"/>
                    <a:pt x="330" y="213"/>
                  </a:cubicBezTo>
                  <a:cubicBezTo>
                    <a:pt x="327" y="214"/>
                    <a:pt x="326" y="218"/>
                    <a:pt x="327" y="220"/>
                  </a:cubicBezTo>
                  <a:cubicBezTo>
                    <a:pt x="324" y="220"/>
                    <a:pt x="323" y="224"/>
                    <a:pt x="321" y="226"/>
                  </a:cubicBezTo>
                  <a:cubicBezTo>
                    <a:pt x="319" y="225"/>
                    <a:pt x="321" y="223"/>
                    <a:pt x="319" y="223"/>
                  </a:cubicBezTo>
                  <a:cubicBezTo>
                    <a:pt x="320" y="229"/>
                    <a:pt x="316" y="237"/>
                    <a:pt x="316" y="241"/>
                  </a:cubicBezTo>
                  <a:cubicBezTo>
                    <a:pt x="315" y="242"/>
                    <a:pt x="313" y="242"/>
                    <a:pt x="313" y="243"/>
                  </a:cubicBezTo>
                  <a:cubicBezTo>
                    <a:pt x="314" y="243"/>
                    <a:pt x="315" y="243"/>
                    <a:pt x="314" y="245"/>
                  </a:cubicBezTo>
                  <a:cubicBezTo>
                    <a:pt x="313" y="245"/>
                    <a:pt x="313" y="244"/>
                    <a:pt x="312" y="244"/>
                  </a:cubicBezTo>
                  <a:cubicBezTo>
                    <a:pt x="312" y="248"/>
                    <a:pt x="315" y="249"/>
                    <a:pt x="313" y="252"/>
                  </a:cubicBezTo>
                  <a:cubicBezTo>
                    <a:pt x="313" y="252"/>
                    <a:pt x="311" y="251"/>
                    <a:pt x="311" y="252"/>
                  </a:cubicBezTo>
                  <a:cubicBezTo>
                    <a:pt x="312" y="253"/>
                    <a:pt x="313" y="252"/>
                    <a:pt x="313" y="254"/>
                  </a:cubicBezTo>
                  <a:cubicBezTo>
                    <a:pt x="309" y="254"/>
                    <a:pt x="311" y="254"/>
                    <a:pt x="308" y="257"/>
                  </a:cubicBezTo>
                  <a:cubicBezTo>
                    <a:pt x="309" y="257"/>
                    <a:pt x="309" y="257"/>
                    <a:pt x="310" y="257"/>
                  </a:cubicBezTo>
                  <a:cubicBezTo>
                    <a:pt x="307" y="257"/>
                    <a:pt x="306" y="261"/>
                    <a:pt x="308" y="261"/>
                  </a:cubicBezTo>
                  <a:cubicBezTo>
                    <a:pt x="309" y="260"/>
                    <a:pt x="308" y="261"/>
                    <a:pt x="308" y="259"/>
                  </a:cubicBezTo>
                  <a:cubicBezTo>
                    <a:pt x="309" y="259"/>
                    <a:pt x="309" y="259"/>
                    <a:pt x="310" y="259"/>
                  </a:cubicBezTo>
                  <a:cubicBezTo>
                    <a:pt x="308" y="259"/>
                    <a:pt x="311" y="263"/>
                    <a:pt x="312" y="261"/>
                  </a:cubicBezTo>
                  <a:cubicBezTo>
                    <a:pt x="311" y="260"/>
                    <a:pt x="310" y="259"/>
                    <a:pt x="310" y="258"/>
                  </a:cubicBezTo>
                  <a:cubicBezTo>
                    <a:pt x="311" y="257"/>
                    <a:pt x="311" y="256"/>
                    <a:pt x="312" y="255"/>
                  </a:cubicBezTo>
                  <a:cubicBezTo>
                    <a:pt x="313" y="254"/>
                    <a:pt x="313" y="256"/>
                    <a:pt x="314" y="256"/>
                  </a:cubicBezTo>
                  <a:cubicBezTo>
                    <a:pt x="314" y="254"/>
                    <a:pt x="315" y="252"/>
                    <a:pt x="316" y="253"/>
                  </a:cubicBezTo>
                  <a:cubicBezTo>
                    <a:pt x="315" y="251"/>
                    <a:pt x="314" y="250"/>
                    <a:pt x="314" y="248"/>
                  </a:cubicBezTo>
                  <a:cubicBezTo>
                    <a:pt x="318" y="248"/>
                    <a:pt x="317" y="244"/>
                    <a:pt x="318" y="244"/>
                  </a:cubicBezTo>
                  <a:cubicBezTo>
                    <a:pt x="319" y="244"/>
                    <a:pt x="319" y="245"/>
                    <a:pt x="319" y="245"/>
                  </a:cubicBezTo>
                  <a:cubicBezTo>
                    <a:pt x="321" y="243"/>
                    <a:pt x="318" y="237"/>
                    <a:pt x="321" y="236"/>
                  </a:cubicBezTo>
                  <a:cubicBezTo>
                    <a:pt x="321" y="238"/>
                    <a:pt x="323" y="238"/>
                    <a:pt x="323" y="237"/>
                  </a:cubicBezTo>
                  <a:cubicBezTo>
                    <a:pt x="324" y="237"/>
                    <a:pt x="323" y="240"/>
                    <a:pt x="324" y="240"/>
                  </a:cubicBezTo>
                  <a:cubicBezTo>
                    <a:pt x="324" y="239"/>
                    <a:pt x="326" y="239"/>
                    <a:pt x="326" y="240"/>
                  </a:cubicBezTo>
                  <a:cubicBezTo>
                    <a:pt x="325" y="236"/>
                    <a:pt x="325" y="236"/>
                    <a:pt x="323" y="234"/>
                  </a:cubicBezTo>
                  <a:cubicBezTo>
                    <a:pt x="325" y="233"/>
                    <a:pt x="325" y="234"/>
                    <a:pt x="326" y="233"/>
                  </a:cubicBezTo>
                  <a:cubicBezTo>
                    <a:pt x="326" y="232"/>
                    <a:pt x="330" y="226"/>
                    <a:pt x="328" y="224"/>
                  </a:cubicBezTo>
                  <a:close/>
                  <a:moveTo>
                    <a:pt x="317" y="245"/>
                  </a:moveTo>
                  <a:cubicBezTo>
                    <a:pt x="317" y="246"/>
                    <a:pt x="316" y="246"/>
                    <a:pt x="315" y="246"/>
                  </a:cubicBezTo>
                  <a:cubicBezTo>
                    <a:pt x="316" y="245"/>
                    <a:pt x="314" y="243"/>
                    <a:pt x="317" y="243"/>
                  </a:cubicBezTo>
                  <a:cubicBezTo>
                    <a:pt x="317" y="244"/>
                    <a:pt x="317" y="245"/>
                    <a:pt x="317" y="245"/>
                  </a:cubicBezTo>
                  <a:cubicBezTo>
                    <a:pt x="317" y="245"/>
                    <a:pt x="317" y="245"/>
                    <a:pt x="317" y="245"/>
                  </a:cubicBezTo>
                  <a:close/>
                  <a:moveTo>
                    <a:pt x="103" y="234"/>
                  </a:moveTo>
                  <a:cubicBezTo>
                    <a:pt x="104" y="234"/>
                    <a:pt x="104" y="234"/>
                    <a:pt x="104" y="234"/>
                  </a:cubicBezTo>
                  <a:cubicBezTo>
                    <a:pt x="104" y="235"/>
                    <a:pt x="104" y="237"/>
                    <a:pt x="103" y="237"/>
                  </a:cubicBezTo>
                  <a:cubicBezTo>
                    <a:pt x="102" y="235"/>
                    <a:pt x="104" y="236"/>
                    <a:pt x="104" y="234"/>
                  </a:cubicBezTo>
                  <a:cubicBezTo>
                    <a:pt x="103" y="234"/>
                    <a:pt x="103" y="235"/>
                    <a:pt x="103" y="235"/>
                  </a:cubicBezTo>
                  <a:cubicBezTo>
                    <a:pt x="103" y="235"/>
                    <a:pt x="103" y="234"/>
                    <a:pt x="103" y="234"/>
                  </a:cubicBezTo>
                  <a:close/>
                  <a:moveTo>
                    <a:pt x="307" y="266"/>
                  </a:moveTo>
                  <a:cubicBezTo>
                    <a:pt x="306" y="265"/>
                    <a:pt x="305" y="265"/>
                    <a:pt x="305" y="263"/>
                  </a:cubicBezTo>
                  <a:cubicBezTo>
                    <a:pt x="301" y="265"/>
                    <a:pt x="306" y="270"/>
                    <a:pt x="305" y="272"/>
                  </a:cubicBezTo>
                  <a:cubicBezTo>
                    <a:pt x="305" y="271"/>
                    <a:pt x="306" y="271"/>
                    <a:pt x="307" y="271"/>
                  </a:cubicBezTo>
                  <a:cubicBezTo>
                    <a:pt x="307" y="269"/>
                    <a:pt x="307" y="267"/>
                    <a:pt x="307" y="266"/>
                  </a:cubicBezTo>
                  <a:close/>
                  <a:moveTo>
                    <a:pt x="301" y="286"/>
                  </a:moveTo>
                  <a:cubicBezTo>
                    <a:pt x="301" y="284"/>
                    <a:pt x="303" y="286"/>
                    <a:pt x="303" y="285"/>
                  </a:cubicBezTo>
                  <a:cubicBezTo>
                    <a:pt x="302" y="284"/>
                    <a:pt x="299" y="285"/>
                    <a:pt x="301" y="286"/>
                  </a:cubicBezTo>
                  <a:close/>
                  <a:moveTo>
                    <a:pt x="182" y="317"/>
                  </a:moveTo>
                  <a:cubicBezTo>
                    <a:pt x="184" y="321"/>
                    <a:pt x="181" y="322"/>
                    <a:pt x="182" y="317"/>
                  </a:cubicBezTo>
                  <a:close/>
                  <a:moveTo>
                    <a:pt x="188" y="324"/>
                  </a:moveTo>
                  <a:cubicBezTo>
                    <a:pt x="188" y="331"/>
                    <a:pt x="190" y="336"/>
                    <a:pt x="187" y="342"/>
                  </a:cubicBezTo>
                  <a:cubicBezTo>
                    <a:pt x="187" y="342"/>
                    <a:pt x="187" y="342"/>
                    <a:pt x="186" y="342"/>
                  </a:cubicBezTo>
                  <a:cubicBezTo>
                    <a:pt x="185" y="339"/>
                    <a:pt x="187" y="338"/>
                    <a:pt x="185" y="337"/>
                  </a:cubicBezTo>
                  <a:cubicBezTo>
                    <a:pt x="185" y="341"/>
                    <a:pt x="185" y="342"/>
                    <a:pt x="185" y="345"/>
                  </a:cubicBezTo>
                  <a:cubicBezTo>
                    <a:pt x="188" y="345"/>
                    <a:pt x="187" y="341"/>
                    <a:pt x="190" y="342"/>
                  </a:cubicBezTo>
                  <a:cubicBezTo>
                    <a:pt x="191" y="338"/>
                    <a:pt x="188" y="332"/>
                    <a:pt x="191" y="334"/>
                  </a:cubicBezTo>
                  <a:cubicBezTo>
                    <a:pt x="189" y="332"/>
                    <a:pt x="189" y="326"/>
                    <a:pt x="188" y="324"/>
                  </a:cubicBezTo>
                  <a:close/>
                  <a:moveTo>
                    <a:pt x="186" y="346"/>
                  </a:moveTo>
                  <a:cubicBezTo>
                    <a:pt x="185" y="352"/>
                    <a:pt x="186" y="357"/>
                    <a:pt x="191" y="357"/>
                  </a:cubicBezTo>
                  <a:cubicBezTo>
                    <a:pt x="189" y="353"/>
                    <a:pt x="189" y="350"/>
                    <a:pt x="186" y="346"/>
                  </a:cubicBezTo>
                  <a:close/>
                  <a:moveTo>
                    <a:pt x="200" y="356"/>
                  </a:moveTo>
                  <a:cubicBezTo>
                    <a:pt x="201" y="357"/>
                    <a:pt x="204" y="358"/>
                    <a:pt x="206" y="359"/>
                  </a:cubicBezTo>
                  <a:cubicBezTo>
                    <a:pt x="204" y="359"/>
                    <a:pt x="201" y="358"/>
                    <a:pt x="200" y="356"/>
                  </a:cubicBezTo>
                  <a:close/>
                  <a:moveTo>
                    <a:pt x="206" y="360"/>
                  </a:moveTo>
                  <a:cubicBezTo>
                    <a:pt x="207" y="358"/>
                    <a:pt x="209" y="361"/>
                    <a:pt x="210" y="360"/>
                  </a:cubicBezTo>
                  <a:cubicBezTo>
                    <a:pt x="210" y="361"/>
                    <a:pt x="207" y="360"/>
                    <a:pt x="206" y="360"/>
                  </a:cubicBezTo>
                  <a:close/>
                  <a:moveTo>
                    <a:pt x="487" y="364"/>
                  </a:moveTo>
                  <a:cubicBezTo>
                    <a:pt x="487" y="363"/>
                    <a:pt x="489" y="363"/>
                    <a:pt x="488" y="362"/>
                  </a:cubicBezTo>
                  <a:cubicBezTo>
                    <a:pt x="491" y="361"/>
                    <a:pt x="490" y="365"/>
                    <a:pt x="493" y="364"/>
                  </a:cubicBezTo>
                  <a:cubicBezTo>
                    <a:pt x="493" y="365"/>
                    <a:pt x="489" y="363"/>
                    <a:pt x="487" y="364"/>
                  </a:cubicBezTo>
                  <a:close/>
                  <a:moveTo>
                    <a:pt x="251" y="374"/>
                  </a:moveTo>
                  <a:cubicBezTo>
                    <a:pt x="251" y="377"/>
                    <a:pt x="253" y="374"/>
                    <a:pt x="251" y="373"/>
                  </a:cubicBezTo>
                  <a:cubicBezTo>
                    <a:pt x="250" y="373"/>
                    <a:pt x="250" y="374"/>
                    <a:pt x="251" y="374"/>
                  </a:cubicBezTo>
                  <a:close/>
                  <a:moveTo>
                    <a:pt x="454" y="23"/>
                  </a:moveTo>
                  <a:cubicBezTo>
                    <a:pt x="455" y="22"/>
                    <a:pt x="458" y="23"/>
                    <a:pt x="459" y="23"/>
                  </a:cubicBezTo>
                  <a:cubicBezTo>
                    <a:pt x="459" y="25"/>
                    <a:pt x="458" y="25"/>
                    <a:pt x="458" y="26"/>
                  </a:cubicBezTo>
                  <a:cubicBezTo>
                    <a:pt x="455" y="29"/>
                    <a:pt x="456" y="23"/>
                    <a:pt x="454" y="23"/>
                  </a:cubicBezTo>
                  <a:close/>
                  <a:moveTo>
                    <a:pt x="318" y="200"/>
                  </a:moveTo>
                  <a:cubicBezTo>
                    <a:pt x="320" y="203"/>
                    <a:pt x="317" y="211"/>
                    <a:pt x="320" y="215"/>
                  </a:cubicBezTo>
                  <a:cubicBezTo>
                    <a:pt x="320" y="214"/>
                    <a:pt x="320" y="214"/>
                    <a:pt x="320" y="214"/>
                  </a:cubicBezTo>
                  <a:cubicBezTo>
                    <a:pt x="320" y="213"/>
                    <a:pt x="321" y="213"/>
                    <a:pt x="321" y="213"/>
                  </a:cubicBezTo>
                  <a:cubicBezTo>
                    <a:pt x="320" y="213"/>
                    <a:pt x="320" y="209"/>
                    <a:pt x="320" y="207"/>
                  </a:cubicBezTo>
                  <a:cubicBezTo>
                    <a:pt x="323" y="209"/>
                    <a:pt x="321" y="205"/>
                    <a:pt x="324" y="207"/>
                  </a:cubicBezTo>
                  <a:cubicBezTo>
                    <a:pt x="325" y="206"/>
                    <a:pt x="327" y="204"/>
                    <a:pt x="325" y="202"/>
                  </a:cubicBezTo>
                  <a:cubicBezTo>
                    <a:pt x="324" y="205"/>
                    <a:pt x="325" y="201"/>
                    <a:pt x="322" y="202"/>
                  </a:cubicBezTo>
                  <a:cubicBezTo>
                    <a:pt x="322" y="200"/>
                    <a:pt x="319" y="202"/>
                    <a:pt x="320" y="199"/>
                  </a:cubicBezTo>
                  <a:cubicBezTo>
                    <a:pt x="319" y="199"/>
                    <a:pt x="318" y="199"/>
                    <a:pt x="318" y="200"/>
                  </a:cubicBezTo>
                  <a:close/>
                  <a:moveTo>
                    <a:pt x="305" y="273"/>
                  </a:moveTo>
                  <a:cubicBezTo>
                    <a:pt x="304" y="273"/>
                    <a:pt x="303" y="273"/>
                    <a:pt x="303" y="274"/>
                  </a:cubicBezTo>
                  <a:cubicBezTo>
                    <a:pt x="304" y="274"/>
                    <a:pt x="304" y="275"/>
                    <a:pt x="303" y="276"/>
                  </a:cubicBezTo>
                  <a:cubicBezTo>
                    <a:pt x="303" y="275"/>
                    <a:pt x="301" y="273"/>
                    <a:pt x="301" y="274"/>
                  </a:cubicBezTo>
                  <a:cubicBezTo>
                    <a:pt x="302" y="274"/>
                    <a:pt x="302" y="278"/>
                    <a:pt x="301" y="278"/>
                  </a:cubicBezTo>
                  <a:cubicBezTo>
                    <a:pt x="299" y="276"/>
                    <a:pt x="301" y="281"/>
                    <a:pt x="297" y="278"/>
                  </a:cubicBezTo>
                  <a:cubicBezTo>
                    <a:pt x="297" y="279"/>
                    <a:pt x="297" y="280"/>
                    <a:pt x="297" y="280"/>
                  </a:cubicBezTo>
                  <a:cubicBezTo>
                    <a:pt x="298" y="279"/>
                    <a:pt x="299" y="281"/>
                    <a:pt x="299" y="282"/>
                  </a:cubicBezTo>
                  <a:cubicBezTo>
                    <a:pt x="301" y="282"/>
                    <a:pt x="300" y="279"/>
                    <a:pt x="303" y="279"/>
                  </a:cubicBezTo>
                  <a:cubicBezTo>
                    <a:pt x="304" y="278"/>
                    <a:pt x="302" y="277"/>
                    <a:pt x="303" y="276"/>
                  </a:cubicBezTo>
                  <a:cubicBezTo>
                    <a:pt x="304" y="276"/>
                    <a:pt x="304" y="277"/>
                    <a:pt x="305" y="277"/>
                  </a:cubicBezTo>
                  <a:cubicBezTo>
                    <a:pt x="306" y="276"/>
                    <a:pt x="305" y="274"/>
                    <a:pt x="305" y="273"/>
                  </a:cubicBezTo>
                  <a:close/>
                  <a:moveTo>
                    <a:pt x="251" y="368"/>
                  </a:moveTo>
                  <a:cubicBezTo>
                    <a:pt x="248" y="366"/>
                    <a:pt x="248" y="366"/>
                    <a:pt x="242" y="367"/>
                  </a:cubicBezTo>
                  <a:cubicBezTo>
                    <a:pt x="242" y="365"/>
                    <a:pt x="242" y="365"/>
                    <a:pt x="241" y="364"/>
                  </a:cubicBezTo>
                  <a:cubicBezTo>
                    <a:pt x="238" y="369"/>
                    <a:pt x="228" y="363"/>
                    <a:pt x="224" y="367"/>
                  </a:cubicBezTo>
                  <a:cubicBezTo>
                    <a:pt x="227" y="367"/>
                    <a:pt x="226" y="369"/>
                    <a:pt x="227" y="370"/>
                  </a:cubicBezTo>
                  <a:cubicBezTo>
                    <a:pt x="229" y="371"/>
                    <a:pt x="233" y="371"/>
                    <a:pt x="236" y="372"/>
                  </a:cubicBezTo>
                  <a:cubicBezTo>
                    <a:pt x="235" y="373"/>
                    <a:pt x="232" y="371"/>
                    <a:pt x="231" y="372"/>
                  </a:cubicBezTo>
                  <a:cubicBezTo>
                    <a:pt x="235" y="373"/>
                    <a:pt x="239" y="374"/>
                    <a:pt x="242" y="373"/>
                  </a:cubicBezTo>
                  <a:cubicBezTo>
                    <a:pt x="241" y="372"/>
                    <a:pt x="242" y="370"/>
                    <a:pt x="243" y="371"/>
                  </a:cubicBezTo>
                  <a:cubicBezTo>
                    <a:pt x="244" y="372"/>
                    <a:pt x="243" y="372"/>
                    <a:pt x="243" y="374"/>
                  </a:cubicBezTo>
                  <a:cubicBezTo>
                    <a:pt x="243" y="373"/>
                    <a:pt x="246" y="372"/>
                    <a:pt x="246" y="371"/>
                  </a:cubicBezTo>
                  <a:cubicBezTo>
                    <a:pt x="247" y="372"/>
                    <a:pt x="249" y="373"/>
                    <a:pt x="251" y="372"/>
                  </a:cubicBezTo>
                  <a:cubicBezTo>
                    <a:pt x="250" y="370"/>
                    <a:pt x="250" y="369"/>
                    <a:pt x="251" y="368"/>
                  </a:cubicBezTo>
                  <a:close/>
                </a:path>
              </a:pathLst>
            </a:custGeom>
            <a:blipFill rotWithShape="1">
              <a:blip r:embed="rId1"/>
              <a:stretch>
                <a:fillRect l="-14000" t="-25000" r="-14000" b="-79000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1" name="Freeform 12"/>
            <p:cNvSpPr>
              <a:spLocks noEditPoints="1"/>
            </p:cNvSpPr>
            <p:nvPr/>
          </p:nvSpPr>
          <p:spPr bwMode="auto">
            <a:xfrm>
              <a:off x="2809" y="4756"/>
              <a:ext cx="2405" cy="2460"/>
            </a:xfrm>
            <a:custGeom>
              <a:avLst/>
              <a:gdLst>
                <a:gd name="T0" fmla="*/ 102 w 407"/>
                <a:gd name="T1" fmla="*/ 23 h 416"/>
                <a:gd name="T2" fmla="*/ 167 w 407"/>
                <a:gd name="T3" fmla="*/ 29 h 416"/>
                <a:gd name="T4" fmla="*/ 383 w 407"/>
                <a:gd name="T5" fmla="*/ 87 h 416"/>
                <a:gd name="T6" fmla="*/ 369 w 407"/>
                <a:gd name="T7" fmla="*/ 158 h 416"/>
                <a:gd name="T8" fmla="*/ 225 w 407"/>
                <a:gd name="T9" fmla="*/ 193 h 416"/>
                <a:gd name="T10" fmla="*/ 208 w 407"/>
                <a:gd name="T11" fmla="*/ 233 h 416"/>
                <a:gd name="T12" fmla="*/ 74 w 407"/>
                <a:gd name="T13" fmla="*/ 340 h 416"/>
                <a:gd name="T14" fmla="*/ 109 w 407"/>
                <a:gd name="T15" fmla="*/ 380 h 416"/>
                <a:gd name="T16" fmla="*/ 285 w 407"/>
                <a:gd name="T17" fmla="*/ 405 h 416"/>
                <a:gd name="T18" fmla="*/ 22 w 407"/>
                <a:gd name="T19" fmla="*/ 24 h 416"/>
                <a:gd name="T20" fmla="*/ 46 w 407"/>
                <a:gd name="T21" fmla="*/ 166 h 416"/>
                <a:gd name="T22" fmla="*/ 123 w 407"/>
                <a:gd name="T23" fmla="*/ 64 h 416"/>
                <a:gd name="T24" fmla="*/ 172 w 407"/>
                <a:gd name="T25" fmla="*/ 279 h 416"/>
                <a:gd name="T26" fmla="*/ 172 w 407"/>
                <a:gd name="T27" fmla="*/ 321 h 416"/>
                <a:gd name="T28" fmla="*/ 123 w 407"/>
                <a:gd name="T29" fmla="*/ 354 h 416"/>
                <a:gd name="T30" fmla="*/ 63 w 407"/>
                <a:gd name="T31" fmla="*/ 380 h 416"/>
                <a:gd name="T32" fmla="*/ 143 w 407"/>
                <a:gd name="T33" fmla="*/ 402 h 416"/>
                <a:gd name="T34" fmla="*/ 335 w 407"/>
                <a:gd name="T35" fmla="*/ 393 h 416"/>
                <a:gd name="T36" fmla="*/ 276 w 407"/>
                <a:gd name="T37" fmla="*/ 359 h 416"/>
                <a:gd name="T38" fmla="*/ 257 w 407"/>
                <a:gd name="T39" fmla="*/ 149 h 416"/>
                <a:gd name="T40" fmla="*/ 280 w 407"/>
                <a:gd name="T41" fmla="*/ 68 h 416"/>
                <a:gd name="T42" fmla="*/ 374 w 407"/>
                <a:gd name="T43" fmla="*/ 159 h 416"/>
                <a:gd name="T44" fmla="*/ 395 w 407"/>
                <a:gd name="T45" fmla="*/ 48 h 416"/>
                <a:gd name="T46" fmla="*/ 226 w 407"/>
                <a:gd name="T47" fmla="*/ 39 h 416"/>
                <a:gd name="T48" fmla="*/ 97 w 407"/>
                <a:gd name="T49" fmla="*/ 39 h 416"/>
                <a:gd name="T50" fmla="*/ 141 w 407"/>
                <a:gd name="T51" fmla="*/ 32 h 416"/>
                <a:gd name="T52" fmla="*/ 298 w 407"/>
                <a:gd name="T53" fmla="*/ 38 h 416"/>
                <a:gd name="T54" fmla="*/ 342 w 407"/>
                <a:gd name="T55" fmla="*/ 70 h 416"/>
                <a:gd name="T56" fmla="*/ 217 w 407"/>
                <a:gd name="T57" fmla="*/ 83 h 416"/>
                <a:gd name="T58" fmla="*/ 175 w 407"/>
                <a:gd name="T59" fmla="*/ 104 h 416"/>
                <a:gd name="T60" fmla="*/ 364 w 407"/>
                <a:gd name="T61" fmla="*/ 110 h 416"/>
                <a:gd name="T62" fmla="*/ 223 w 407"/>
                <a:gd name="T63" fmla="*/ 122 h 416"/>
                <a:gd name="T64" fmla="*/ 197 w 407"/>
                <a:gd name="T65" fmla="*/ 128 h 416"/>
                <a:gd name="T66" fmla="*/ 194 w 407"/>
                <a:gd name="T67" fmla="*/ 230 h 416"/>
                <a:gd name="T68" fmla="*/ 195 w 407"/>
                <a:gd name="T69" fmla="*/ 253 h 416"/>
                <a:gd name="T70" fmla="*/ 227 w 407"/>
                <a:gd name="T71" fmla="*/ 280 h 416"/>
                <a:gd name="T72" fmla="*/ 353 w 407"/>
                <a:gd name="T73" fmla="*/ 118 h 416"/>
                <a:gd name="T74" fmla="*/ 190 w 407"/>
                <a:gd name="T75" fmla="*/ 128 h 416"/>
                <a:gd name="T76" fmla="*/ 199 w 407"/>
                <a:gd name="T77" fmla="*/ 142 h 416"/>
                <a:gd name="T78" fmla="*/ 226 w 407"/>
                <a:gd name="T79" fmla="*/ 169 h 416"/>
                <a:gd name="T80" fmla="*/ 24 w 407"/>
                <a:gd name="T81" fmla="*/ 184 h 416"/>
                <a:gd name="T82" fmla="*/ 191 w 407"/>
                <a:gd name="T83" fmla="*/ 217 h 416"/>
                <a:gd name="T84" fmla="*/ 235 w 407"/>
                <a:gd name="T85" fmla="*/ 271 h 416"/>
                <a:gd name="T86" fmla="*/ 236 w 407"/>
                <a:gd name="T87" fmla="*/ 295 h 416"/>
                <a:gd name="T88" fmla="*/ 206 w 407"/>
                <a:gd name="T89" fmla="*/ 317 h 416"/>
                <a:gd name="T90" fmla="*/ 182 w 407"/>
                <a:gd name="T91" fmla="*/ 340 h 416"/>
                <a:gd name="T92" fmla="*/ 235 w 407"/>
                <a:gd name="T93" fmla="*/ 344 h 416"/>
                <a:gd name="T94" fmla="*/ 237 w 407"/>
                <a:gd name="T95" fmla="*/ 357 h 416"/>
                <a:gd name="T96" fmla="*/ 135 w 407"/>
                <a:gd name="T97" fmla="*/ 364 h 416"/>
                <a:gd name="T98" fmla="*/ 251 w 407"/>
                <a:gd name="T99" fmla="*/ 387 h 416"/>
                <a:gd name="T100" fmla="*/ 316 w 407"/>
                <a:gd name="T101" fmla="*/ 376 h 416"/>
                <a:gd name="T102" fmla="*/ 229 w 407"/>
                <a:gd name="T103" fmla="*/ 379 h 416"/>
                <a:gd name="T104" fmla="*/ 297 w 407"/>
                <a:gd name="T105" fmla="*/ 378 h 416"/>
                <a:gd name="T106" fmla="*/ 268 w 407"/>
                <a:gd name="T107" fmla="*/ 382 h 416"/>
                <a:gd name="T108" fmla="*/ 340 w 407"/>
                <a:gd name="T109" fmla="*/ 386 h 416"/>
                <a:gd name="T110" fmla="*/ 254 w 407"/>
                <a:gd name="T111" fmla="*/ 104 h 416"/>
                <a:gd name="T112" fmla="*/ 176 w 407"/>
                <a:gd name="T113" fmla="*/ 29 h 416"/>
                <a:gd name="T114" fmla="*/ 377 w 407"/>
                <a:gd name="T115" fmla="*/ 172 h 416"/>
                <a:gd name="T116" fmla="*/ 384 w 407"/>
                <a:gd name="T117" fmla="*/ 202 h 416"/>
                <a:gd name="T118" fmla="*/ 211 w 407"/>
                <a:gd name="T119" fmla="*/ 209 h 416"/>
                <a:gd name="T120" fmla="*/ 210 w 407"/>
                <a:gd name="T121" fmla="*/ 266 h 416"/>
                <a:gd name="T122" fmla="*/ 155 w 407"/>
                <a:gd name="T123" fmla="*/ 3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7" h="416">
                  <a:moveTo>
                    <a:pt x="246" y="16"/>
                  </a:moveTo>
                  <a:cubicBezTo>
                    <a:pt x="247" y="16"/>
                    <a:pt x="247" y="18"/>
                    <a:pt x="248" y="18"/>
                  </a:cubicBezTo>
                  <a:cubicBezTo>
                    <a:pt x="248" y="19"/>
                    <a:pt x="247" y="19"/>
                    <a:pt x="246" y="19"/>
                  </a:cubicBezTo>
                  <a:cubicBezTo>
                    <a:pt x="248" y="20"/>
                    <a:pt x="246" y="23"/>
                    <a:pt x="246" y="25"/>
                  </a:cubicBezTo>
                  <a:cubicBezTo>
                    <a:pt x="244" y="25"/>
                    <a:pt x="244" y="23"/>
                    <a:pt x="243" y="22"/>
                  </a:cubicBezTo>
                  <a:cubicBezTo>
                    <a:pt x="244" y="21"/>
                    <a:pt x="245" y="19"/>
                    <a:pt x="243" y="18"/>
                  </a:cubicBezTo>
                  <a:cubicBezTo>
                    <a:pt x="244" y="17"/>
                    <a:pt x="246" y="17"/>
                    <a:pt x="246" y="16"/>
                  </a:cubicBezTo>
                  <a:close/>
                  <a:moveTo>
                    <a:pt x="174" y="16"/>
                  </a:moveTo>
                  <a:cubicBezTo>
                    <a:pt x="176" y="16"/>
                    <a:pt x="175" y="19"/>
                    <a:pt x="176" y="18"/>
                  </a:cubicBezTo>
                  <a:cubicBezTo>
                    <a:pt x="176" y="20"/>
                    <a:pt x="174" y="21"/>
                    <a:pt x="173" y="22"/>
                  </a:cubicBezTo>
                  <a:cubicBezTo>
                    <a:pt x="171" y="20"/>
                    <a:pt x="174" y="20"/>
                    <a:pt x="174" y="16"/>
                  </a:cubicBezTo>
                  <a:close/>
                  <a:moveTo>
                    <a:pt x="121" y="21"/>
                  </a:moveTo>
                  <a:cubicBezTo>
                    <a:pt x="123" y="21"/>
                    <a:pt x="121" y="23"/>
                    <a:pt x="121" y="24"/>
                  </a:cubicBezTo>
                  <a:cubicBezTo>
                    <a:pt x="120" y="25"/>
                    <a:pt x="120" y="23"/>
                    <a:pt x="119" y="23"/>
                  </a:cubicBezTo>
                  <a:cubicBezTo>
                    <a:pt x="119" y="22"/>
                    <a:pt x="121" y="22"/>
                    <a:pt x="121" y="21"/>
                  </a:cubicBezTo>
                  <a:close/>
                  <a:moveTo>
                    <a:pt x="125" y="21"/>
                  </a:moveTo>
                  <a:cubicBezTo>
                    <a:pt x="126" y="21"/>
                    <a:pt x="126" y="22"/>
                    <a:pt x="126" y="22"/>
                  </a:cubicBezTo>
                  <a:cubicBezTo>
                    <a:pt x="126" y="23"/>
                    <a:pt x="125" y="23"/>
                    <a:pt x="124" y="23"/>
                  </a:cubicBezTo>
                  <a:cubicBezTo>
                    <a:pt x="124" y="21"/>
                    <a:pt x="125" y="22"/>
                    <a:pt x="125" y="21"/>
                  </a:cubicBezTo>
                  <a:close/>
                  <a:moveTo>
                    <a:pt x="127" y="21"/>
                  </a:moveTo>
                  <a:cubicBezTo>
                    <a:pt x="127" y="22"/>
                    <a:pt x="126" y="24"/>
                    <a:pt x="128" y="23"/>
                  </a:cubicBezTo>
                  <a:cubicBezTo>
                    <a:pt x="128" y="22"/>
                    <a:pt x="128" y="21"/>
                    <a:pt x="127" y="21"/>
                  </a:cubicBezTo>
                  <a:close/>
                  <a:moveTo>
                    <a:pt x="107" y="22"/>
                  </a:moveTo>
                  <a:cubicBezTo>
                    <a:pt x="106" y="23"/>
                    <a:pt x="105" y="23"/>
                    <a:pt x="104" y="24"/>
                  </a:cubicBezTo>
                  <a:cubicBezTo>
                    <a:pt x="104" y="22"/>
                    <a:pt x="105" y="21"/>
                    <a:pt x="107" y="22"/>
                  </a:cubicBezTo>
                  <a:close/>
                  <a:moveTo>
                    <a:pt x="110" y="21"/>
                  </a:moveTo>
                  <a:cubicBezTo>
                    <a:pt x="111" y="21"/>
                    <a:pt x="110" y="24"/>
                    <a:pt x="109" y="24"/>
                  </a:cubicBezTo>
                  <a:cubicBezTo>
                    <a:pt x="110" y="23"/>
                    <a:pt x="109" y="23"/>
                    <a:pt x="109" y="22"/>
                  </a:cubicBezTo>
                  <a:cubicBezTo>
                    <a:pt x="109" y="22"/>
                    <a:pt x="110" y="22"/>
                    <a:pt x="110" y="21"/>
                  </a:cubicBezTo>
                  <a:close/>
                  <a:moveTo>
                    <a:pt x="92" y="22"/>
                  </a:moveTo>
                  <a:cubicBezTo>
                    <a:pt x="94" y="21"/>
                    <a:pt x="94" y="22"/>
                    <a:pt x="95" y="23"/>
                  </a:cubicBezTo>
                  <a:cubicBezTo>
                    <a:pt x="94" y="23"/>
                    <a:pt x="94" y="25"/>
                    <a:pt x="93" y="25"/>
                  </a:cubicBezTo>
                  <a:cubicBezTo>
                    <a:pt x="93" y="24"/>
                    <a:pt x="93" y="23"/>
                    <a:pt x="93" y="22"/>
                  </a:cubicBezTo>
                  <a:cubicBezTo>
                    <a:pt x="92" y="23"/>
                    <a:pt x="92" y="23"/>
                    <a:pt x="92" y="22"/>
                  </a:cubicBezTo>
                  <a:close/>
                  <a:moveTo>
                    <a:pt x="102" y="23"/>
                  </a:moveTo>
                  <a:cubicBezTo>
                    <a:pt x="102" y="24"/>
                    <a:pt x="101" y="24"/>
                    <a:pt x="99" y="24"/>
                  </a:cubicBezTo>
                  <a:cubicBezTo>
                    <a:pt x="100" y="22"/>
                    <a:pt x="100" y="23"/>
                    <a:pt x="102" y="23"/>
                  </a:cubicBezTo>
                  <a:close/>
                  <a:moveTo>
                    <a:pt x="123" y="22"/>
                  </a:moveTo>
                  <a:cubicBezTo>
                    <a:pt x="123" y="23"/>
                    <a:pt x="122" y="23"/>
                    <a:pt x="122" y="24"/>
                  </a:cubicBezTo>
                  <a:cubicBezTo>
                    <a:pt x="123" y="25"/>
                    <a:pt x="124" y="23"/>
                    <a:pt x="123" y="22"/>
                  </a:cubicBezTo>
                  <a:close/>
                  <a:moveTo>
                    <a:pt x="405" y="22"/>
                  </a:moveTo>
                  <a:cubicBezTo>
                    <a:pt x="405" y="23"/>
                    <a:pt x="404" y="23"/>
                    <a:pt x="404" y="24"/>
                  </a:cubicBezTo>
                  <a:cubicBezTo>
                    <a:pt x="403" y="24"/>
                    <a:pt x="404" y="22"/>
                    <a:pt x="405" y="22"/>
                  </a:cubicBezTo>
                  <a:close/>
                  <a:moveTo>
                    <a:pt x="79" y="23"/>
                  </a:moveTo>
                  <a:cubicBezTo>
                    <a:pt x="81" y="23"/>
                    <a:pt x="79" y="26"/>
                    <a:pt x="81" y="25"/>
                  </a:cubicBezTo>
                  <a:cubicBezTo>
                    <a:pt x="80" y="27"/>
                    <a:pt x="79" y="26"/>
                    <a:pt x="77" y="27"/>
                  </a:cubicBezTo>
                  <a:cubicBezTo>
                    <a:pt x="78" y="26"/>
                    <a:pt x="79" y="25"/>
                    <a:pt x="79" y="23"/>
                  </a:cubicBezTo>
                  <a:close/>
                  <a:moveTo>
                    <a:pt x="72" y="24"/>
                  </a:moveTo>
                  <a:cubicBezTo>
                    <a:pt x="72" y="24"/>
                    <a:pt x="71" y="25"/>
                    <a:pt x="72" y="25"/>
                  </a:cubicBezTo>
                  <a:cubicBezTo>
                    <a:pt x="71" y="27"/>
                    <a:pt x="69" y="24"/>
                    <a:pt x="68" y="26"/>
                  </a:cubicBezTo>
                  <a:cubicBezTo>
                    <a:pt x="68" y="26"/>
                    <a:pt x="69" y="27"/>
                    <a:pt x="70" y="27"/>
                  </a:cubicBezTo>
                  <a:cubicBezTo>
                    <a:pt x="67" y="29"/>
                    <a:pt x="64" y="26"/>
                    <a:pt x="63" y="27"/>
                  </a:cubicBezTo>
                  <a:cubicBezTo>
                    <a:pt x="61" y="28"/>
                    <a:pt x="62" y="25"/>
                    <a:pt x="60" y="26"/>
                  </a:cubicBezTo>
                  <a:cubicBezTo>
                    <a:pt x="64" y="24"/>
                    <a:pt x="67" y="25"/>
                    <a:pt x="72" y="24"/>
                  </a:cubicBezTo>
                  <a:close/>
                  <a:moveTo>
                    <a:pt x="74" y="25"/>
                  </a:moveTo>
                  <a:cubicBezTo>
                    <a:pt x="74" y="23"/>
                    <a:pt x="75" y="25"/>
                    <a:pt x="75" y="24"/>
                  </a:cubicBezTo>
                  <a:cubicBezTo>
                    <a:pt x="74" y="23"/>
                    <a:pt x="72" y="24"/>
                    <a:pt x="74" y="25"/>
                  </a:cubicBezTo>
                  <a:close/>
                  <a:moveTo>
                    <a:pt x="75" y="24"/>
                  </a:moveTo>
                  <a:cubicBezTo>
                    <a:pt x="76" y="25"/>
                    <a:pt x="76" y="25"/>
                    <a:pt x="76" y="27"/>
                  </a:cubicBezTo>
                  <a:cubicBezTo>
                    <a:pt x="75" y="27"/>
                    <a:pt x="74" y="25"/>
                    <a:pt x="75" y="24"/>
                  </a:cubicBezTo>
                  <a:close/>
                  <a:moveTo>
                    <a:pt x="57" y="25"/>
                  </a:moveTo>
                  <a:cubicBezTo>
                    <a:pt x="57" y="24"/>
                    <a:pt x="60" y="25"/>
                    <a:pt x="59" y="26"/>
                  </a:cubicBezTo>
                  <a:cubicBezTo>
                    <a:pt x="59" y="26"/>
                    <a:pt x="58" y="25"/>
                    <a:pt x="57" y="25"/>
                  </a:cubicBezTo>
                  <a:close/>
                  <a:moveTo>
                    <a:pt x="164" y="29"/>
                  </a:moveTo>
                  <a:cubicBezTo>
                    <a:pt x="165" y="29"/>
                    <a:pt x="165" y="30"/>
                    <a:pt x="166" y="30"/>
                  </a:cubicBezTo>
                  <a:cubicBezTo>
                    <a:pt x="166" y="30"/>
                    <a:pt x="165" y="31"/>
                    <a:pt x="165" y="32"/>
                  </a:cubicBezTo>
                  <a:cubicBezTo>
                    <a:pt x="164" y="31"/>
                    <a:pt x="162" y="31"/>
                    <a:pt x="162" y="32"/>
                  </a:cubicBezTo>
                  <a:cubicBezTo>
                    <a:pt x="161" y="32"/>
                    <a:pt x="161" y="31"/>
                    <a:pt x="161" y="30"/>
                  </a:cubicBezTo>
                  <a:cubicBezTo>
                    <a:pt x="163" y="30"/>
                    <a:pt x="164" y="31"/>
                    <a:pt x="164" y="29"/>
                  </a:cubicBezTo>
                  <a:close/>
                  <a:moveTo>
                    <a:pt x="167" y="29"/>
                  </a:moveTo>
                  <a:cubicBezTo>
                    <a:pt x="168" y="29"/>
                    <a:pt x="169" y="29"/>
                    <a:pt x="169" y="29"/>
                  </a:cubicBezTo>
                  <a:cubicBezTo>
                    <a:pt x="170" y="31"/>
                    <a:pt x="168" y="32"/>
                    <a:pt x="169" y="32"/>
                  </a:cubicBezTo>
                  <a:cubicBezTo>
                    <a:pt x="169" y="34"/>
                    <a:pt x="167" y="33"/>
                    <a:pt x="167" y="32"/>
                  </a:cubicBezTo>
                  <a:cubicBezTo>
                    <a:pt x="166" y="31"/>
                    <a:pt x="167" y="31"/>
                    <a:pt x="167" y="29"/>
                  </a:cubicBezTo>
                  <a:close/>
                  <a:moveTo>
                    <a:pt x="171" y="29"/>
                  </a:moveTo>
                  <a:cubicBezTo>
                    <a:pt x="171" y="31"/>
                    <a:pt x="170" y="31"/>
                    <a:pt x="170" y="32"/>
                  </a:cubicBezTo>
                  <a:cubicBezTo>
                    <a:pt x="172" y="32"/>
                    <a:pt x="172" y="31"/>
                    <a:pt x="171" y="30"/>
                  </a:cubicBezTo>
                  <a:cubicBezTo>
                    <a:pt x="172" y="30"/>
                    <a:pt x="173" y="30"/>
                    <a:pt x="173" y="29"/>
                  </a:cubicBezTo>
                  <a:cubicBezTo>
                    <a:pt x="172" y="29"/>
                    <a:pt x="171" y="29"/>
                    <a:pt x="171" y="29"/>
                  </a:cubicBezTo>
                  <a:close/>
                  <a:moveTo>
                    <a:pt x="213" y="29"/>
                  </a:moveTo>
                  <a:cubicBezTo>
                    <a:pt x="214" y="29"/>
                    <a:pt x="215" y="33"/>
                    <a:pt x="213" y="32"/>
                  </a:cubicBezTo>
                  <a:cubicBezTo>
                    <a:pt x="215" y="30"/>
                    <a:pt x="212" y="32"/>
                    <a:pt x="213" y="29"/>
                  </a:cubicBezTo>
                  <a:close/>
                  <a:moveTo>
                    <a:pt x="220" y="30"/>
                  </a:moveTo>
                  <a:cubicBezTo>
                    <a:pt x="221" y="30"/>
                    <a:pt x="221" y="30"/>
                    <a:pt x="221" y="31"/>
                  </a:cubicBezTo>
                  <a:cubicBezTo>
                    <a:pt x="221" y="32"/>
                    <a:pt x="227" y="30"/>
                    <a:pt x="226" y="32"/>
                  </a:cubicBezTo>
                  <a:cubicBezTo>
                    <a:pt x="224" y="32"/>
                    <a:pt x="222" y="32"/>
                    <a:pt x="220" y="33"/>
                  </a:cubicBezTo>
                  <a:cubicBezTo>
                    <a:pt x="219" y="32"/>
                    <a:pt x="221" y="32"/>
                    <a:pt x="220" y="30"/>
                  </a:cubicBezTo>
                  <a:close/>
                  <a:moveTo>
                    <a:pt x="235" y="30"/>
                  </a:moveTo>
                  <a:cubicBezTo>
                    <a:pt x="235" y="31"/>
                    <a:pt x="234" y="31"/>
                    <a:pt x="233" y="31"/>
                  </a:cubicBezTo>
                  <a:cubicBezTo>
                    <a:pt x="233" y="30"/>
                    <a:pt x="234" y="30"/>
                    <a:pt x="235" y="30"/>
                  </a:cubicBezTo>
                  <a:close/>
                  <a:moveTo>
                    <a:pt x="232" y="31"/>
                  </a:moveTo>
                  <a:cubicBezTo>
                    <a:pt x="232" y="32"/>
                    <a:pt x="230" y="32"/>
                    <a:pt x="229" y="32"/>
                  </a:cubicBezTo>
                  <a:cubicBezTo>
                    <a:pt x="228" y="30"/>
                    <a:pt x="231" y="31"/>
                    <a:pt x="232" y="31"/>
                  </a:cubicBezTo>
                  <a:close/>
                  <a:moveTo>
                    <a:pt x="217" y="32"/>
                  </a:moveTo>
                  <a:cubicBezTo>
                    <a:pt x="217" y="31"/>
                    <a:pt x="219" y="32"/>
                    <a:pt x="219" y="33"/>
                  </a:cubicBezTo>
                  <a:cubicBezTo>
                    <a:pt x="218" y="33"/>
                    <a:pt x="217" y="33"/>
                    <a:pt x="217" y="32"/>
                  </a:cubicBezTo>
                  <a:close/>
                  <a:moveTo>
                    <a:pt x="207" y="34"/>
                  </a:moveTo>
                  <a:cubicBezTo>
                    <a:pt x="207" y="35"/>
                    <a:pt x="206" y="35"/>
                    <a:pt x="205" y="35"/>
                  </a:cubicBezTo>
                  <a:cubicBezTo>
                    <a:pt x="205" y="34"/>
                    <a:pt x="206" y="34"/>
                    <a:pt x="207" y="34"/>
                  </a:cubicBezTo>
                  <a:close/>
                  <a:moveTo>
                    <a:pt x="384" y="86"/>
                  </a:moveTo>
                  <a:cubicBezTo>
                    <a:pt x="384" y="85"/>
                    <a:pt x="385" y="86"/>
                    <a:pt x="386" y="86"/>
                  </a:cubicBezTo>
                  <a:cubicBezTo>
                    <a:pt x="386" y="87"/>
                    <a:pt x="384" y="87"/>
                    <a:pt x="384" y="86"/>
                  </a:cubicBezTo>
                  <a:close/>
                  <a:moveTo>
                    <a:pt x="63" y="87"/>
                  </a:moveTo>
                  <a:cubicBezTo>
                    <a:pt x="64" y="87"/>
                    <a:pt x="63" y="89"/>
                    <a:pt x="64" y="90"/>
                  </a:cubicBezTo>
                  <a:cubicBezTo>
                    <a:pt x="61" y="91"/>
                    <a:pt x="61" y="91"/>
                    <a:pt x="59" y="93"/>
                  </a:cubicBezTo>
                  <a:cubicBezTo>
                    <a:pt x="60" y="92"/>
                    <a:pt x="60" y="91"/>
                    <a:pt x="60" y="90"/>
                  </a:cubicBezTo>
                  <a:cubicBezTo>
                    <a:pt x="61" y="89"/>
                    <a:pt x="64" y="89"/>
                    <a:pt x="63" y="87"/>
                  </a:cubicBezTo>
                  <a:close/>
                  <a:moveTo>
                    <a:pt x="383" y="87"/>
                  </a:moveTo>
                  <a:cubicBezTo>
                    <a:pt x="383" y="87"/>
                    <a:pt x="384" y="88"/>
                    <a:pt x="384" y="88"/>
                  </a:cubicBezTo>
                  <a:cubicBezTo>
                    <a:pt x="383" y="88"/>
                    <a:pt x="383" y="89"/>
                    <a:pt x="383" y="89"/>
                  </a:cubicBezTo>
                  <a:cubicBezTo>
                    <a:pt x="382" y="89"/>
                    <a:pt x="383" y="88"/>
                    <a:pt x="383" y="87"/>
                  </a:cubicBezTo>
                  <a:close/>
                  <a:moveTo>
                    <a:pt x="263" y="100"/>
                  </a:moveTo>
                  <a:cubicBezTo>
                    <a:pt x="265" y="100"/>
                    <a:pt x="263" y="102"/>
                    <a:pt x="262" y="101"/>
                  </a:cubicBezTo>
                  <a:cubicBezTo>
                    <a:pt x="262" y="100"/>
                    <a:pt x="263" y="101"/>
                    <a:pt x="263" y="100"/>
                  </a:cubicBezTo>
                  <a:close/>
                  <a:moveTo>
                    <a:pt x="380" y="107"/>
                  </a:moveTo>
                  <a:cubicBezTo>
                    <a:pt x="381" y="106"/>
                    <a:pt x="381" y="107"/>
                    <a:pt x="382" y="107"/>
                  </a:cubicBezTo>
                  <a:cubicBezTo>
                    <a:pt x="382" y="108"/>
                    <a:pt x="379" y="108"/>
                    <a:pt x="380" y="107"/>
                  </a:cubicBezTo>
                  <a:close/>
                  <a:moveTo>
                    <a:pt x="54" y="138"/>
                  </a:moveTo>
                  <a:cubicBezTo>
                    <a:pt x="53" y="138"/>
                    <a:pt x="54" y="137"/>
                    <a:pt x="55" y="137"/>
                  </a:cubicBezTo>
                  <a:cubicBezTo>
                    <a:pt x="55" y="130"/>
                    <a:pt x="57" y="137"/>
                    <a:pt x="54" y="138"/>
                  </a:cubicBezTo>
                  <a:close/>
                  <a:moveTo>
                    <a:pt x="219" y="136"/>
                  </a:moveTo>
                  <a:cubicBezTo>
                    <a:pt x="222" y="138"/>
                    <a:pt x="218" y="140"/>
                    <a:pt x="218" y="143"/>
                  </a:cubicBezTo>
                  <a:cubicBezTo>
                    <a:pt x="217" y="143"/>
                    <a:pt x="217" y="142"/>
                    <a:pt x="217" y="142"/>
                  </a:cubicBezTo>
                  <a:cubicBezTo>
                    <a:pt x="216" y="140"/>
                    <a:pt x="218" y="140"/>
                    <a:pt x="218" y="138"/>
                  </a:cubicBezTo>
                  <a:cubicBezTo>
                    <a:pt x="219" y="138"/>
                    <a:pt x="219" y="139"/>
                    <a:pt x="219" y="139"/>
                  </a:cubicBezTo>
                  <a:cubicBezTo>
                    <a:pt x="220" y="138"/>
                    <a:pt x="218" y="138"/>
                    <a:pt x="218" y="138"/>
                  </a:cubicBezTo>
                  <a:cubicBezTo>
                    <a:pt x="218" y="137"/>
                    <a:pt x="219" y="137"/>
                    <a:pt x="219" y="136"/>
                  </a:cubicBezTo>
                  <a:close/>
                  <a:moveTo>
                    <a:pt x="194" y="138"/>
                  </a:moveTo>
                  <a:cubicBezTo>
                    <a:pt x="195" y="138"/>
                    <a:pt x="195" y="141"/>
                    <a:pt x="193" y="140"/>
                  </a:cubicBezTo>
                  <a:cubicBezTo>
                    <a:pt x="194" y="140"/>
                    <a:pt x="194" y="139"/>
                    <a:pt x="194" y="138"/>
                  </a:cubicBezTo>
                  <a:close/>
                  <a:moveTo>
                    <a:pt x="196" y="142"/>
                  </a:moveTo>
                  <a:cubicBezTo>
                    <a:pt x="196" y="143"/>
                    <a:pt x="196" y="144"/>
                    <a:pt x="196" y="144"/>
                  </a:cubicBezTo>
                  <a:cubicBezTo>
                    <a:pt x="196" y="144"/>
                    <a:pt x="195" y="144"/>
                    <a:pt x="195" y="144"/>
                  </a:cubicBezTo>
                  <a:cubicBezTo>
                    <a:pt x="195" y="144"/>
                    <a:pt x="195" y="143"/>
                    <a:pt x="195" y="142"/>
                  </a:cubicBezTo>
                  <a:cubicBezTo>
                    <a:pt x="195" y="142"/>
                    <a:pt x="196" y="142"/>
                    <a:pt x="196" y="142"/>
                  </a:cubicBezTo>
                  <a:close/>
                  <a:moveTo>
                    <a:pt x="369" y="150"/>
                  </a:moveTo>
                  <a:cubicBezTo>
                    <a:pt x="369" y="150"/>
                    <a:pt x="369" y="151"/>
                    <a:pt x="369" y="152"/>
                  </a:cubicBezTo>
                  <a:cubicBezTo>
                    <a:pt x="367" y="151"/>
                    <a:pt x="367" y="153"/>
                    <a:pt x="366" y="152"/>
                  </a:cubicBezTo>
                  <a:cubicBezTo>
                    <a:pt x="367" y="151"/>
                    <a:pt x="367" y="150"/>
                    <a:pt x="369" y="150"/>
                  </a:cubicBezTo>
                  <a:close/>
                  <a:moveTo>
                    <a:pt x="364" y="153"/>
                  </a:moveTo>
                  <a:cubicBezTo>
                    <a:pt x="366" y="153"/>
                    <a:pt x="365" y="154"/>
                    <a:pt x="365" y="155"/>
                  </a:cubicBezTo>
                  <a:cubicBezTo>
                    <a:pt x="365" y="155"/>
                    <a:pt x="365" y="154"/>
                    <a:pt x="364" y="154"/>
                  </a:cubicBezTo>
                  <a:cubicBezTo>
                    <a:pt x="364" y="154"/>
                    <a:pt x="364" y="154"/>
                    <a:pt x="364" y="153"/>
                  </a:cubicBezTo>
                  <a:close/>
                  <a:moveTo>
                    <a:pt x="367" y="158"/>
                  </a:moveTo>
                  <a:cubicBezTo>
                    <a:pt x="366" y="158"/>
                    <a:pt x="366" y="159"/>
                    <a:pt x="366" y="160"/>
                  </a:cubicBezTo>
                  <a:cubicBezTo>
                    <a:pt x="364" y="159"/>
                    <a:pt x="367" y="157"/>
                    <a:pt x="364" y="157"/>
                  </a:cubicBezTo>
                  <a:cubicBezTo>
                    <a:pt x="364" y="157"/>
                    <a:pt x="365" y="157"/>
                    <a:pt x="365" y="155"/>
                  </a:cubicBezTo>
                  <a:cubicBezTo>
                    <a:pt x="367" y="155"/>
                    <a:pt x="367" y="160"/>
                    <a:pt x="369" y="158"/>
                  </a:cubicBezTo>
                  <a:cubicBezTo>
                    <a:pt x="370" y="158"/>
                    <a:pt x="370" y="160"/>
                    <a:pt x="370" y="160"/>
                  </a:cubicBezTo>
                  <a:cubicBezTo>
                    <a:pt x="371" y="161"/>
                    <a:pt x="369" y="160"/>
                    <a:pt x="369" y="161"/>
                  </a:cubicBezTo>
                  <a:cubicBezTo>
                    <a:pt x="368" y="159"/>
                    <a:pt x="369" y="160"/>
                    <a:pt x="367" y="158"/>
                  </a:cubicBezTo>
                  <a:close/>
                  <a:moveTo>
                    <a:pt x="375" y="161"/>
                  </a:moveTo>
                  <a:cubicBezTo>
                    <a:pt x="376" y="161"/>
                    <a:pt x="375" y="163"/>
                    <a:pt x="375" y="164"/>
                  </a:cubicBezTo>
                  <a:cubicBezTo>
                    <a:pt x="375" y="164"/>
                    <a:pt x="374" y="164"/>
                    <a:pt x="374" y="164"/>
                  </a:cubicBezTo>
                  <a:cubicBezTo>
                    <a:pt x="375" y="162"/>
                    <a:pt x="373" y="163"/>
                    <a:pt x="373" y="161"/>
                  </a:cubicBezTo>
                  <a:cubicBezTo>
                    <a:pt x="374" y="160"/>
                    <a:pt x="375" y="162"/>
                    <a:pt x="375" y="161"/>
                  </a:cubicBezTo>
                  <a:close/>
                  <a:moveTo>
                    <a:pt x="371" y="165"/>
                  </a:moveTo>
                  <a:cubicBezTo>
                    <a:pt x="370" y="166"/>
                    <a:pt x="369" y="166"/>
                    <a:pt x="367" y="166"/>
                  </a:cubicBezTo>
                  <a:cubicBezTo>
                    <a:pt x="369" y="165"/>
                    <a:pt x="366" y="165"/>
                    <a:pt x="367" y="163"/>
                  </a:cubicBezTo>
                  <a:cubicBezTo>
                    <a:pt x="369" y="163"/>
                    <a:pt x="370" y="166"/>
                    <a:pt x="370" y="162"/>
                  </a:cubicBezTo>
                  <a:cubicBezTo>
                    <a:pt x="372" y="162"/>
                    <a:pt x="369" y="165"/>
                    <a:pt x="371" y="165"/>
                  </a:cubicBezTo>
                  <a:close/>
                  <a:moveTo>
                    <a:pt x="371" y="164"/>
                  </a:moveTo>
                  <a:cubicBezTo>
                    <a:pt x="371" y="166"/>
                    <a:pt x="372" y="166"/>
                    <a:pt x="373" y="165"/>
                  </a:cubicBezTo>
                  <a:cubicBezTo>
                    <a:pt x="373" y="164"/>
                    <a:pt x="372" y="164"/>
                    <a:pt x="371" y="164"/>
                  </a:cubicBezTo>
                  <a:close/>
                  <a:moveTo>
                    <a:pt x="369" y="168"/>
                  </a:moveTo>
                  <a:cubicBezTo>
                    <a:pt x="371" y="168"/>
                    <a:pt x="368" y="171"/>
                    <a:pt x="370" y="171"/>
                  </a:cubicBezTo>
                  <a:cubicBezTo>
                    <a:pt x="368" y="173"/>
                    <a:pt x="369" y="169"/>
                    <a:pt x="369" y="168"/>
                  </a:cubicBezTo>
                  <a:close/>
                  <a:moveTo>
                    <a:pt x="379" y="176"/>
                  </a:moveTo>
                  <a:cubicBezTo>
                    <a:pt x="380" y="176"/>
                    <a:pt x="380" y="178"/>
                    <a:pt x="380" y="179"/>
                  </a:cubicBezTo>
                  <a:cubicBezTo>
                    <a:pt x="379" y="179"/>
                    <a:pt x="379" y="178"/>
                    <a:pt x="379" y="176"/>
                  </a:cubicBezTo>
                  <a:close/>
                  <a:moveTo>
                    <a:pt x="210" y="182"/>
                  </a:moveTo>
                  <a:cubicBezTo>
                    <a:pt x="211" y="182"/>
                    <a:pt x="211" y="183"/>
                    <a:pt x="212" y="183"/>
                  </a:cubicBezTo>
                  <a:cubicBezTo>
                    <a:pt x="213" y="183"/>
                    <a:pt x="213" y="183"/>
                    <a:pt x="213" y="182"/>
                  </a:cubicBezTo>
                  <a:cubicBezTo>
                    <a:pt x="215" y="184"/>
                    <a:pt x="211" y="183"/>
                    <a:pt x="212" y="185"/>
                  </a:cubicBezTo>
                  <a:cubicBezTo>
                    <a:pt x="212" y="184"/>
                    <a:pt x="211" y="184"/>
                    <a:pt x="210" y="184"/>
                  </a:cubicBezTo>
                  <a:cubicBezTo>
                    <a:pt x="210" y="183"/>
                    <a:pt x="210" y="183"/>
                    <a:pt x="210" y="182"/>
                  </a:cubicBezTo>
                  <a:close/>
                  <a:moveTo>
                    <a:pt x="22" y="188"/>
                  </a:moveTo>
                  <a:cubicBezTo>
                    <a:pt x="23" y="188"/>
                    <a:pt x="23" y="191"/>
                    <a:pt x="21" y="190"/>
                  </a:cubicBezTo>
                  <a:cubicBezTo>
                    <a:pt x="21" y="190"/>
                    <a:pt x="21" y="189"/>
                    <a:pt x="21" y="189"/>
                  </a:cubicBezTo>
                  <a:cubicBezTo>
                    <a:pt x="22" y="189"/>
                    <a:pt x="22" y="189"/>
                    <a:pt x="22" y="188"/>
                  </a:cubicBezTo>
                  <a:close/>
                  <a:moveTo>
                    <a:pt x="382" y="190"/>
                  </a:moveTo>
                  <a:cubicBezTo>
                    <a:pt x="384" y="190"/>
                    <a:pt x="382" y="191"/>
                    <a:pt x="382" y="193"/>
                  </a:cubicBezTo>
                  <a:cubicBezTo>
                    <a:pt x="380" y="192"/>
                    <a:pt x="382" y="190"/>
                    <a:pt x="382" y="190"/>
                  </a:cubicBezTo>
                  <a:close/>
                  <a:moveTo>
                    <a:pt x="224" y="193"/>
                  </a:moveTo>
                  <a:cubicBezTo>
                    <a:pt x="225" y="193"/>
                    <a:pt x="225" y="193"/>
                    <a:pt x="225" y="193"/>
                  </a:cubicBezTo>
                  <a:cubicBezTo>
                    <a:pt x="226" y="195"/>
                    <a:pt x="225" y="194"/>
                    <a:pt x="224" y="194"/>
                  </a:cubicBezTo>
                  <a:cubicBezTo>
                    <a:pt x="224" y="194"/>
                    <a:pt x="224" y="194"/>
                    <a:pt x="224" y="193"/>
                  </a:cubicBezTo>
                  <a:close/>
                  <a:moveTo>
                    <a:pt x="212" y="194"/>
                  </a:moveTo>
                  <a:cubicBezTo>
                    <a:pt x="211" y="194"/>
                    <a:pt x="211" y="196"/>
                    <a:pt x="210" y="196"/>
                  </a:cubicBezTo>
                  <a:cubicBezTo>
                    <a:pt x="210" y="194"/>
                    <a:pt x="210" y="194"/>
                    <a:pt x="212" y="194"/>
                  </a:cubicBezTo>
                  <a:close/>
                  <a:moveTo>
                    <a:pt x="210" y="198"/>
                  </a:moveTo>
                  <a:cubicBezTo>
                    <a:pt x="213" y="198"/>
                    <a:pt x="211" y="200"/>
                    <a:pt x="209" y="200"/>
                  </a:cubicBezTo>
                  <a:cubicBezTo>
                    <a:pt x="210" y="199"/>
                    <a:pt x="210" y="199"/>
                    <a:pt x="210" y="198"/>
                  </a:cubicBezTo>
                  <a:close/>
                  <a:moveTo>
                    <a:pt x="381" y="212"/>
                  </a:moveTo>
                  <a:cubicBezTo>
                    <a:pt x="380" y="212"/>
                    <a:pt x="380" y="211"/>
                    <a:pt x="379" y="211"/>
                  </a:cubicBezTo>
                  <a:cubicBezTo>
                    <a:pt x="379" y="211"/>
                    <a:pt x="380" y="210"/>
                    <a:pt x="380" y="210"/>
                  </a:cubicBezTo>
                  <a:cubicBezTo>
                    <a:pt x="380" y="210"/>
                    <a:pt x="381" y="210"/>
                    <a:pt x="381" y="210"/>
                  </a:cubicBezTo>
                  <a:cubicBezTo>
                    <a:pt x="381" y="210"/>
                    <a:pt x="381" y="211"/>
                    <a:pt x="381" y="212"/>
                  </a:cubicBezTo>
                  <a:close/>
                  <a:moveTo>
                    <a:pt x="210" y="215"/>
                  </a:moveTo>
                  <a:cubicBezTo>
                    <a:pt x="211" y="217"/>
                    <a:pt x="210" y="219"/>
                    <a:pt x="210" y="221"/>
                  </a:cubicBezTo>
                  <a:cubicBezTo>
                    <a:pt x="209" y="221"/>
                    <a:pt x="209" y="220"/>
                    <a:pt x="209" y="219"/>
                  </a:cubicBezTo>
                  <a:cubicBezTo>
                    <a:pt x="208" y="219"/>
                    <a:pt x="209" y="221"/>
                    <a:pt x="209" y="223"/>
                  </a:cubicBezTo>
                  <a:cubicBezTo>
                    <a:pt x="207" y="222"/>
                    <a:pt x="209" y="219"/>
                    <a:pt x="208" y="217"/>
                  </a:cubicBezTo>
                  <a:cubicBezTo>
                    <a:pt x="210" y="217"/>
                    <a:pt x="210" y="215"/>
                    <a:pt x="210" y="215"/>
                  </a:cubicBezTo>
                  <a:close/>
                  <a:moveTo>
                    <a:pt x="224" y="216"/>
                  </a:moveTo>
                  <a:cubicBezTo>
                    <a:pt x="227" y="216"/>
                    <a:pt x="224" y="219"/>
                    <a:pt x="223" y="219"/>
                  </a:cubicBezTo>
                  <a:cubicBezTo>
                    <a:pt x="221" y="218"/>
                    <a:pt x="224" y="217"/>
                    <a:pt x="224" y="216"/>
                  </a:cubicBezTo>
                  <a:close/>
                  <a:moveTo>
                    <a:pt x="385" y="218"/>
                  </a:moveTo>
                  <a:cubicBezTo>
                    <a:pt x="385" y="219"/>
                    <a:pt x="384" y="220"/>
                    <a:pt x="383" y="220"/>
                  </a:cubicBezTo>
                  <a:cubicBezTo>
                    <a:pt x="383" y="220"/>
                    <a:pt x="382" y="219"/>
                    <a:pt x="382" y="219"/>
                  </a:cubicBezTo>
                  <a:cubicBezTo>
                    <a:pt x="383" y="219"/>
                    <a:pt x="384" y="216"/>
                    <a:pt x="385" y="218"/>
                  </a:cubicBezTo>
                  <a:close/>
                  <a:moveTo>
                    <a:pt x="387" y="218"/>
                  </a:moveTo>
                  <a:cubicBezTo>
                    <a:pt x="387" y="218"/>
                    <a:pt x="386" y="218"/>
                    <a:pt x="387" y="219"/>
                  </a:cubicBezTo>
                  <a:cubicBezTo>
                    <a:pt x="386" y="219"/>
                    <a:pt x="385" y="219"/>
                    <a:pt x="385" y="220"/>
                  </a:cubicBezTo>
                  <a:cubicBezTo>
                    <a:pt x="387" y="220"/>
                    <a:pt x="387" y="220"/>
                    <a:pt x="388" y="219"/>
                  </a:cubicBezTo>
                  <a:cubicBezTo>
                    <a:pt x="388" y="218"/>
                    <a:pt x="388" y="218"/>
                    <a:pt x="387" y="218"/>
                  </a:cubicBezTo>
                  <a:close/>
                  <a:moveTo>
                    <a:pt x="208" y="224"/>
                  </a:moveTo>
                  <a:cubicBezTo>
                    <a:pt x="209" y="224"/>
                    <a:pt x="209" y="225"/>
                    <a:pt x="209" y="226"/>
                  </a:cubicBezTo>
                  <a:cubicBezTo>
                    <a:pt x="209" y="226"/>
                    <a:pt x="209" y="225"/>
                    <a:pt x="208" y="225"/>
                  </a:cubicBezTo>
                  <a:cubicBezTo>
                    <a:pt x="208" y="225"/>
                    <a:pt x="208" y="225"/>
                    <a:pt x="208" y="224"/>
                  </a:cubicBezTo>
                  <a:close/>
                  <a:moveTo>
                    <a:pt x="208" y="228"/>
                  </a:moveTo>
                  <a:cubicBezTo>
                    <a:pt x="211" y="229"/>
                    <a:pt x="210" y="231"/>
                    <a:pt x="208" y="233"/>
                  </a:cubicBezTo>
                  <a:cubicBezTo>
                    <a:pt x="207" y="232"/>
                    <a:pt x="208" y="229"/>
                    <a:pt x="208" y="228"/>
                  </a:cubicBezTo>
                  <a:close/>
                  <a:moveTo>
                    <a:pt x="210" y="235"/>
                  </a:moveTo>
                  <a:cubicBezTo>
                    <a:pt x="211" y="236"/>
                    <a:pt x="210" y="236"/>
                    <a:pt x="210" y="237"/>
                  </a:cubicBezTo>
                  <a:cubicBezTo>
                    <a:pt x="208" y="237"/>
                    <a:pt x="208" y="234"/>
                    <a:pt x="210" y="235"/>
                  </a:cubicBezTo>
                  <a:close/>
                  <a:moveTo>
                    <a:pt x="209" y="238"/>
                  </a:moveTo>
                  <a:cubicBezTo>
                    <a:pt x="210" y="239"/>
                    <a:pt x="211" y="241"/>
                    <a:pt x="210" y="243"/>
                  </a:cubicBezTo>
                  <a:cubicBezTo>
                    <a:pt x="208" y="243"/>
                    <a:pt x="208" y="239"/>
                    <a:pt x="209" y="238"/>
                  </a:cubicBezTo>
                  <a:close/>
                  <a:moveTo>
                    <a:pt x="207" y="242"/>
                  </a:moveTo>
                  <a:cubicBezTo>
                    <a:pt x="207" y="243"/>
                    <a:pt x="207" y="243"/>
                    <a:pt x="207" y="243"/>
                  </a:cubicBezTo>
                  <a:cubicBezTo>
                    <a:pt x="207" y="243"/>
                    <a:pt x="207" y="244"/>
                    <a:pt x="208" y="244"/>
                  </a:cubicBezTo>
                  <a:cubicBezTo>
                    <a:pt x="208" y="243"/>
                    <a:pt x="208" y="242"/>
                    <a:pt x="207" y="242"/>
                  </a:cubicBezTo>
                  <a:close/>
                  <a:moveTo>
                    <a:pt x="220" y="263"/>
                  </a:moveTo>
                  <a:cubicBezTo>
                    <a:pt x="222" y="264"/>
                    <a:pt x="223" y="264"/>
                    <a:pt x="225" y="265"/>
                  </a:cubicBezTo>
                  <a:cubicBezTo>
                    <a:pt x="224" y="265"/>
                    <a:pt x="224" y="268"/>
                    <a:pt x="223" y="268"/>
                  </a:cubicBezTo>
                  <a:cubicBezTo>
                    <a:pt x="223" y="267"/>
                    <a:pt x="224" y="266"/>
                    <a:pt x="223" y="265"/>
                  </a:cubicBezTo>
                  <a:cubicBezTo>
                    <a:pt x="221" y="266"/>
                    <a:pt x="219" y="265"/>
                    <a:pt x="220" y="268"/>
                  </a:cubicBezTo>
                  <a:cubicBezTo>
                    <a:pt x="218" y="268"/>
                    <a:pt x="218" y="266"/>
                    <a:pt x="218" y="265"/>
                  </a:cubicBezTo>
                  <a:cubicBezTo>
                    <a:pt x="219" y="265"/>
                    <a:pt x="220" y="265"/>
                    <a:pt x="220" y="263"/>
                  </a:cubicBezTo>
                  <a:close/>
                  <a:moveTo>
                    <a:pt x="253" y="263"/>
                  </a:moveTo>
                  <a:cubicBezTo>
                    <a:pt x="254" y="267"/>
                    <a:pt x="256" y="275"/>
                    <a:pt x="253" y="280"/>
                  </a:cubicBezTo>
                  <a:cubicBezTo>
                    <a:pt x="254" y="273"/>
                    <a:pt x="253" y="268"/>
                    <a:pt x="253" y="263"/>
                  </a:cubicBezTo>
                  <a:close/>
                  <a:moveTo>
                    <a:pt x="212" y="275"/>
                  </a:moveTo>
                  <a:cubicBezTo>
                    <a:pt x="210" y="273"/>
                    <a:pt x="213" y="271"/>
                    <a:pt x="212" y="275"/>
                  </a:cubicBezTo>
                  <a:close/>
                  <a:moveTo>
                    <a:pt x="212" y="275"/>
                  </a:moveTo>
                  <a:cubicBezTo>
                    <a:pt x="212" y="275"/>
                    <a:pt x="212" y="276"/>
                    <a:pt x="212" y="277"/>
                  </a:cubicBezTo>
                  <a:cubicBezTo>
                    <a:pt x="212" y="278"/>
                    <a:pt x="215" y="277"/>
                    <a:pt x="214" y="279"/>
                  </a:cubicBezTo>
                  <a:cubicBezTo>
                    <a:pt x="212" y="280"/>
                    <a:pt x="213" y="277"/>
                    <a:pt x="211" y="278"/>
                  </a:cubicBezTo>
                  <a:cubicBezTo>
                    <a:pt x="211" y="277"/>
                    <a:pt x="211" y="276"/>
                    <a:pt x="212" y="275"/>
                  </a:cubicBezTo>
                  <a:close/>
                  <a:moveTo>
                    <a:pt x="220" y="291"/>
                  </a:moveTo>
                  <a:cubicBezTo>
                    <a:pt x="223" y="291"/>
                    <a:pt x="220" y="294"/>
                    <a:pt x="220" y="291"/>
                  </a:cubicBezTo>
                  <a:close/>
                  <a:moveTo>
                    <a:pt x="173" y="305"/>
                  </a:moveTo>
                  <a:cubicBezTo>
                    <a:pt x="172" y="307"/>
                    <a:pt x="171" y="309"/>
                    <a:pt x="170" y="305"/>
                  </a:cubicBezTo>
                  <a:cubicBezTo>
                    <a:pt x="171" y="305"/>
                    <a:pt x="172" y="305"/>
                    <a:pt x="173" y="305"/>
                  </a:cubicBezTo>
                  <a:close/>
                  <a:moveTo>
                    <a:pt x="170" y="310"/>
                  </a:moveTo>
                  <a:cubicBezTo>
                    <a:pt x="172" y="310"/>
                    <a:pt x="171" y="313"/>
                    <a:pt x="173" y="313"/>
                  </a:cubicBezTo>
                  <a:cubicBezTo>
                    <a:pt x="171" y="315"/>
                    <a:pt x="170" y="311"/>
                    <a:pt x="170" y="310"/>
                  </a:cubicBezTo>
                  <a:close/>
                  <a:moveTo>
                    <a:pt x="74" y="340"/>
                  </a:moveTo>
                  <a:cubicBezTo>
                    <a:pt x="76" y="340"/>
                    <a:pt x="77" y="340"/>
                    <a:pt x="77" y="342"/>
                  </a:cubicBezTo>
                  <a:cubicBezTo>
                    <a:pt x="76" y="341"/>
                    <a:pt x="74" y="341"/>
                    <a:pt x="74" y="340"/>
                  </a:cubicBezTo>
                  <a:close/>
                  <a:moveTo>
                    <a:pt x="91" y="342"/>
                  </a:moveTo>
                  <a:cubicBezTo>
                    <a:pt x="84" y="341"/>
                    <a:pt x="81" y="341"/>
                    <a:pt x="77" y="343"/>
                  </a:cubicBezTo>
                  <a:cubicBezTo>
                    <a:pt x="79" y="347"/>
                    <a:pt x="81" y="342"/>
                    <a:pt x="85" y="346"/>
                  </a:cubicBezTo>
                  <a:cubicBezTo>
                    <a:pt x="86" y="345"/>
                    <a:pt x="85" y="344"/>
                    <a:pt x="87" y="344"/>
                  </a:cubicBezTo>
                  <a:cubicBezTo>
                    <a:pt x="87" y="345"/>
                    <a:pt x="86" y="345"/>
                    <a:pt x="86" y="345"/>
                  </a:cubicBezTo>
                  <a:cubicBezTo>
                    <a:pt x="87" y="345"/>
                    <a:pt x="88" y="345"/>
                    <a:pt x="90" y="345"/>
                  </a:cubicBezTo>
                  <a:cubicBezTo>
                    <a:pt x="90" y="344"/>
                    <a:pt x="91" y="344"/>
                    <a:pt x="91" y="342"/>
                  </a:cubicBezTo>
                  <a:close/>
                  <a:moveTo>
                    <a:pt x="110" y="343"/>
                  </a:moveTo>
                  <a:cubicBezTo>
                    <a:pt x="111" y="343"/>
                    <a:pt x="111" y="343"/>
                    <a:pt x="112" y="343"/>
                  </a:cubicBezTo>
                  <a:cubicBezTo>
                    <a:pt x="112" y="344"/>
                    <a:pt x="112" y="344"/>
                    <a:pt x="112" y="345"/>
                  </a:cubicBezTo>
                  <a:cubicBezTo>
                    <a:pt x="111" y="345"/>
                    <a:pt x="111" y="345"/>
                    <a:pt x="110" y="345"/>
                  </a:cubicBezTo>
                  <a:cubicBezTo>
                    <a:pt x="110" y="344"/>
                    <a:pt x="110" y="344"/>
                    <a:pt x="110" y="343"/>
                  </a:cubicBezTo>
                  <a:close/>
                  <a:moveTo>
                    <a:pt x="242" y="349"/>
                  </a:moveTo>
                  <a:cubicBezTo>
                    <a:pt x="243" y="349"/>
                    <a:pt x="244" y="349"/>
                    <a:pt x="244" y="349"/>
                  </a:cubicBezTo>
                  <a:cubicBezTo>
                    <a:pt x="245" y="351"/>
                    <a:pt x="241" y="351"/>
                    <a:pt x="242" y="349"/>
                  </a:cubicBezTo>
                  <a:close/>
                  <a:moveTo>
                    <a:pt x="243" y="352"/>
                  </a:moveTo>
                  <a:cubicBezTo>
                    <a:pt x="244" y="352"/>
                    <a:pt x="244" y="352"/>
                    <a:pt x="245" y="352"/>
                  </a:cubicBezTo>
                  <a:cubicBezTo>
                    <a:pt x="244" y="352"/>
                    <a:pt x="244" y="353"/>
                    <a:pt x="244" y="353"/>
                  </a:cubicBezTo>
                  <a:cubicBezTo>
                    <a:pt x="243" y="353"/>
                    <a:pt x="243" y="352"/>
                    <a:pt x="243" y="352"/>
                  </a:cubicBezTo>
                  <a:close/>
                  <a:moveTo>
                    <a:pt x="341" y="357"/>
                  </a:moveTo>
                  <a:cubicBezTo>
                    <a:pt x="342" y="357"/>
                    <a:pt x="343" y="357"/>
                    <a:pt x="343" y="357"/>
                  </a:cubicBezTo>
                  <a:cubicBezTo>
                    <a:pt x="342" y="358"/>
                    <a:pt x="344" y="358"/>
                    <a:pt x="343" y="359"/>
                  </a:cubicBezTo>
                  <a:cubicBezTo>
                    <a:pt x="342" y="359"/>
                    <a:pt x="341" y="358"/>
                    <a:pt x="341" y="357"/>
                  </a:cubicBezTo>
                  <a:close/>
                  <a:moveTo>
                    <a:pt x="118" y="362"/>
                  </a:moveTo>
                  <a:cubicBezTo>
                    <a:pt x="120" y="362"/>
                    <a:pt x="119" y="363"/>
                    <a:pt x="118" y="364"/>
                  </a:cubicBezTo>
                  <a:cubicBezTo>
                    <a:pt x="116" y="363"/>
                    <a:pt x="119" y="363"/>
                    <a:pt x="118" y="362"/>
                  </a:cubicBezTo>
                  <a:close/>
                  <a:moveTo>
                    <a:pt x="287" y="362"/>
                  </a:moveTo>
                  <a:cubicBezTo>
                    <a:pt x="287" y="363"/>
                    <a:pt x="286" y="363"/>
                    <a:pt x="285" y="363"/>
                  </a:cubicBezTo>
                  <a:cubicBezTo>
                    <a:pt x="285" y="362"/>
                    <a:pt x="286" y="362"/>
                    <a:pt x="287" y="362"/>
                  </a:cubicBezTo>
                  <a:close/>
                  <a:moveTo>
                    <a:pt x="109" y="380"/>
                  </a:moveTo>
                  <a:cubicBezTo>
                    <a:pt x="110" y="380"/>
                    <a:pt x="111" y="380"/>
                    <a:pt x="112" y="380"/>
                  </a:cubicBezTo>
                  <a:cubicBezTo>
                    <a:pt x="111" y="381"/>
                    <a:pt x="110" y="382"/>
                    <a:pt x="108" y="382"/>
                  </a:cubicBezTo>
                  <a:cubicBezTo>
                    <a:pt x="108" y="382"/>
                    <a:pt x="108" y="381"/>
                    <a:pt x="108" y="381"/>
                  </a:cubicBezTo>
                  <a:cubicBezTo>
                    <a:pt x="109" y="381"/>
                    <a:pt x="109" y="381"/>
                    <a:pt x="109" y="381"/>
                  </a:cubicBezTo>
                  <a:cubicBezTo>
                    <a:pt x="109" y="381"/>
                    <a:pt x="109" y="381"/>
                    <a:pt x="109" y="380"/>
                  </a:cubicBezTo>
                  <a:close/>
                  <a:moveTo>
                    <a:pt x="357" y="384"/>
                  </a:moveTo>
                  <a:cubicBezTo>
                    <a:pt x="360" y="385"/>
                    <a:pt x="361" y="385"/>
                    <a:pt x="363" y="384"/>
                  </a:cubicBezTo>
                  <a:cubicBezTo>
                    <a:pt x="364" y="386"/>
                    <a:pt x="365" y="387"/>
                    <a:pt x="365" y="389"/>
                  </a:cubicBezTo>
                  <a:cubicBezTo>
                    <a:pt x="364" y="389"/>
                    <a:pt x="362" y="388"/>
                    <a:pt x="362" y="390"/>
                  </a:cubicBezTo>
                  <a:cubicBezTo>
                    <a:pt x="360" y="388"/>
                    <a:pt x="357" y="388"/>
                    <a:pt x="357" y="384"/>
                  </a:cubicBezTo>
                  <a:close/>
                  <a:moveTo>
                    <a:pt x="80" y="387"/>
                  </a:moveTo>
                  <a:cubicBezTo>
                    <a:pt x="77" y="388"/>
                    <a:pt x="77" y="389"/>
                    <a:pt x="77" y="391"/>
                  </a:cubicBezTo>
                  <a:cubicBezTo>
                    <a:pt x="73" y="390"/>
                    <a:pt x="77" y="388"/>
                    <a:pt x="73" y="388"/>
                  </a:cubicBezTo>
                  <a:cubicBezTo>
                    <a:pt x="72" y="387"/>
                    <a:pt x="78" y="388"/>
                    <a:pt x="80" y="387"/>
                  </a:cubicBezTo>
                  <a:close/>
                  <a:moveTo>
                    <a:pt x="48" y="390"/>
                  </a:moveTo>
                  <a:cubicBezTo>
                    <a:pt x="49" y="389"/>
                    <a:pt x="50" y="391"/>
                    <a:pt x="49" y="392"/>
                  </a:cubicBezTo>
                  <a:cubicBezTo>
                    <a:pt x="49" y="392"/>
                    <a:pt x="49" y="392"/>
                    <a:pt x="49" y="391"/>
                  </a:cubicBezTo>
                  <a:cubicBezTo>
                    <a:pt x="48" y="391"/>
                    <a:pt x="47" y="392"/>
                    <a:pt x="47" y="392"/>
                  </a:cubicBezTo>
                  <a:cubicBezTo>
                    <a:pt x="47" y="393"/>
                    <a:pt x="48" y="393"/>
                    <a:pt x="49" y="393"/>
                  </a:cubicBezTo>
                  <a:cubicBezTo>
                    <a:pt x="48" y="394"/>
                    <a:pt x="46" y="395"/>
                    <a:pt x="45" y="393"/>
                  </a:cubicBezTo>
                  <a:cubicBezTo>
                    <a:pt x="44" y="393"/>
                    <a:pt x="44" y="394"/>
                    <a:pt x="43" y="395"/>
                  </a:cubicBezTo>
                  <a:cubicBezTo>
                    <a:pt x="41" y="394"/>
                    <a:pt x="44" y="393"/>
                    <a:pt x="41" y="394"/>
                  </a:cubicBezTo>
                  <a:cubicBezTo>
                    <a:pt x="41" y="392"/>
                    <a:pt x="44" y="393"/>
                    <a:pt x="43" y="391"/>
                  </a:cubicBezTo>
                  <a:cubicBezTo>
                    <a:pt x="46" y="391"/>
                    <a:pt x="48" y="390"/>
                    <a:pt x="48" y="390"/>
                  </a:cubicBezTo>
                  <a:close/>
                  <a:moveTo>
                    <a:pt x="363" y="390"/>
                  </a:moveTo>
                  <a:cubicBezTo>
                    <a:pt x="364" y="390"/>
                    <a:pt x="364" y="392"/>
                    <a:pt x="364" y="393"/>
                  </a:cubicBezTo>
                  <a:cubicBezTo>
                    <a:pt x="363" y="393"/>
                    <a:pt x="363" y="392"/>
                    <a:pt x="363" y="390"/>
                  </a:cubicBezTo>
                  <a:close/>
                  <a:moveTo>
                    <a:pt x="70" y="391"/>
                  </a:moveTo>
                  <a:cubicBezTo>
                    <a:pt x="70" y="393"/>
                    <a:pt x="73" y="393"/>
                    <a:pt x="73" y="391"/>
                  </a:cubicBezTo>
                  <a:cubicBezTo>
                    <a:pt x="71" y="391"/>
                    <a:pt x="71" y="392"/>
                    <a:pt x="70" y="391"/>
                  </a:cubicBezTo>
                  <a:close/>
                  <a:moveTo>
                    <a:pt x="361" y="393"/>
                  </a:moveTo>
                  <a:cubicBezTo>
                    <a:pt x="363" y="394"/>
                    <a:pt x="362" y="396"/>
                    <a:pt x="360" y="396"/>
                  </a:cubicBezTo>
                  <a:cubicBezTo>
                    <a:pt x="360" y="395"/>
                    <a:pt x="361" y="395"/>
                    <a:pt x="361" y="393"/>
                  </a:cubicBezTo>
                  <a:close/>
                  <a:moveTo>
                    <a:pt x="325" y="396"/>
                  </a:moveTo>
                  <a:cubicBezTo>
                    <a:pt x="326" y="396"/>
                    <a:pt x="326" y="396"/>
                    <a:pt x="327" y="396"/>
                  </a:cubicBezTo>
                  <a:cubicBezTo>
                    <a:pt x="327" y="396"/>
                    <a:pt x="326" y="397"/>
                    <a:pt x="326" y="398"/>
                  </a:cubicBezTo>
                  <a:cubicBezTo>
                    <a:pt x="326" y="397"/>
                    <a:pt x="325" y="397"/>
                    <a:pt x="325" y="396"/>
                  </a:cubicBezTo>
                  <a:close/>
                  <a:moveTo>
                    <a:pt x="331" y="396"/>
                  </a:moveTo>
                  <a:cubicBezTo>
                    <a:pt x="332" y="396"/>
                    <a:pt x="333" y="396"/>
                    <a:pt x="334" y="396"/>
                  </a:cubicBezTo>
                  <a:cubicBezTo>
                    <a:pt x="334" y="396"/>
                    <a:pt x="334" y="397"/>
                    <a:pt x="334" y="398"/>
                  </a:cubicBezTo>
                  <a:cubicBezTo>
                    <a:pt x="333" y="397"/>
                    <a:pt x="331" y="398"/>
                    <a:pt x="331" y="396"/>
                  </a:cubicBezTo>
                  <a:close/>
                  <a:moveTo>
                    <a:pt x="285" y="405"/>
                  </a:moveTo>
                  <a:cubicBezTo>
                    <a:pt x="286" y="405"/>
                    <a:pt x="286" y="406"/>
                    <a:pt x="285" y="407"/>
                  </a:cubicBezTo>
                  <a:cubicBezTo>
                    <a:pt x="284" y="407"/>
                    <a:pt x="285" y="406"/>
                    <a:pt x="285" y="405"/>
                  </a:cubicBezTo>
                  <a:close/>
                  <a:moveTo>
                    <a:pt x="282" y="406"/>
                  </a:moveTo>
                  <a:cubicBezTo>
                    <a:pt x="282" y="406"/>
                    <a:pt x="283" y="406"/>
                    <a:pt x="284" y="406"/>
                  </a:cubicBezTo>
                  <a:cubicBezTo>
                    <a:pt x="284" y="406"/>
                    <a:pt x="284" y="407"/>
                    <a:pt x="284" y="407"/>
                  </a:cubicBezTo>
                  <a:cubicBezTo>
                    <a:pt x="283" y="407"/>
                    <a:pt x="282" y="407"/>
                    <a:pt x="282" y="407"/>
                  </a:cubicBezTo>
                  <a:cubicBezTo>
                    <a:pt x="282" y="407"/>
                    <a:pt x="282" y="406"/>
                    <a:pt x="282" y="406"/>
                  </a:cubicBezTo>
                  <a:close/>
                  <a:moveTo>
                    <a:pt x="100" y="408"/>
                  </a:moveTo>
                  <a:cubicBezTo>
                    <a:pt x="102" y="407"/>
                    <a:pt x="102" y="410"/>
                    <a:pt x="100" y="409"/>
                  </a:cubicBezTo>
                  <a:cubicBezTo>
                    <a:pt x="100" y="409"/>
                    <a:pt x="100" y="408"/>
                    <a:pt x="100" y="408"/>
                  </a:cubicBezTo>
                  <a:close/>
                  <a:moveTo>
                    <a:pt x="96" y="410"/>
                  </a:moveTo>
                  <a:cubicBezTo>
                    <a:pt x="97" y="409"/>
                    <a:pt x="97" y="412"/>
                    <a:pt x="96" y="412"/>
                  </a:cubicBezTo>
                  <a:cubicBezTo>
                    <a:pt x="96" y="411"/>
                    <a:pt x="96" y="410"/>
                    <a:pt x="96" y="410"/>
                  </a:cubicBezTo>
                  <a:close/>
                  <a:moveTo>
                    <a:pt x="104" y="410"/>
                  </a:moveTo>
                  <a:cubicBezTo>
                    <a:pt x="102" y="410"/>
                    <a:pt x="101" y="412"/>
                    <a:pt x="102" y="413"/>
                  </a:cubicBezTo>
                  <a:cubicBezTo>
                    <a:pt x="102" y="413"/>
                    <a:pt x="103" y="413"/>
                    <a:pt x="104" y="413"/>
                  </a:cubicBezTo>
                  <a:cubicBezTo>
                    <a:pt x="104" y="411"/>
                    <a:pt x="103" y="411"/>
                    <a:pt x="104" y="410"/>
                  </a:cubicBezTo>
                  <a:close/>
                  <a:moveTo>
                    <a:pt x="103" y="413"/>
                  </a:moveTo>
                  <a:cubicBezTo>
                    <a:pt x="104" y="414"/>
                    <a:pt x="105" y="415"/>
                    <a:pt x="104" y="416"/>
                  </a:cubicBezTo>
                  <a:cubicBezTo>
                    <a:pt x="103" y="415"/>
                    <a:pt x="101" y="415"/>
                    <a:pt x="103" y="413"/>
                  </a:cubicBezTo>
                  <a:close/>
                  <a:moveTo>
                    <a:pt x="47" y="25"/>
                  </a:moveTo>
                  <a:cubicBezTo>
                    <a:pt x="46" y="27"/>
                    <a:pt x="43" y="26"/>
                    <a:pt x="44" y="30"/>
                  </a:cubicBezTo>
                  <a:cubicBezTo>
                    <a:pt x="40" y="29"/>
                    <a:pt x="42" y="33"/>
                    <a:pt x="38" y="34"/>
                  </a:cubicBezTo>
                  <a:cubicBezTo>
                    <a:pt x="40" y="32"/>
                    <a:pt x="35" y="34"/>
                    <a:pt x="36" y="32"/>
                  </a:cubicBezTo>
                  <a:cubicBezTo>
                    <a:pt x="36" y="25"/>
                    <a:pt x="32" y="23"/>
                    <a:pt x="29" y="19"/>
                  </a:cubicBezTo>
                  <a:cubicBezTo>
                    <a:pt x="27" y="20"/>
                    <a:pt x="28" y="21"/>
                    <a:pt x="27" y="22"/>
                  </a:cubicBezTo>
                  <a:cubicBezTo>
                    <a:pt x="27" y="21"/>
                    <a:pt x="24" y="21"/>
                    <a:pt x="24" y="19"/>
                  </a:cubicBezTo>
                  <a:cubicBezTo>
                    <a:pt x="26" y="19"/>
                    <a:pt x="25" y="20"/>
                    <a:pt x="26" y="20"/>
                  </a:cubicBezTo>
                  <a:cubicBezTo>
                    <a:pt x="27" y="18"/>
                    <a:pt x="26" y="18"/>
                    <a:pt x="26" y="16"/>
                  </a:cubicBezTo>
                  <a:cubicBezTo>
                    <a:pt x="27" y="16"/>
                    <a:pt x="27" y="17"/>
                    <a:pt x="28" y="17"/>
                  </a:cubicBezTo>
                  <a:cubicBezTo>
                    <a:pt x="27" y="14"/>
                    <a:pt x="28" y="10"/>
                    <a:pt x="24" y="9"/>
                  </a:cubicBezTo>
                  <a:cubicBezTo>
                    <a:pt x="23" y="10"/>
                    <a:pt x="26" y="11"/>
                    <a:pt x="24" y="12"/>
                  </a:cubicBezTo>
                  <a:cubicBezTo>
                    <a:pt x="22" y="13"/>
                    <a:pt x="24" y="10"/>
                    <a:pt x="22" y="11"/>
                  </a:cubicBezTo>
                  <a:cubicBezTo>
                    <a:pt x="22" y="12"/>
                    <a:pt x="21" y="12"/>
                    <a:pt x="21" y="13"/>
                  </a:cubicBezTo>
                  <a:cubicBezTo>
                    <a:pt x="23" y="14"/>
                    <a:pt x="24" y="15"/>
                    <a:pt x="24" y="17"/>
                  </a:cubicBezTo>
                  <a:cubicBezTo>
                    <a:pt x="23" y="17"/>
                    <a:pt x="23" y="15"/>
                    <a:pt x="21" y="16"/>
                  </a:cubicBezTo>
                  <a:cubicBezTo>
                    <a:pt x="21" y="20"/>
                    <a:pt x="21" y="22"/>
                    <a:pt x="22" y="24"/>
                  </a:cubicBezTo>
                  <a:cubicBezTo>
                    <a:pt x="19" y="25"/>
                    <a:pt x="19" y="30"/>
                    <a:pt x="18" y="34"/>
                  </a:cubicBezTo>
                  <a:cubicBezTo>
                    <a:pt x="17" y="30"/>
                    <a:pt x="13" y="27"/>
                    <a:pt x="7" y="28"/>
                  </a:cubicBezTo>
                  <a:cubicBezTo>
                    <a:pt x="6" y="31"/>
                    <a:pt x="7" y="31"/>
                    <a:pt x="7" y="33"/>
                  </a:cubicBezTo>
                  <a:cubicBezTo>
                    <a:pt x="2" y="36"/>
                    <a:pt x="0" y="47"/>
                    <a:pt x="7" y="47"/>
                  </a:cubicBezTo>
                  <a:cubicBezTo>
                    <a:pt x="6" y="48"/>
                    <a:pt x="7" y="50"/>
                    <a:pt x="8" y="50"/>
                  </a:cubicBezTo>
                  <a:cubicBezTo>
                    <a:pt x="9" y="49"/>
                    <a:pt x="8" y="48"/>
                    <a:pt x="9" y="48"/>
                  </a:cubicBezTo>
                  <a:cubicBezTo>
                    <a:pt x="10" y="50"/>
                    <a:pt x="7" y="52"/>
                    <a:pt x="7" y="54"/>
                  </a:cubicBezTo>
                  <a:cubicBezTo>
                    <a:pt x="7" y="55"/>
                    <a:pt x="9" y="55"/>
                    <a:pt x="10" y="56"/>
                  </a:cubicBezTo>
                  <a:cubicBezTo>
                    <a:pt x="9" y="57"/>
                    <a:pt x="10" y="59"/>
                    <a:pt x="10" y="61"/>
                  </a:cubicBezTo>
                  <a:cubicBezTo>
                    <a:pt x="12" y="61"/>
                    <a:pt x="11" y="59"/>
                    <a:pt x="13" y="60"/>
                  </a:cubicBezTo>
                  <a:cubicBezTo>
                    <a:pt x="11" y="67"/>
                    <a:pt x="23" y="75"/>
                    <a:pt x="11" y="76"/>
                  </a:cubicBezTo>
                  <a:cubicBezTo>
                    <a:pt x="11" y="77"/>
                    <a:pt x="12" y="77"/>
                    <a:pt x="12" y="79"/>
                  </a:cubicBezTo>
                  <a:cubicBezTo>
                    <a:pt x="13" y="78"/>
                    <a:pt x="14" y="76"/>
                    <a:pt x="16" y="76"/>
                  </a:cubicBezTo>
                  <a:cubicBezTo>
                    <a:pt x="19" y="77"/>
                    <a:pt x="22" y="78"/>
                    <a:pt x="25" y="77"/>
                  </a:cubicBezTo>
                  <a:cubicBezTo>
                    <a:pt x="30" y="79"/>
                    <a:pt x="33" y="76"/>
                    <a:pt x="38" y="77"/>
                  </a:cubicBezTo>
                  <a:cubicBezTo>
                    <a:pt x="40" y="82"/>
                    <a:pt x="39" y="91"/>
                    <a:pt x="41" y="95"/>
                  </a:cubicBezTo>
                  <a:cubicBezTo>
                    <a:pt x="38" y="101"/>
                    <a:pt x="40" y="113"/>
                    <a:pt x="32" y="110"/>
                  </a:cubicBezTo>
                  <a:cubicBezTo>
                    <a:pt x="30" y="117"/>
                    <a:pt x="25" y="120"/>
                    <a:pt x="26" y="127"/>
                  </a:cubicBezTo>
                  <a:cubicBezTo>
                    <a:pt x="21" y="130"/>
                    <a:pt x="11" y="130"/>
                    <a:pt x="12" y="139"/>
                  </a:cubicBezTo>
                  <a:cubicBezTo>
                    <a:pt x="13" y="147"/>
                    <a:pt x="14" y="157"/>
                    <a:pt x="13" y="162"/>
                  </a:cubicBezTo>
                  <a:cubicBezTo>
                    <a:pt x="14" y="162"/>
                    <a:pt x="14" y="164"/>
                    <a:pt x="15" y="165"/>
                  </a:cubicBezTo>
                  <a:cubicBezTo>
                    <a:pt x="14" y="174"/>
                    <a:pt x="15" y="184"/>
                    <a:pt x="20" y="187"/>
                  </a:cubicBezTo>
                  <a:cubicBezTo>
                    <a:pt x="19" y="187"/>
                    <a:pt x="19" y="187"/>
                    <a:pt x="19" y="187"/>
                  </a:cubicBezTo>
                  <a:cubicBezTo>
                    <a:pt x="22" y="187"/>
                    <a:pt x="18" y="188"/>
                    <a:pt x="20" y="189"/>
                  </a:cubicBezTo>
                  <a:cubicBezTo>
                    <a:pt x="22" y="188"/>
                    <a:pt x="20" y="188"/>
                    <a:pt x="22" y="187"/>
                  </a:cubicBezTo>
                  <a:cubicBezTo>
                    <a:pt x="24" y="188"/>
                    <a:pt x="26" y="187"/>
                    <a:pt x="28" y="188"/>
                  </a:cubicBezTo>
                  <a:cubicBezTo>
                    <a:pt x="28" y="186"/>
                    <a:pt x="26" y="186"/>
                    <a:pt x="26" y="185"/>
                  </a:cubicBezTo>
                  <a:cubicBezTo>
                    <a:pt x="28" y="183"/>
                    <a:pt x="26" y="182"/>
                    <a:pt x="29" y="181"/>
                  </a:cubicBezTo>
                  <a:cubicBezTo>
                    <a:pt x="28" y="182"/>
                    <a:pt x="28" y="182"/>
                    <a:pt x="27" y="183"/>
                  </a:cubicBezTo>
                  <a:cubicBezTo>
                    <a:pt x="34" y="184"/>
                    <a:pt x="33" y="181"/>
                    <a:pt x="34" y="177"/>
                  </a:cubicBezTo>
                  <a:cubicBezTo>
                    <a:pt x="33" y="175"/>
                    <a:pt x="31" y="176"/>
                    <a:pt x="30" y="175"/>
                  </a:cubicBezTo>
                  <a:cubicBezTo>
                    <a:pt x="33" y="175"/>
                    <a:pt x="30" y="174"/>
                    <a:pt x="32" y="173"/>
                  </a:cubicBezTo>
                  <a:cubicBezTo>
                    <a:pt x="32" y="175"/>
                    <a:pt x="33" y="175"/>
                    <a:pt x="35" y="175"/>
                  </a:cubicBezTo>
                  <a:cubicBezTo>
                    <a:pt x="35" y="173"/>
                    <a:pt x="35" y="172"/>
                    <a:pt x="35" y="171"/>
                  </a:cubicBezTo>
                  <a:cubicBezTo>
                    <a:pt x="36" y="172"/>
                    <a:pt x="36" y="171"/>
                    <a:pt x="37" y="171"/>
                  </a:cubicBezTo>
                  <a:cubicBezTo>
                    <a:pt x="38" y="171"/>
                    <a:pt x="38" y="173"/>
                    <a:pt x="40" y="173"/>
                  </a:cubicBezTo>
                  <a:cubicBezTo>
                    <a:pt x="42" y="170"/>
                    <a:pt x="44" y="168"/>
                    <a:pt x="46" y="166"/>
                  </a:cubicBezTo>
                  <a:cubicBezTo>
                    <a:pt x="46" y="166"/>
                    <a:pt x="45" y="166"/>
                    <a:pt x="46" y="165"/>
                  </a:cubicBezTo>
                  <a:cubicBezTo>
                    <a:pt x="45" y="166"/>
                    <a:pt x="44" y="165"/>
                    <a:pt x="44" y="165"/>
                  </a:cubicBezTo>
                  <a:cubicBezTo>
                    <a:pt x="45" y="165"/>
                    <a:pt x="43" y="168"/>
                    <a:pt x="42" y="168"/>
                  </a:cubicBezTo>
                  <a:cubicBezTo>
                    <a:pt x="43" y="165"/>
                    <a:pt x="42" y="165"/>
                    <a:pt x="43" y="164"/>
                  </a:cubicBezTo>
                  <a:cubicBezTo>
                    <a:pt x="45" y="164"/>
                    <a:pt x="45" y="164"/>
                    <a:pt x="46" y="165"/>
                  </a:cubicBezTo>
                  <a:cubicBezTo>
                    <a:pt x="46" y="164"/>
                    <a:pt x="46" y="164"/>
                    <a:pt x="46" y="163"/>
                  </a:cubicBezTo>
                  <a:cubicBezTo>
                    <a:pt x="45" y="162"/>
                    <a:pt x="43" y="162"/>
                    <a:pt x="43" y="161"/>
                  </a:cubicBezTo>
                  <a:cubicBezTo>
                    <a:pt x="44" y="159"/>
                    <a:pt x="42" y="158"/>
                    <a:pt x="43" y="157"/>
                  </a:cubicBezTo>
                  <a:cubicBezTo>
                    <a:pt x="44" y="158"/>
                    <a:pt x="45" y="159"/>
                    <a:pt x="44" y="161"/>
                  </a:cubicBezTo>
                  <a:cubicBezTo>
                    <a:pt x="47" y="161"/>
                    <a:pt x="47" y="157"/>
                    <a:pt x="46" y="155"/>
                  </a:cubicBezTo>
                  <a:cubicBezTo>
                    <a:pt x="46" y="155"/>
                    <a:pt x="46" y="154"/>
                    <a:pt x="47" y="154"/>
                  </a:cubicBezTo>
                  <a:cubicBezTo>
                    <a:pt x="46" y="152"/>
                    <a:pt x="48" y="151"/>
                    <a:pt x="46" y="149"/>
                  </a:cubicBezTo>
                  <a:cubicBezTo>
                    <a:pt x="47" y="149"/>
                    <a:pt x="47" y="150"/>
                    <a:pt x="48" y="150"/>
                  </a:cubicBezTo>
                  <a:cubicBezTo>
                    <a:pt x="51" y="144"/>
                    <a:pt x="47" y="127"/>
                    <a:pt x="56" y="127"/>
                  </a:cubicBezTo>
                  <a:cubicBezTo>
                    <a:pt x="56" y="127"/>
                    <a:pt x="56" y="128"/>
                    <a:pt x="55" y="128"/>
                  </a:cubicBezTo>
                  <a:cubicBezTo>
                    <a:pt x="68" y="121"/>
                    <a:pt x="82" y="115"/>
                    <a:pt x="98" y="111"/>
                  </a:cubicBezTo>
                  <a:cubicBezTo>
                    <a:pt x="86" y="112"/>
                    <a:pt x="70" y="112"/>
                    <a:pt x="57" y="116"/>
                  </a:cubicBezTo>
                  <a:cubicBezTo>
                    <a:pt x="56" y="113"/>
                    <a:pt x="59" y="111"/>
                    <a:pt x="57" y="109"/>
                  </a:cubicBezTo>
                  <a:cubicBezTo>
                    <a:pt x="58" y="109"/>
                    <a:pt x="59" y="109"/>
                    <a:pt x="59" y="109"/>
                  </a:cubicBezTo>
                  <a:cubicBezTo>
                    <a:pt x="57" y="108"/>
                    <a:pt x="60" y="106"/>
                    <a:pt x="58" y="105"/>
                  </a:cubicBezTo>
                  <a:cubicBezTo>
                    <a:pt x="59" y="105"/>
                    <a:pt x="59" y="107"/>
                    <a:pt x="60" y="107"/>
                  </a:cubicBezTo>
                  <a:cubicBezTo>
                    <a:pt x="61" y="104"/>
                    <a:pt x="62" y="102"/>
                    <a:pt x="60" y="101"/>
                  </a:cubicBezTo>
                  <a:cubicBezTo>
                    <a:pt x="60" y="102"/>
                    <a:pt x="59" y="102"/>
                    <a:pt x="58" y="102"/>
                  </a:cubicBezTo>
                  <a:cubicBezTo>
                    <a:pt x="58" y="101"/>
                    <a:pt x="57" y="100"/>
                    <a:pt x="57" y="99"/>
                  </a:cubicBezTo>
                  <a:cubicBezTo>
                    <a:pt x="58" y="99"/>
                    <a:pt x="59" y="99"/>
                    <a:pt x="60" y="98"/>
                  </a:cubicBezTo>
                  <a:cubicBezTo>
                    <a:pt x="57" y="98"/>
                    <a:pt x="60" y="97"/>
                    <a:pt x="59" y="97"/>
                  </a:cubicBezTo>
                  <a:cubicBezTo>
                    <a:pt x="57" y="98"/>
                    <a:pt x="56" y="99"/>
                    <a:pt x="55" y="102"/>
                  </a:cubicBezTo>
                  <a:cubicBezTo>
                    <a:pt x="56" y="100"/>
                    <a:pt x="54" y="100"/>
                    <a:pt x="54" y="98"/>
                  </a:cubicBezTo>
                  <a:cubicBezTo>
                    <a:pt x="55" y="96"/>
                    <a:pt x="56" y="94"/>
                    <a:pt x="57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88"/>
                    <a:pt x="61" y="82"/>
                    <a:pt x="65" y="83"/>
                  </a:cubicBezTo>
                  <a:cubicBezTo>
                    <a:pt x="69" y="79"/>
                    <a:pt x="75" y="72"/>
                    <a:pt x="81" y="75"/>
                  </a:cubicBezTo>
                  <a:cubicBezTo>
                    <a:pt x="86" y="74"/>
                    <a:pt x="94" y="69"/>
                    <a:pt x="98" y="72"/>
                  </a:cubicBezTo>
                  <a:cubicBezTo>
                    <a:pt x="100" y="70"/>
                    <a:pt x="105" y="68"/>
                    <a:pt x="108" y="69"/>
                  </a:cubicBezTo>
                  <a:cubicBezTo>
                    <a:pt x="108" y="67"/>
                    <a:pt x="108" y="66"/>
                    <a:pt x="110" y="66"/>
                  </a:cubicBezTo>
                  <a:cubicBezTo>
                    <a:pt x="112" y="66"/>
                    <a:pt x="111" y="68"/>
                    <a:pt x="113" y="68"/>
                  </a:cubicBezTo>
                  <a:cubicBezTo>
                    <a:pt x="114" y="66"/>
                    <a:pt x="118" y="64"/>
                    <a:pt x="123" y="64"/>
                  </a:cubicBezTo>
                  <a:cubicBezTo>
                    <a:pt x="129" y="64"/>
                    <a:pt x="141" y="64"/>
                    <a:pt x="142" y="67"/>
                  </a:cubicBezTo>
                  <a:cubicBezTo>
                    <a:pt x="144" y="67"/>
                    <a:pt x="142" y="65"/>
                    <a:pt x="145" y="65"/>
                  </a:cubicBezTo>
                  <a:cubicBezTo>
                    <a:pt x="145" y="67"/>
                    <a:pt x="145" y="69"/>
                    <a:pt x="146" y="70"/>
                  </a:cubicBezTo>
                  <a:cubicBezTo>
                    <a:pt x="147" y="68"/>
                    <a:pt x="149" y="71"/>
                    <a:pt x="149" y="69"/>
                  </a:cubicBezTo>
                  <a:cubicBezTo>
                    <a:pt x="149" y="67"/>
                    <a:pt x="147" y="70"/>
                    <a:pt x="147" y="68"/>
                  </a:cubicBezTo>
                  <a:cubicBezTo>
                    <a:pt x="147" y="67"/>
                    <a:pt x="147" y="66"/>
                    <a:pt x="148" y="66"/>
                  </a:cubicBezTo>
                  <a:cubicBezTo>
                    <a:pt x="149" y="67"/>
                    <a:pt x="148" y="67"/>
                    <a:pt x="150" y="67"/>
                  </a:cubicBezTo>
                  <a:cubicBezTo>
                    <a:pt x="150" y="68"/>
                    <a:pt x="150" y="69"/>
                    <a:pt x="151" y="69"/>
                  </a:cubicBezTo>
                  <a:cubicBezTo>
                    <a:pt x="153" y="68"/>
                    <a:pt x="151" y="67"/>
                    <a:pt x="153" y="66"/>
                  </a:cubicBezTo>
                  <a:cubicBezTo>
                    <a:pt x="153" y="68"/>
                    <a:pt x="156" y="68"/>
                    <a:pt x="154" y="70"/>
                  </a:cubicBezTo>
                  <a:cubicBezTo>
                    <a:pt x="157" y="71"/>
                    <a:pt x="156" y="76"/>
                    <a:pt x="159" y="77"/>
                  </a:cubicBezTo>
                  <a:cubicBezTo>
                    <a:pt x="159" y="83"/>
                    <a:pt x="163" y="88"/>
                    <a:pt x="160" y="93"/>
                  </a:cubicBezTo>
                  <a:cubicBezTo>
                    <a:pt x="157" y="93"/>
                    <a:pt x="156" y="91"/>
                    <a:pt x="154" y="90"/>
                  </a:cubicBezTo>
                  <a:cubicBezTo>
                    <a:pt x="154" y="90"/>
                    <a:pt x="154" y="92"/>
                    <a:pt x="152" y="92"/>
                  </a:cubicBezTo>
                  <a:cubicBezTo>
                    <a:pt x="151" y="91"/>
                    <a:pt x="152" y="91"/>
                    <a:pt x="152" y="89"/>
                  </a:cubicBezTo>
                  <a:cubicBezTo>
                    <a:pt x="149" y="90"/>
                    <a:pt x="151" y="93"/>
                    <a:pt x="153" y="93"/>
                  </a:cubicBezTo>
                  <a:cubicBezTo>
                    <a:pt x="150" y="96"/>
                    <a:pt x="156" y="99"/>
                    <a:pt x="157" y="101"/>
                  </a:cubicBezTo>
                  <a:cubicBezTo>
                    <a:pt x="159" y="105"/>
                    <a:pt x="157" y="102"/>
                    <a:pt x="158" y="102"/>
                  </a:cubicBezTo>
                  <a:cubicBezTo>
                    <a:pt x="161" y="103"/>
                    <a:pt x="158" y="108"/>
                    <a:pt x="158" y="112"/>
                  </a:cubicBezTo>
                  <a:cubicBezTo>
                    <a:pt x="161" y="112"/>
                    <a:pt x="160" y="109"/>
                    <a:pt x="162" y="109"/>
                  </a:cubicBezTo>
                  <a:cubicBezTo>
                    <a:pt x="165" y="110"/>
                    <a:pt x="166" y="112"/>
                    <a:pt x="165" y="117"/>
                  </a:cubicBezTo>
                  <a:cubicBezTo>
                    <a:pt x="166" y="117"/>
                    <a:pt x="167" y="117"/>
                    <a:pt x="167" y="116"/>
                  </a:cubicBezTo>
                  <a:cubicBezTo>
                    <a:pt x="170" y="126"/>
                    <a:pt x="170" y="133"/>
                    <a:pt x="172" y="141"/>
                  </a:cubicBezTo>
                  <a:cubicBezTo>
                    <a:pt x="171" y="147"/>
                    <a:pt x="173" y="157"/>
                    <a:pt x="173" y="165"/>
                  </a:cubicBezTo>
                  <a:cubicBezTo>
                    <a:pt x="167" y="167"/>
                    <a:pt x="166" y="161"/>
                    <a:pt x="165" y="156"/>
                  </a:cubicBezTo>
                  <a:cubicBezTo>
                    <a:pt x="165" y="158"/>
                    <a:pt x="166" y="158"/>
                    <a:pt x="165" y="160"/>
                  </a:cubicBezTo>
                  <a:cubicBezTo>
                    <a:pt x="164" y="161"/>
                    <a:pt x="163" y="161"/>
                    <a:pt x="161" y="161"/>
                  </a:cubicBezTo>
                  <a:cubicBezTo>
                    <a:pt x="159" y="163"/>
                    <a:pt x="156" y="168"/>
                    <a:pt x="159" y="170"/>
                  </a:cubicBezTo>
                  <a:cubicBezTo>
                    <a:pt x="162" y="181"/>
                    <a:pt x="163" y="191"/>
                    <a:pt x="165" y="202"/>
                  </a:cubicBezTo>
                  <a:cubicBezTo>
                    <a:pt x="164" y="203"/>
                    <a:pt x="164" y="205"/>
                    <a:pt x="164" y="206"/>
                  </a:cubicBezTo>
                  <a:cubicBezTo>
                    <a:pt x="165" y="207"/>
                    <a:pt x="166" y="208"/>
                    <a:pt x="166" y="209"/>
                  </a:cubicBezTo>
                  <a:cubicBezTo>
                    <a:pt x="164" y="218"/>
                    <a:pt x="168" y="227"/>
                    <a:pt x="169" y="235"/>
                  </a:cubicBezTo>
                  <a:cubicBezTo>
                    <a:pt x="168" y="236"/>
                    <a:pt x="169" y="238"/>
                    <a:pt x="168" y="239"/>
                  </a:cubicBezTo>
                  <a:cubicBezTo>
                    <a:pt x="169" y="240"/>
                    <a:pt x="169" y="243"/>
                    <a:pt x="170" y="244"/>
                  </a:cubicBezTo>
                  <a:cubicBezTo>
                    <a:pt x="167" y="252"/>
                    <a:pt x="173" y="261"/>
                    <a:pt x="171" y="274"/>
                  </a:cubicBezTo>
                  <a:cubicBezTo>
                    <a:pt x="170" y="274"/>
                    <a:pt x="169" y="274"/>
                    <a:pt x="169" y="275"/>
                  </a:cubicBezTo>
                  <a:cubicBezTo>
                    <a:pt x="170" y="277"/>
                    <a:pt x="171" y="278"/>
                    <a:pt x="172" y="279"/>
                  </a:cubicBezTo>
                  <a:cubicBezTo>
                    <a:pt x="170" y="286"/>
                    <a:pt x="170" y="295"/>
                    <a:pt x="171" y="301"/>
                  </a:cubicBezTo>
                  <a:cubicBezTo>
                    <a:pt x="171" y="301"/>
                    <a:pt x="171" y="300"/>
                    <a:pt x="170" y="301"/>
                  </a:cubicBezTo>
                  <a:cubicBezTo>
                    <a:pt x="171" y="301"/>
                    <a:pt x="170" y="302"/>
                    <a:pt x="170" y="302"/>
                  </a:cubicBezTo>
                  <a:cubicBezTo>
                    <a:pt x="173" y="302"/>
                    <a:pt x="170" y="304"/>
                    <a:pt x="171" y="304"/>
                  </a:cubicBezTo>
                  <a:cubicBezTo>
                    <a:pt x="172" y="304"/>
                    <a:pt x="172" y="303"/>
                    <a:pt x="173" y="302"/>
                  </a:cubicBezTo>
                  <a:cubicBezTo>
                    <a:pt x="175" y="304"/>
                    <a:pt x="176" y="303"/>
                    <a:pt x="177" y="305"/>
                  </a:cubicBezTo>
                  <a:cubicBezTo>
                    <a:pt x="177" y="302"/>
                    <a:pt x="180" y="303"/>
                    <a:pt x="179" y="299"/>
                  </a:cubicBezTo>
                  <a:cubicBezTo>
                    <a:pt x="180" y="298"/>
                    <a:pt x="181" y="299"/>
                    <a:pt x="182" y="298"/>
                  </a:cubicBezTo>
                  <a:cubicBezTo>
                    <a:pt x="183" y="301"/>
                    <a:pt x="180" y="305"/>
                    <a:pt x="182" y="307"/>
                  </a:cubicBezTo>
                  <a:cubicBezTo>
                    <a:pt x="180" y="307"/>
                    <a:pt x="180" y="313"/>
                    <a:pt x="181" y="313"/>
                  </a:cubicBezTo>
                  <a:cubicBezTo>
                    <a:pt x="179" y="314"/>
                    <a:pt x="178" y="318"/>
                    <a:pt x="180" y="320"/>
                  </a:cubicBezTo>
                  <a:cubicBezTo>
                    <a:pt x="177" y="321"/>
                    <a:pt x="180" y="323"/>
                    <a:pt x="181" y="325"/>
                  </a:cubicBezTo>
                  <a:cubicBezTo>
                    <a:pt x="180" y="325"/>
                    <a:pt x="180" y="326"/>
                    <a:pt x="180" y="326"/>
                  </a:cubicBezTo>
                  <a:cubicBezTo>
                    <a:pt x="179" y="324"/>
                    <a:pt x="179" y="324"/>
                    <a:pt x="179" y="323"/>
                  </a:cubicBezTo>
                  <a:cubicBezTo>
                    <a:pt x="178" y="324"/>
                    <a:pt x="177" y="325"/>
                    <a:pt x="177" y="327"/>
                  </a:cubicBezTo>
                  <a:cubicBezTo>
                    <a:pt x="177" y="328"/>
                    <a:pt x="179" y="328"/>
                    <a:pt x="179" y="329"/>
                  </a:cubicBezTo>
                  <a:cubicBezTo>
                    <a:pt x="177" y="330"/>
                    <a:pt x="179" y="332"/>
                    <a:pt x="176" y="332"/>
                  </a:cubicBezTo>
                  <a:cubicBezTo>
                    <a:pt x="176" y="334"/>
                    <a:pt x="178" y="334"/>
                    <a:pt x="177" y="336"/>
                  </a:cubicBezTo>
                  <a:cubicBezTo>
                    <a:pt x="177" y="336"/>
                    <a:pt x="176" y="336"/>
                    <a:pt x="176" y="336"/>
                  </a:cubicBezTo>
                  <a:cubicBezTo>
                    <a:pt x="177" y="339"/>
                    <a:pt x="175" y="341"/>
                    <a:pt x="174" y="343"/>
                  </a:cubicBezTo>
                  <a:cubicBezTo>
                    <a:pt x="177" y="350"/>
                    <a:pt x="177" y="360"/>
                    <a:pt x="167" y="359"/>
                  </a:cubicBezTo>
                  <a:cubicBezTo>
                    <a:pt x="167" y="359"/>
                    <a:pt x="166" y="358"/>
                    <a:pt x="165" y="357"/>
                  </a:cubicBezTo>
                  <a:cubicBezTo>
                    <a:pt x="166" y="358"/>
                    <a:pt x="165" y="359"/>
                    <a:pt x="164" y="359"/>
                  </a:cubicBezTo>
                  <a:cubicBezTo>
                    <a:pt x="162" y="358"/>
                    <a:pt x="164" y="356"/>
                    <a:pt x="162" y="355"/>
                  </a:cubicBezTo>
                  <a:cubicBezTo>
                    <a:pt x="163" y="354"/>
                    <a:pt x="164" y="354"/>
                    <a:pt x="166" y="354"/>
                  </a:cubicBezTo>
                  <a:cubicBezTo>
                    <a:pt x="166" y="355"/>
                    <a:pt x="166" y="358"/>
                    <a:pt x="167" y="356"/>
                  </a:cubicBezTo>
                  <a:cubicBezTo>
                    <a:pt x="165" y="346"/>
                    <a:pt x="171" y="341"/>
                    <a:pt x="168" y="334"/>
                  </a:cubicBezTo>
                  <a:cubicBezTo>
                    <a:pt x="169" y="334"/>
                    <a:pt x="169" y="329"/>
                    <a:pt x="169" y="329"/>
                  </a:cubicBezTo>
                  <a:cubicBezTo>
                    <a:pt x="168" y="330"/>
                    <a:pt x="168" y="330"/>
                    <a:pt x="168" y="331"/>
                  </a:cubicBezTo>
                  <a:cubicBezTo>
                    <a:pt x="168" y="329"/>
                    <a:pt x="167" y="328"/>
                    <a:pt x="169" y="327"/>
                  </a:cubicBezTo>
                  <a:cubicBezTo>
                    <a:pt x="169" y="328"/>
                    <a:pt x="169" y="329"/>
                    <a:pt x="169" y="329"/>
                  </a:cubicBezTo>
                  <a:cubicBezTo>
                    <a:pt x="170" y="327"/>
                    <a:pt x="170" y="327"/>
                    <a:pt x="169" y="326"/>
                  </a:cubicBezTo>
                  <a:cubicBezTo>
                    <a:pt x="170" y="327"/>
                    <a:pt x="171" y="326"/>
                    <a:pt x="171" y="325"/>
                  </a:cubicBezTo>
                  <a:cubicBezTo>
                    <a:pt x="169" y="324"/>
                    <a:pt x="169" y="325"/>
                    <a:pt x="170" y="323"/>
                  </a:cubicBezTo>
                  <a:cubicBezTo>
                    <a:pt x="168" y="323"/>
                    <a:pt x="167" y="323"/>
                    <a:pt x="167" y="321"/>
                  </a:cubicBezTo>
                  <a:cubicBezTo>
                    <a:pt x="168" y="322"/>
                    <a:pt x="168" y="323"/>
                    <a:pt x="170" y="323"/>
                  </a:cubicBezTo>
                  <a:cubicBezTo>
                    <a:pt x="170" y="319"/>
                    <a:pt x="170" y="321"/>
                    <a:pt x="172" y="321"/>
                  </a:cubicBezTo>
                  <a:cubicBezTo>
                    <a:pt x="172" y="320"/>
                    <a:pt x="171" y="320"/>
                    <a:pt x="170" y="319"/>
                  </a:cubicBezTo>
                  <a:cubicBezTo>
                    <a:pt x="171" y="319"/>
                    <a:pt x="171" y="319"/>
                    <a:pt x="171" y="318"/>
                  </a:cubicBezTo>
                  <a:cubicBezTo>
                    <a:pt x="172" y="318"/>
                    <a:pt x="172" y="320"/>
                    <a:pt x="173" y="320"/>
                  </a:cubicBezTo>
                  <a:cubicBezTo>
                    <a:pt x="174" y="318"/>
                    <a:pt x="171" y="316"/>
                    <a:pt x="173" y="315"/>
                  </a:cubicBezTo>
                  <a:cubicBezTo>
                    <a:pt x="172" y="315"/>
                    <a:pt x="171" y="315"/>
                    <a:pt x="170" y="315"/>
                  </a:cubicBezTo>
                  <a:cubicBezTo>
                    <a:pt x="170" y="314"/>
                    <a:pt x="171" y="312"/>
                    <a:pt x="169" y="311"/>
                  </a:cubicBezTo>
                  <a:cubicBezTo>
                    <a:pt x="169" y="313"/>
                    <a:pt x="168" y="313"/>
                    <a:pt x="166" y="314"/>
                  </a:cubicBezTo>
                  <a:cubicBezTo>
                    <a:pt x="167" y="316"/>
                    <a:pt x="167" y="316"/>
                    <a:pt x="168" y="318"/>
                  </a:cubicBezTo>
                  <a:cubicBezTo>
                    <a:pt x="166" y="324"/>
                    <a:pt x="164" y="329"/>
                    <a:pt x="165" y="333"/>
                  </a:cubicBezTo>
                  <a:cubicBezTo>
                    <a:pt x="163" y="333"/>
                    <a:pt x="162" y="337"/>
                    <a:pt x="164" y="338"/>
                  </a:cubicBezTo>
                  <a:cubicBezTo>
                    <a:pt x="159" y="342"/>
                    <a:pt x="162" y="347"/>
                    <a:pt x="160" y="351"/>
                  </a:cubicBezTo>
                  <a:cubicBezTo>
                    <a:pt x="160" y="352"/>
                    <a:pt x="162" y="350"/>
                    <a:pt x="162" y="352"/>
                  </a:cubicBezTo>
                  <a:cubicBezTo>
                    <a:pt x="160" y="353"/>
                    <a:pt x="160" y="352"/>
                    <a:pt x="159" y="352"/>
                  </a:cubicBezTo>
                  <a:cubicBezTo>
                    <a:pt x="159" y="354"/>
                    <a:pt x="161" y="353"/>
                    <a:pt x="160" y="355"/>
                  </a:cubicBezTo>
                  <a:cubicBezTo>
                    <a:pt x="159" y="355"/>
                    <a:pt x="159" y="357"/>
                    <a:pt x="157" y="358"/>
                  </a:cubicBezTo>
                  <a:cubicBezTo>
                    <a:pt x="155" y="358"/>
                    <a:pt x="153" y="356"/>
                    <a:pt x="151" y="358"/>
                  </a:cubicBezTo>
                  <a:cubicBezTo>
                    <a:pt x="151" y="357"/>
                    <a:pt x="151" y="357"/>
                    <a:pt x="151" y="357"/>
                  </a:cubicBezTo>
                  <a:cubicBezTo>
                    <a:pt x="147" y="359"/>
                    <a:pt x="144" y="355"/>
                    <a:pt x="140" y="357"/>
                  </a:cubicBezTo>
                  <a:cubicBezTo>
                    <a:pt x="139" y="357"/>
                    <a:pt x="140" y="354"/>
                    <a:pt x="138" y="354"/>
                  </a:cubicBezTo>
                  <a:cubicBezTo>
                    <a:pt x="138" y="357"/>
                    <a:pt x="139" y="358"/>
                    <a:pt x="138" y="359"/>
                  </a:cubicBezTo>
                  <a:cubicBezTo>
                    <a:pt x="138" y="357"/>
                    <a:pt x="137" y="355"/>
                    <a:pt x="136" y="354"/>
                  </a:cubicBezTo>
                  <a:cubicBezTo>
                    <a:pt x="136" y="355"/>
                    <a:pt x="137" y="358"/>
                    <a:pt x="136" y="358"/>
                  </a:cubicBezTo>
                  <a:cubicBezTo>
                    <a:pt x="134" y="358"/>
                    <a:pt x="137" y="356"/>
                    <a:pt x="135" y="356"/>
                  </a:cubicBezTo>
                  <a:cubicBezTo>
                    <a:pt x="133" y="356"/>
                    <a:pt x="136" y="358"/>
                    <a:pt x="133" y="358"/>
                  </a:cubicBezTo>
                  <a:cubicBezTo>
                    <a:pt x="132" y="360"/>
                    <a:pt x="134" y="362"/>
                    <a:pt x="133" y="362"/>
                  </a:cubicBezTo>
                  <a:cubicBezTo>
                    <a:pt x="131" y="361"/>
                    <a:pt x="133" y="359"/>
                    <a:pt x="131" y="358"/>
                  </a:cubicBezTo>
                  <a:cubicBezTo>
                    <a:pt x="134" y="358"/>
                    <a:pt x="133" y="356"/>
                    <a:pt x="132" y="354"/>
                  </a:cubicBezTo>
                  <a:cubicBezTo>
                    <a:pt x="134" y="354"/>
                    <a:pt x="135" y="357"/>
                    <a:pt x="135" y="354"/>
                  </a:cubicBezTo>
                  <a:cubicBezTo>
                    <a:pt x="131" y="352"/>
                    <a:pt x="125" y="351"/>
                    <a:pt x="124" y="346"/>
                  </a:cubicBezTo>
                  <a:cubicBezTo>
                    <a:pt x="125" y="346"/>
                    <a:pt x="125" y="344"/>
                    <a:pt x="125" y="343"/>
                  </a:cubicBezTo>
                  <a:cubicBezTo>
                    <a:pt x="121" y="342"/>
                    <a:pt x="118" y="343"/>
                    <a:pt x="114" y="343"/>
                  </a:cubicBezTo>
                  <a:cubicBezTo>
                    <a:pt x="115" y="346"/>
                    <a:pt x="120" y="346"/>
                    <a:pt x="116" y="348"/>
                  </a:cubicBezTo>
                  <a:cubicBezTo>
                    <a:pt x="118" y="348"/>
                    <a:pt x="118" y="347"/>
                    <a:pt x="120" y="347"/>
                  </a:cubicBezTo>
                  <a:cubicBezTo>
                    <a:pt x="121" y="347"/>
                    <a:pt x="122" y="347"/>
                    <a:pt x="122" y="348"/>
                  </a:cubicBezTo>
                  <a:cubicBezTo>
                    <a:pt x="118" y="350"/>
                    <a:pt x="120" y="354"/>
                    <a:pt x="119" y="358"/>
                  </a:cubicBezTo>
                  <a:cubicBezTo>
                    <a:pt x="120" y="359"/>
                    <a:pt x="121" y="357"/>
                    <a:pt x="123" y="357"/>
                  </a:cubicBezTo>
                  <a:cubicBezTo>
                    <a:pt x="122" y="357"/>
                    <a:pt x="122" y="354"/>
                    <a:pt x="123" y="354"/>
                  </a:cubicBezTo>
                  <a:cubicBezTo>
                    <a:pt x="123" y="355"/>
                    <a:pt x="123" y="355"/>
                    <a:pt x="124" y="356"/>
                  </a:cubicBezTo>
                  <a:cubicBezTo>
                    <a:pt x="123" y="359"/>
                    <a:pt x="122" y="358"/>
                    <a:pt x="121" y="361"/>
                  </a:cubicBezTo>
                  <a:cubicBezTo>
                    <a:pt x="123" y="361"/>
                    <a:pt x="123" y="360"/>
                    <a:pt x="124" y="359"/>
                  </a:cubicBezTo>
                  <a:cubicBezTo>
                    <a:pt x="125" y="360"/>
                    <a:pt x="126" y="361"/>
                    <a:pt x="125" y="364"/>
                  </a:cubicBezTo>
                  <a:cubicBezTo>
                    <a:pt x="124" y="364"/>
                    <a:pt x="124" y="364"/>
                    <a:pt x="123" y="363"/>
                  </a:cubicBezTo>
                  <a:cubicBezTo>
                    <a:pt x="122" y="367"/>
                    <a:pt x="121" y="370"/>
                    <a:pt x="118" y="370"/>
                  </a:cubicBezTo>
                  <a:cubicBezTo>
                    <a:pt x="119" y="370"/>
                    <a:pt x="119" y="371"/>
                    <a:pt x="120" y="371"/>
                  </a:cubicBezTo>
                  <a:cubicBezTo>
                    <a:pt x="121" y="370"/>
                    <a:pt x="121" y="369"/>
                    <a:pt x="122" y="368"/>
                  </a:cubicBezTo>
                  <a:cubicBezTo>
                    <a:pt x="123" y="370"/>
                    <a:pt x="122" y="367"/>
                    <a:pt x="124" y="368"/>
                  </a:cubicBezTo>
                  <a:cubicBezTo>
                    <a:pt x="124" y="369"/>
                    <a:pt x="124" y="370"/>
                    <a:pt x="125" y="370"/>
                  </a:cubicBezTo>
                  <a:cubicBezTo>
                    <a:pt x="125" y="369"/>
                    <a:pt x="125" y="368"/>
                    <a:pt x="126" y="369"/>
                  </a:cubicBezTo>
                  <a:cubicBezTo>
                    <a:pt x="126" y="372"/>
                    <a:pt x="127" y="372"/>
                    <a:pt x="128" y="374"/>
                  </a:cubicBezTo>
                  <a:cubicBezTo>
                    <a:pt x="125" y="375"/>
                    <a:pt x="122" y="373"/>
                    <a:pt x="120" y="371"/>
                  </a:cubicBezTo>
                  <a:cubicBezTo>
                    <a:pt x="118" y="373"/>
                    <a:pt x="121" y="373"/>
                    <a:pt x="121" y="374"/>
                  </a:cubicBezTo>
                  <a:cubicBezTo>
                    <a:pt x="120" y="376"/>
                    <a:pt x="116" y="374"/>
                    <a:pt x="116" y="376"/>
                  </a:cubicBezTo>
                  <a:cubicBezTo>
                    <a:pt x="117" y="377"/>
                    <a:pt x="118" y="379"/>
                    <a:pt x="119" y="380"/>
                  </a:cubicBezTo>
                  <a:cubicBezTo>
                    <a:pt x="118" y="381"/>
                    <a:pt x="117" y="382"/>
                    <a:pt x="116" y="384"/>
                  </a:cubicBezTo>
                  <a:cubicBezTo>
                    <a:pt x="112" y="384"/>
                    <a:pt x="106" y="385"/>
                    <a:pt x="102" y="384"/>
                  </a:cubicBezTo>
                  <a:cubicBezTo>
                    <a:pt x="103" y="381"/>
                    <a:pt x="105" y="383"/>
                    <a:pt x="107" y="383"/>
                  </a:cubicBezTo>
                  <a:cubicBezTo>
                    <a:pt x="107" y="381"/>
                    <a:pt x="105" y="379"/>
                    <a:pt x="104" y="381"/>
                  </a:cubicBezTo>
                  <a:cubicBezTo>
                    <a:pt x="104" y="379"/>
                    <a:pt x="102" y="377"/>
                    <a:pt x="104" y="376"/>
                  </a:cubicBezTo>
                  <a:cubicBezTo>
                    <a:pt x="103" y="376"/>
                    <a:pt x="103" y="376"/>
                    <a:pt x="102" y="375"/>
                  </a:cubicBezTo>
                  <a:cubicBezTo>
                    <a:pt x="100" y="378"/>
                    <a:pt x="103" y="378"/>
                    <a:pt x="103" y="380"/>
                  </a:cubicBezTo>
                  <a:cubicBezTo>
                    <a:pt x="99" y="377"/>
                    <a:pt x="94" y="373"/>
                    <a:pt x="90" y="374"/>
                  </a:cubicBezTo>
                  <a:cubicBezTo>
                    <a:pt x="90" y="373"/>
                    <a:pt x="90" y="372"/>
                    <a:pt x="90" y="371"/>
                  </a:cubicBezTo>
                  <a:cubicBezTo>
                    <a:pt x="87" y="371"/>
                    <a:pt x="88" y="373"/>
                    <a:pt x="88" y="375"/>
                  </a:cubicBezTo>
                  <a:cubicBezTo>
                    <a:pt x="86" y="375"/>
                    <a:pt x="85" y="377"/>
                    <a:pt x="84" y="378"/>
                  </a:cubicBezTo>
                  <a:cubicBezTo>
                    <a:pt x="84" y="377"/>
                    <a:pt x="83" y="378"/>
                    <a:pt x="82" y="377"/>
                  </a:cubicBezTo>
                  <a:cubicBezTo>
                    <a:pt x="83" y="377"/>
                    <a:pt x="84" y="377"/>
                    <a:pt x="84" y="376"/>
                  </a:cubicBezTo>
                  <a:cubicBezTo>
                    <a:pt x="82" y="376"/>
                    <a:pt x="81" y="376"/>
                    <a:pt x="80" y="376"/>
                  </a:cubicBezTo>
                  <a:cubicBezTo>
                    <a:pt x="81" y="377"/>
                    <a:pt x="81" y="378"/>
                    <a:pt x="80" y="379"/>
                  </a:cubicBezTo>
                  <a:cubicBezTo>
                    <a:pt x="80" y="378"/>
                    <a:pt x="80" y="377"/>
                    <a:pt x="80" y="376"/>
                  </a:cubicBezTo>
                  <a:cubicBezTo>
                    <a:pt x="78" y="377"/>
                    <a:pt x="76" y="376"/>
                    <a:pt x="75" y="377"/>
                  </a:cubicBezTo>
                  <a:cubicBezTo>
                    <a:pt x="76" y="377"/>
                    <a:pt x="77" y="379"/>
                    <a:pt x="76" y="379"/>
                  </a:cubicBezTo>
                  <a:cubicBezTo>
                    <a:pt x="75" y="379"/>
                    <a:pt x="75" y="377"/>
                    <a:pt x="75" y="376"/>
                  </a:cubicBezTo>
                  <a:cubicBezTo>
                    <a:pt x="69" y="377"/>
                    <a:pt x="68" y="379"/>
                    <a:pt x="62" y="377"/>
                  </a:cubicBezTo>
                  <a:cubicBezTo>
                    <a:pt x="61" y="379"/>
                    <a:pt x="63" y="379"/>
                    <a:pt x="63" y="380"/>
                  </a:cubicBezTo>
                  <a:cubicBezTo>
                    <a:pt x="63" y="381"/>
                    <a:pt x="63" y="382"/>
                    <a:pt x="62" y="382"/>
                  </a:cubicBezTo>
                  <a:cubicBezTo>
                    <a:pt x="62" y="381"/>
                    <a:pt x="62" y="380"/>
                    <a:pt x="62" y="380"/>
                  </a:cubicBezTo>
                  <a:cubicBezTo>
                    <a:pt x="60" y="380"/>
                    <a:pt x="60" y="381"/>
                    <a:pt x="59" y="382"/>
                  </a:cubicBezTo>
                  <a:cubicBezTo>
                    <a:pt x="62" y="382"/>
                    <a:pt x="60" y="385"/>
                    <a:pt x="62" y="385"/>
                  </a:cubicBezTo>
                  <a:cubicBezTo>
                    <a:pt x="66" y="381"/>
                    <a:pt x="74" y="382"/>
                    <a:pt x="79" y="383"/>
                  </a:cubicBezTo>
                  <a:cubicBezTo>
                    <a:pt x="79" y="381"/>
                    <a:pt x="82" y="382"/>
                    <a:pt x="83" y="381"/>
                  </a:cubicBezTo>
                  <a:cubicBezTo>
                    <a:pt x="83" y="382"/>
                    <a:pt x="84" y="383"/>
                    <a:pt x="85" y="383"/>
                  </a:cubicBezTo>
                  <a:cubicBezTo>
                    <a:pt x="85" y="381"/>
                    <a:pt x="87" y="380"/>
                    <a:pt x="88" y="380"/>
                  </a:cubicBezTo>
                  <a:cubicBezTo>
                    <a:pt x="89" y="382"/>
                    <a:pt x="89" y="383"/>
                    <a:pt x="90" y="385"/>
                  </a:cubicBezTo>
                  <a:cubicBezTo>
                    <a:pt x="88" y="384"/>
                    <a:pt x="84" y="387"/>
                    <a:pt x="84" y="387"/>
                  </a:cubicBezTo>
                  <a:cubicBezTo>
                    <a:pt x="85" y="386"/>
                    <a:pt x="86" y="389"/>
                    <a:pt x="85" y="389"/>
                  </a:cubicBezTo>
                  <a:cubicBezTo>
                    <a:pt x="86" y="389"/>
                    <a:pt x="87" y="387"/>
                    <a:pt x="88" y="389"/>
                  </a:cubicBezTo>
                  <a:cubicBezTo>
                    <a:pt x="87" y="390"/>
                    <a:pt x="86" y="391"/>
                    <a:pt x="85" y="390"/>
                  </a:cubicBezTo>
                  <a:cubicBezTo>
                    <a:pt x="86" y="393"/>
                    <a:pt x="88" y="394"/>
                    <a:pt x="91" y="395"/>
                  </a:cubicBezTo>
                  <a:cubicBezTo>
                    <a:pt x="88" y="396"/>
                    <a:pt x="89" y="396"/>
                    <a:pt x="87" y="397"/>
                  </a:cubicBezTo>
                  <a:cubicBezTo>
                    <a:pt x="90" y="397"/>
                    <a:pt x="93" y="400"/>
                    <a:pt x="95" y="402"/>
                  </a:cubicBezTo>
                  <a:cubicBezTo>
                    <a:pt x="94" y="402"/>
                    <a:pt x="93" y="405"/>
                    <a:pt x="95" y="405"/>
                  </a:cubicBezTo>
                  <a:cubicBezTo>
                    <a:pt x="95" y="404"/>
                    <a:pt x="95" y="404"/>
                    <a:pt x="95" y="403"/>
                  </a:cubicBezTo>
                  <a:cubicBezTo>
                    <a:pt x="95" y="403"/>
                    <a:pt x="95" y="404"/>
                    <a:pt x="96" y="404"/>
                  </a:cubicBezTo>
                  <a:cubicBezTo>
                    <a:pt x="97" y="402"/>
                    <a:pt x="94" y="403"/>
                    <a:pt x="95" y="401"/>
                  </a:cubicBezTo>
                  <a:cubicBezTo>
                    <a:pt x="96" y="400"/>
                    <a:pt x="97" y="401"/>
                    <a:pt x="97" y="402"/>
                  </a:cubicBezTo>
                  <a:cubicBezTo>
                    <a:pt x="97" y="404"/>
                    <a:pt x="95" y="407"/>
                    <a:pt x="98" y="409"/>
                  </a:cubicBezTo>
                  <a:cubicBezTo>
                    <a:pt x="98" y="408"/>
                    <a:pt x="98" y="406"/>
                    <a:pt x="100" y="405"/>
                  </a:cubicBezTo>
                  <a:cubicBezTo>
                    <a:pt x="99" y="407"/>
                    <a:pt x="101" y="406"/>
                    <a:pt x="102" y="407"/>
                  </a:cubicBezTo>
                  <a:cubicBezTo>
                    <a:pt x="102" y="406"/>
                    <a:pt x="103" y="405"/>
                    <a:pt x="104" y="405"/>
                  </a:cubicBezTo>
                  <a:cubicBezTo>
                    <a:pt x="104" y="406"/>
                    <a:pt x="105" y="407"/>
                    <a:pt x="105" y="408"/>
                  </a:cubicBezTo>
                  <a:cubicBezTo>
                    <a:pt x="104" y="408"/>
                    <a:pt x="103" y="408"/>
                    <a:pt x="103" y="407"/>
                  </a:cubicBezTo>
                  <a:cubicBezTo>
                    <a:pt x="103" y="409"/>
                    <a:pt x="104" y="409"/>
                    <a:pt x="105" y="409"/>
                  </a:cubicBezTo>
                  <a:cubicBezTo>
                    <a:pt x="105" y="409"/>
                    <a:pt x="106" y="408"/>
                    <a:pt x="107" y="407"/>
                  </a:cubicBezTo>
                  <a:cubicBezTo>
                    <a:pt x="108" y="407"/>
                    <a:pt x="111" y="409"/>
                    <a:pt x="112" y="408"/>
                  </a:cubicBezTo>
                  <a:cubicBezTo>
                    <a:pt x="112" y="407"/>
                    <a:pt x="115" y="406"/>
                    <a:pt x="118" y="406"/>
                  </a:cubicBezTo>
                  <a:cubicBezTo>
                    <a:pt x="117" y="405"/>
                    <a:pt x="118" y="403"/>
                    <a:pt x="119" y="403"/>
                  </a:cubicBezTo>
                  <a:cubicBezTo>
                    <a:pt x="124" y="403"/>
                    <a:pt x="133" y="403"/>
                    <a:pt x="141" y="401"/>
                  </a:cubicBezTo>
                  <a:cubicBezTo>
                    <a:pt x="140" y="400"/>
                    <a:pt x="138" y="402"/>
                    <a:pt x="138" y="400"/>
                  </a:cubicBezTo>
                  <a:cubicBezTo>
                    <a:pt x="138" y="400"/>
                    <a:pt x="139" y="400"/>
                    <a:pt x="138" y="399"/>
                  </a:cubicBezTo>
                  <a:cubicBezTo>
                    <a:pt x="140" y="400"/>
                    <a:pt x="142" y="398"/>
                    <a:pt x="143" y="400"/>
                  </a:cubicBezTo>
                  <a:cubicBezTo>
                    <a:pt x="143" y="401"/>
                    <a:pt x="141" y="401"/>
                    <a:pt x="143" y="402"/>
                  </a:cubicBezTo>
                  <a:cubicBezTo>
                    <a:pt x="144" y="402"/>
                    <a:pt x="143" y="399"/>
                    <a:pt x="145" y="398"/>
                  </a:cubicBezTo>
                  <a:cubicBezTo>
                    <a:pt x="151" y="401"/>
                    <a:pt x="156" y="395"/>
                    <a:pt x="164" y="395"/>
                  </a:cubicBezTo>
                  <a:cubicBezTo>
                    <a:pt x="165" y="394"/>
                    <a:pt x="165" y="393"/>
                    <a:pt x="166" y="392"/>
                  </a:cubicBezTo>
                  <a:cubicBezTo>
                    <a:pt x="166" y="396"/>
                    <a:pt x="167" y="395"/>
                    <a:pt x="169" y="398"/>
                  </a:cubicBezTo>
                  <a:cubicBezTo>
                    <a:pt x="174" y="394"/>
                    <a:pt x="183" y="393"/>
                    <a:pt x="188" y="394"/>
                  </a:cubicBezTo>
                  <a:cubicBezTo>
                    <a:pt x="189" y="392"/>
                    <a:pt x="187" y="394"/>
                    <a:pt x="187" y="392"/>
                  </a:cubicBezTo>
                  <a:cubicBezTo>
                    <a:pt x="192" y="390"/>
                    <a:pt x="192" y="396"/>
                    <a:pt x="196" y="397"/>
                  </a:cubicBezTo>
                  <a:cubicBezTo>
                    <a:pt x="197" y="396"/>
                    <a:pt x="198" y="395"/>
                    <a:pt x="199" y="393"/>
                  </a:cubicBezTo>
                  <a:cubicBezTo>
                    <a:pt x="201" y="393"/>
                    <a:pt x="200" y="396"/>
                    <a:pt x="202" y="395"/>
                  </a:cubicBezTo>
                  <a:cubicBezTo>
                    <a:pt x="202" y="391"/>
                    <a:pt x="206" y="393"/>
                    <a:pt x="208" y="394"/>
                  </a:cubicBezTo>
                  <a:cubicBezTo>
                    <a:pt x="208" y="395"/>
                    <a:pt x="207" y="394"/>
                    <a:pt x="207" y="396"/>
                  </a:cubicBezTo>
                  <a:cubicBezTo>
                    <a:pt x="209" y="396"/>
                    <a:pt x="209" y="394"/>
                    <a:pt x="211" y="396"/>
                  </a:cubicBezTo>
                  <a:cubicBezTo>
                    <a:pt x="211" y="395"/>
                    <a:pt x="211" y="394"/>
                    <a:pt x="212" y="394"/>
                  </a:cubicBezTo>
                  <a:cubicBezTo>
                    <a:pt x="213" y="395"/>
                    <a:pt x="212" y="394"/>
                    <a:pt x="214" y="394"/>
                  </a:cubicBezTo>
                  <a:cubicBezTo>
                    <a:pt x="215" y="398"/>
                    <a:pt x="218" y="398"/>
                    <a:pt x="219" y="401"/>
                  </a:cubicBezTo>
                  <a:cubicBezTo>
                    <a:pt x="218" y="401"/>
                    <a:pt x="216" y="401"/>
                    <a:pt x="217" y="402"/>
                  </a:cubicBezTo>
                  <a:cubicBezTo>
                    <a:pt x="223" y="404"/>
                    <a:pt x="236" y="402"/>
                    <a:pt x="247" y="402"/>
                  </a:cubicBezTo>
                  <a:cubicBezTo>
                    <a:pt x="248" y="403"/>
                    <a:pt x="248" y="404"/>
                    <a:pt x="250" y="404"/>
                  </a:cubicBezTo>
                  <a:cubicBezTo>
                    <a:pt x="251" y="404"/>
                    <a:pt x="251" y="402"/>
                    <a:pt x="253" y="402"/>
                  </a:cubicBezTo>
                  <a:cubicBezTo>
                    <a:pt x="266" y="402"/>
                    <a:pt x="272" y="403"/>
                    <a:pt x="285" y="402"/>
                  </a:cubicBezTo>
                  <a:cubicBezTo>
                    <a:pt x="286" y="406"/>
                    <a:pt x="292" y="409"/>
                    <a:pt x="297" y="407"/>
                  </a:cubicBezTo>
                  <a:cubicBezTo>
                    <a:pt x="295" y="407"/>
                    <a:pt x="294" y="406"/>
                    <a:pt x="293" y="406"/>
                  </a:cubicBezTo>
                  <a:cubicBezTo>
                    <a:pt x="296" y="404"/>
                    <a:pt x="301" y="407"/>
                    <a:pt x="301" y="404"/>
                  </a:cubicBezTo>
                  <a:cubicBezTo>
                    <a:pt x="302" y="406"/>
                    <a:pt x="304" y="409"/>
                    <a:pt x="304" y="410"/>
                  </a:cubicBezTo>
                  <a:cubicBezTo>
                    <a:pt x="305" y="410"/>
                    <a:pt x="306" y="410"/>
                    <a:pt x="306" y="410"/>
                  </a:cubicBezTo>
                  <a:cubicBezTo>
                    <a:pt x="306" y="408"/>
                    <a:pt x="308" y="407"/>
                    <a:pt x="310" y="408"/>
                  </a:cubicBezTo>
                  <a:cubicBezTo>
                    <a:pt x="310" y="406"/>
                    <a:pt x="310" y="405"/>
                    <a:pt x="312" y="402"/>
                  </a:cubicBezTo>
                  <a:cubicBezTo>
                    <a:pt x="311" y="401"/>
                    <a:pt x="310" y="401"/>
                    <a:pt x="310" y="399"/>
                  </a:cubicBezTo>
                  <a:cubicBezTo>
                    <a:pt x="312" y="397"/>
                    <a:pt x="312" y="394"/>
                    <a:pt x="312" y="393"/>
                  </a:cubicBezTo>
                  <a:cubicBezTo>
                    <a:pt x="314" y="394"/>
                    <a:pt x="317" y="392"/>
                    <a:pt x="321" y="392"/>
                  </a:cubicBezTo>
                  <a:cubicBezTo>
                    <a:pt x="322" y="393"/>
                    <a:pt x="321" y="394"/>
                    <a:pt x="322" y="395"/>
                  </a:cubicBezTo>
                  <a:cubicBezTo>
                    <a:pt x="323" y="393"/>
                    <a:pt x="323" y="396"/>
                    <a:pt x="325" y="395"/>
                  </a:cubicBezTo>
                  <a:cubicBezTo>
                    <a:pt x="326" y="393"/>
                    <a:pt x="330" y="395"/>
                    <a:pt x="331" y="395"/>
                  </a:cubicBezTo>
                  <a:cubicBezTo>
                    <a:pt x="331" y="394"/>
                    <a:pt x="330" y="392"/>
                    <a:pt x="331" y="392"/>
                  </a:cubicBezTo>
                  <a:cubicBezTo>
                    <a:pt x="331" y="392"/>
                    <a:pt x="332" y="392"/>
                    <a:pt x="333" y="392"/>
                  </a:cubicBezTo>
                  <a:cubicBezTo>
                    <a:pt x="333" y="393"/>
                    <a:pt x="332" y="394"/>
                    <a:pt x="332" y="394"/>
                  </a:cubicBezTo>
                  <a:cubicBezTo>
                    <a:pt x="334" y="394"/>
                    <a:pt x="334" y="394"/>
                    <a:pt x="335" y="393"/>
                  </a:cubicBezTo>
                  <a:cubicBezTo>
                    <a:pt x="335" y="393"/>
                    <a:pt x="336" y="394"/>
                    <a:pt x="336" y="395"/>
                  </a:cubicBezTo>
                  <a:cubicBezTo>
                    <a:pt x="335" y="394"/>
                    <a:pt x="335" y="395"/>
                    <a:pt x="336" y="396"/>
                  </a:cubicBezTo>
                  <a:cubicBezTo>
                    <a:pt x="338" y="395"/>
                    <a:pt x="342" y="398"/>
                    <a:pt x="343" y="394"/>
                  </a:cubicBezTo>
                  <a:cubicBezTo>
                    <a:pt x="342" y="394"/>
                    <a:pt x="342" y="393"/>
                    <a:pt x="341" y="392"/>
                  </a:cubicBezTo>
                  <a:cubicBezTo>
                    <a:pt x="342" y="391"/>
                    <a:pt x="343" y="394"/>
                    <a:pt x="344" y="392"/>
                  </a:cubicBezTo>
                  <a:cubicBezTo>
                    <a:pt x="341" y="390"/>
                    <a:pt x="343" y="384"/>
                    <a:pt x="346" y="384"/>
                  </a:cubicBezTo>
                  <a:cubicBezTo>
                    <a:pt x="346" y="385"/>
                    <a:pt x="348" y="385"/>
                    <a:pt x="349" y="385"/>
                  </a:cubicBezTo>
                  <a:cubicBezTo>
                    <a:pt x="350" y="384"/>
                    <a:pt x="351" y="383"/>
                    <a:pt x="352" y="381"/>
                  </a:cubicBezTo>
                  <a:cubicBezTo>
                    <a:pt x="351" y="380"/>
                    <a:pt x="352" y="378"/>
                    <a:pt x="350" y="376"/>
                  </a:cubicBezTo>
                  <a:cubicBezTo>
                    <a:pt x="348" y="376"/>
                    <a:pt x="345" y="375"/>
                    <a:pt x="343" y="374"/>
                  </a:cubicBezTo>
                  <a:cubicBezTo>
                    <a:pt x="343" y="370"/>
                    <a:pt x="341" y="370"/>
                    <a:pt x="340" y="368"/>
                  </a:cubicBezTo>
                  <a:cubicBezTo>
                    <a:pt x="341" y="368"/>
                    <a:pt x="343" y="368"/>
                    <a:pt x="343" y="368"/>
                  </a:cubicBezTo>
                  <a:cubicBezTo>
                    <a:pt x="341" y="366"/>
                    <a:pt x="346" y="366"/>
                    <a:pt x="346" y="365"/>
                  </a:cubicBezTo>
                  <a:cubicBezTo>
                    <a:pt x="337" y="365"/>
                    <a:pt x="328" y="373"/>
                    <a:pt x="321" y="365"/>
                  </a:cubicBezTo>
                  <a:cubicBezTo>
                    <a:pt x="319" y="365"/>
                    <a:pt x="319" y="367"/>
                    <a:pt x="317" y="365"/>
                  </a:cubicBezTo>
                  <a:cubicBezTo>
                    <a:pt x="317" y="367"/>
                    <a:pt x="316" y="368"/>
                    <a:pt x="314" y="369"/>
                  </a:cubicBezTo>
                  <a:cubicBezTo>
                    <a:pt x="310" y="367"/>
                    <a:pt x="309" y="372"/>
                    <a:pt x="306" y="372"/>
                  </a:cubicBezTo>
                  <a:cubicBezTo>
                    <a:pt x="308" y="372"/>
                    <a:pt x="307" y="371"/>
                    <a:pt x="308" y="370"/>
                  </a:cubicBezTo>
                  <a:cubicBezTo>
                    <a:pt x="306" y="371"/>
                    <a:pt x="306" y="369"/>
                    <a:pt x="305" y="369"/>
                  </a:cubicBezTo>
                  <a:cubicBezTo>
                    <a:pt x="305" y="370"/>
                    <a:pt x="307" y="372"/>
                    <a:pt x="305" y="373"/>
                  </a:cubicBezTo>
                  <a:cubicBezTo>
                    <a:pt x="304" y="371"/>
                    <a:pt x="304" y="370"/>
                    <a:pt x="303" y="369"/>
                  </a:cubicBezTo>
                  <a:cubicBezTo>
                    <a:pt x="296" y="371"/>
                    <a:pt x="296" y="367"/>
                    <a:pt x="291" y="366"/>
                  </a:cubicBezTo>
                  <a:cubicBezTo>
                    <a:pt x="292" y="369"/>
                    <a:pt x="292" y="371"/>
                    <a:pt x="290" y="371"/>
                  </a:cubicBezTo>
                  <a:cubicBezTo>
                    <a:pt x="288" y="371"/>
                    <a:pt x="279" y="372"/>
                    <a:pt x="277" y="371"/>
                  </a:cubicBezTo>
                  <a:cubicBezTo>
                    <a:pt x="274" y="370"/>
                    <a:pt x="276" y="368"/>
                    <a:pt x="274" y="370"/>
                  </a:cubicBezTo>
                  <a:cubicBezTo>
                    <a:pt x="274" y="369"/>
                    <a:pt x="274" y="367"/>
                    <a:pt x="273" y="368"/>
                  </a:cubicBezTo>
                  <a:cubicBezTo>
                    <a:pt x="272" y="370"/>
                    <a:pt x="274" y="369"/>
                    <a:pt x="274" y="371"/>
                  </a:cubicBezTo>
                  <a:cubicBezTo>
                    <a:pt x="272" y="370"/>
                    <a:pt x="264" y="366"/>
                    <a:pt x="267" y="370"/>
                  </a:cubicBezTo>
                  <a:cubicBezTo>
                    <a:pt x="262" y="371"/>
                    <a:pt x="259" y="367"/>
                    <a:pt x="257" y="366"/>
                  </a:cubicBezTo>
                  <a:cubicBezTo>
                    <a:pt x="257" y="363"/>
                    <a:pt x="256" y="361"/>
                    <a:pt x="257" y="358"/>
                  </a:cubicBezTo>
                  <a:cubicBezTo>
                    <a:pt x="259" y="359"/>
                    <a:pt x="257" y="355"/>
                    <a:pt x="259" y="356"/>
                  </a:cubicBezTo>
                  <a:cubicBezTo>
                    <a:pt x="261" y="359"/>
                    <a:pt x="262" y="362"/>
                    <a:pt x="265" y="364"/>
                  </a:cubicBezTo>
                  <a:cubicBezTo>
                    <a:pt x="268" y="362"/>
                    <a:pt x="268" y="360"/>
                    <a:pt x="270" y="358"/>
                  </a:cubicBezTo>
                  <a:cubicBezTo>
                    <a:pt x="271" y="361"/>
                    <a:pt x="269" y="361"/>
                    <a:pt x="269" y="363"/>
                  </a:cubicBezTo>
                  <a:cubicBezTo>
                    <a:pt x="270" y="363"/>
                    <a:pt x="271" y="363"/>
                    <a:pt x="271" y="363"/>
                  </a:cubicBezTo>
                  <a:cubicBezTo>
                    <a:pt x="270" y="362"/>
                    <a:pt x="271" y="360"/>
                    <a:pt x="272" y="360"/>
                  </a:cubicBezTo>
                  <a:cubicBezTo>
                    <a:pt x="275" y="360"/>
                    <a:pt x="275" y="362"/>
                    <a:pt x="276" y="359"/>
                  </a:cubicBezTo>
                  <a:cubicBezTo>
                    <a:pt x="277" y="361"/>
                    <a:pt x="276" y="361"/>
                    <a:pt x="276" y="363"/>
                  </a:cubicBezTo>
                  <a:cubicBezTo>
                    <a:pt x="279" y="362"/>
                    <a:pt x="278" y="362"/>
                    <a:pt x="281" y="363"/>
                  </a:cubicBezTo>
                  <a:cubicBezTo>
                    <a:pt x="282" y="360"/>
                    <a:pt x="278" y="363"/>
                    <a:pt x="278" y="361"/>
                  </a:cubicBezTo>
                  <a:cubicBezTo>
                    <a:pt x="278" y="361"/>
                    <a:pt x="279" y="361"/>
                    <a:pt x="279" y="360"/>
                  </a:cubicBezTo>
                  <a:cubicBezTo>
                    <a:pt x="276" y="359"/>
                    <a:pt x="272" y="358"/>
                    <a:pt x="272" y="354"/>
                  </a:cubicBezTo>
                  <a:cubicBezTo>
                    <a:pt x="272" y="355"/>
                    <a:pt x="271" y="355"/>
                    <a:pt x="271" y="356"/>
                  </a:cubicBezTo>
                  <a:cubicBezTo>
                    <a:pt x="272" y="352"/>
                    <a:pt x="260" y="348"/>
                    <a:pt x="265" y="344"/>
                  </a:cubicBezTo>
                  <a:cubicBezTo>
                    <a:pt x="261" y="344"/>
                    <a:pt x="261" y="336"/>
                    <a:pt x="258" y="337"/>
                  </a:cubicBezTo>
                  <a:cubicBezTo>
                    <a:pt x="258" y="335"/>
                    <a:pt x="258" y="332"/>
                    <a:pt x="257" y="330"/>
                  </a:cubicBezTo>
                  <a:cubicBezTo>
                    <a:pt x="257" y="330"/>
                    <a:pt x="255" y="325"/>
                    <a:pt x="254" y="324"/>
                  </a:cubicBezTo>
                  <a:cubicBezTo>
                    <a:pt x="254" y="319"/>
                    <a:pt x="256" y="314"/>
                    <a:pt x="254" y="309"/>
                  </a:cubicBezTo>
                  <a:cubicBezTo>
                    <a:pt x="251" y="308"/>
                    <a:pt x="253" y="303"/>
                    <a:pt x="251" y="302"/>
                  </a:cubicBezTo>
                  <a:cubicBezTo>
                    <a:pt x="250" y="302"/>
                    <a:pt x="250" y="303"/>
                    <a:pt x="250" y="302"/>
                  </a:cubicBezTo>
                  <a:cubicBezTo>
                    <a:pt x="249" y="301"/>
                    <a:pt x="250" y="297"/>
                    <a:pt x="252" y="297"/>
                  </a:cubicBezTo>
                  <a:cubicBezTo>
                    <a:pt x="252" y="293"/>
                    <a:pt x="249" y="290"/>
                    <a:pt x="252" y="287"/>
                  </a:cubicBezTo>
                  <a:cubicBezTo>
                    <a:pt x="252" y="287"/>
                    <a:pt x="253" y="288"/>
                    <a:pt x="254" y="287"/>
                  </a:cubicBezTo>
                  <a:cubicBezTo>
                    <a:pt x="254" y="285"/>
                    <a:pt x="255" y="284"/>
                    <a:pt x="253" y="282"/>
                  </a:cubicBezTo>
                  <a:cubicBezTo>
                    <a:pt x="253" y="283"/>
                    <a:pt x="254" y="284"/>
                    <a:pt x="253" y="285"/>
                  </a:cubicBezTo>
                  <a:cubicBezTo>
                    <a:pt x="251" y="283"/>
                    <a:pt x="249" y="282"/>
                    <a:pt x="248" y="279"/>
                  </a:cubicBezTo>
                  <a:cubicBezTo>
                    <a:pt x="249" y="279"/>
                    <a:pt x="250" y="279"/>
                    <a:pt x="250" y="279"/>
                  </a:cubicBezTo>
                  <a:cubicBezTo>
                    <a:pt x="248" y="276"/>
                    <a:pt x="249" y="274"/>
                    <a:pt x="249" y="272"/>
                  </a:cubicBezTo>
                  <a:cubicBezTo>
                    <a:pt x="250" y="271"/>
                    <a:pt x="251" y="273"/>
                    <a:pt x="251" y="271"/>
                  </a:cubicBezTo>
                  <a:cubicBezTo>
                    <a:pt x="251" y="269"/>
                    <a:pt x="249" y="270"/>
                    <a:pt x="249" y="268"/>
                  </a:cubicBezTo>
                  <a:cubicBezTo>
                    <a:pt x="252" y="266"/>
                    <a:pt x="249" y="266"/>
                    <a:pt x="250" y="263"/>
                  </a:cubicBezTo>
                  <a:cubicBezTo>
                    <a:pt x="251" y="263"/>
                    <a:pt x="252" y="263"/>
                    <a:pt x="253" y="262"/>
                  </a:cubicBezTo>
                  <a:cubicBezTo>
                    <a:pt x="251" y="262"/>
                    <a:pt x="250" y="261"/>
                    <a:pt x="249" y="260"/>
                  </a:cubicBezTo>
                  <a:cubicBezTo>
                    <a:pt x="249" y="259"/>
                    <a:pt x="251" y="259"/>
                    <a:pt x="251" y="258"/>
                  </a:cubicBezTo>
                  <a:cubicBezTo>
                    <a:pt x="250" y="256"/>
                    <a:pt x="251" y="255"/>
                    <a:pt x="252" y="253"/>
                  </a:cubicBezTo>
                  <a:cubicBezTo>
                    <a:pt x="249" y="253"/>
                    <a:pt x="251" y="256"/>
                    <a:pt x="250" y="256"/>
                  </a:cubicBezTo>
                  <a:cubicBezTo>
                    <a:pt x="249" y="256"/>
                    <a:pt x="248" y="256"/>
                    <a:pt x="248" y="255"/>
                  </a:cubicBezTo>
                  <a:cubicBezTo>
                    <a:pt x="248" y="254"/>
                    <a:pt x="250" y="255"/>
                    <a:pt x="250" y="253"/>
                  </a:cubicBezTo>
                  <a:cubicBezTo>
                    <a:pt x="250" y="252"/>
                    <a:pt x="249" y="252"/>
                    <a:pt x="248" y="252"/>
                  </a:cubicBezTo>
                  <a:cubicBezTo>
                    <a:pt x="250" y="244"/>
                    <a:pt x="250" y="231"/>
                    <a:pt x="250" y="223"/>
                  </a:cubicBezTo>
                  <a:cubicBezTo>
                    <a:pt x="252" y="222"/>
                    <a:pt x="252" y="221"/>
                    <a:pt x="255" y="221"/>
                  </a:cubicBezTo>
                  <a:cubicBezTo>
                    <a:pt x="253" y="206"/>
                    <a:pt x="255" y="183"/>
                    <a:pt x="256" y="174"/>
                  </a:cubicBezTo>
                  <a:cubicBezTo>
                    <a:pt x="254" y="168"/>
                    <a:pt x="257" y="156"/>
                    <a:pt x="255" y="150"/>
                  </a:cubicBezTo>
                  <a:cubicBezTo>
                    <a:pt x="255" y="149"/>
                    <a:pt x="256" y="151"/>
                    <a:pt x="257" y="149"/>
                  </a:cubicBezTo>
                  <a:cubicBezTo>
                    <a:pt x="255" y="147"/>
                    <a:pt x="257" y="145"/>
                    <a:pt x="255" y="141"/>
                  </a:cubicBezTo>
                  <a:cubicBezTo>
                    <a:pt x="257" y="139"/>
                    <a:pt x="257" y="136"/>
                    <a:pt x="256" y="133"/>
                  </a:cubicBezTo>
                  <a:cubicBezTo>
                    <a:pt x="260" y="128"/>
                    <a:pt x="259" y="119"/>
                    <a:pt x="261" y="115"/>
                  </a:cubicBezTo>
                  <a:cubicBezTo>
                    <a:pt x="258" y="116"/>
                    <a:pt x="256" y="116"/>
                    <a:pt x="253" y="115"/>
                  </a:cubicBezTo>
                  <a:cubicBezTo>
                    <a:pt x="254" y="135"/>
                    <a:pt x="251" y="147"/>
                    <a:pt x="252" y="166"/>
                  </a:cubicBezTo>
                  <a:cubicBezTo>
                    <a:pt x="249" y="167"/>
                    <a:pt x="250" y="171"/>
                    <a:pt x="250" y="172"/>
                  </a:cubicBezTo>
                  <a:cubicBezTo>
                    <a:pt x="247" y="172"/>
                    <a:pt x="249" y="169"/>
                    <a:pt x="248" y="169"/>
                  </a:cubicBezTo>
                  <a:cubicBezTo>
                    <a:pt x="246" y="170"/>
                    <a:pt x="247" y="171"/>
                    <a:pt x="248" y="173"/>
                  </a:cubicBezTo>
                  <a:cubicBezTo>
                    <a:pt x="248" y="175"/>
                    <a:pt x="246" y="174"/>
                    <a:pt x="245" y="175"/>
                  </a:cubicBezTo>
                  <a:cubicBezTo>
                    <a:pt x="246" y="176"/>
                    <a:pt x="247" y="176"/>
                    <a:pt x="247" y="177"/>
                  </a:cubicBezTo>
                  <a:cubicBezTo>
                    <a:pt x="249" y="178"/>
                    <a:pt x="250" y="176"/>
                    <a:pt x="250" y="177"/>
                  </a:cubicBezTo>
                  <a:cubicBezTo>
                    <a:pt x="249" y="178"/>
                    <a:pt x="249" y="181"/>
                    <a:pt x="248" y="180"/>
                  </a:cubicBezTo>
                  <a:cubicBezTo>
                    <a:pt x="248" y="184"/>
                    <a:pt x="251" y="187"/>
                    <a:pt x="248" y="192"/>
                  </a:cubicBezTo>
                  <a:cubicBezTo>
                    <a:pt x="249" y="192"/>
                    <a:pt x="250" y="192"/>
                    <a:pt x="251" y="192"/>
                  </a:cubicBezTo>
                  <a:cubicBezTo>
                    <a:pt x="248" y="198"/>
                    <a:pt x="246" y="205"/>
                    <a:pt x="249" y="211"/>
                  </a:cubicBezTo>
                  <a:cubicBezTo>
                    <a:pt x="246" y="215"/>
                    <a:pt x="247" y="220"/>
                    <a:pt x="248" y="225"/>
                  </a:cubicBezTo>
                  <a:cubicBezTo>
                    <a:pt x="244" y="226"/>
                    <a:pt x="247" y="234"/>
                    <a:pt x="243" y="235"/>
                  </a:cubicBezTo>
                  <a:cubicBezTo>
                    <a:pt x="243" y="236"/>
                    <a:pt x="244" y="236"/>
                    <a:pt x="244" y="237"/>
                  </a:cubicBezTo>
                  <a:cubicBezTo>
                    <a:pt x="240" y="241"/>
                    <a:pt x="238" y="231"/>
                    <a:pt x="239" y="226"/>
                  </a:cubicBezTo>
                  <a:cubicBezTo>
                    <a:pt x="239" y="218"/>
                    <a:pt x="241" y="209"/>
                    <a:pt x="239" y="204"/>
                  </a:cubicBezTo>
                  <a:cubicBezTo>
                    <a:pt x="242" y="201"/>
                    <a:pt x="238" y="191"/>
                    <a:pt x="242" y="186"/>
                  </a:cubicBezTo>
                  <a:cubicBezTo>
                    <a:pt x="242" y="185"/>
                    <a:pt x="241" y="186"/>
                    <a:pt x="241" y="185"/>
                  </a:cubicBezTo>
                  <a:cubicBezTo>
                    <a:pt x="241" y="184"/>
                    <a:pt x="241" y="177"/>
                    <a:pt x="244" y="175"/>
                  </a:cubicBezTo>
                  <a:cubicBezTo>
                    <a:pt x="243" y="174"/>
                    <a:pt x="240" y="175"/>
                    <a:pt x="240" y="173"/>
                  </a:cubicBezTo>
                  <a:cubicBezTo>
                    <a:pt x="241" y="173"/>
                    <a:pt x="240" y="171"/>
                    <a:pt x="242" y="171"/>
                  </a:cubicBezTo>
                  <a:cubicBezTo>
                    <a:pt x="241" y="165"/>
                    <a:pt x="246" y="165"/>
                    <a:pt x="246" y="161"/>
                  </a:cubicBezTo>
                  <a:cubicBezTo>
                    <a:pt x="243" y="163"/>
                    <a:pt x="246" y="160"/>
                    <a:pt x="243" y="159"/>
                  </a:cubicBezTo>
                  <a:cubicBezTo>
                    <a:pt x="244" y="158"/>
                    <a:pt x="244" y="157"/>
                    <a:pt x="246" y="157"/>
                  </a:cubicBezTo>
                  <a:cubicBezTo>
                    <a:pt x="243" y="150"/>
                    <a:pt x="247" y="145"/>
                    <a:pt x="245" y="137"/>
                  </a:cubicBezTo>
                  <a:cubicBezTo>
                    <a:pt x="247" y="134"/>
                    <a:pt x="243" y="127"/>
                    <a:pt x="247" y="125"/>
                  </a:cubicBezTo>
                  <a:cubicBezTo>
                    <a:pt x="244" y="123"/>
                    <a:pt x="249" y="119"/>
                    <a:pt x="245" y="119"/>
                  </a:cubicBezTo>
                  <a:cubicBezTo>
                    <a:pt x="246" y="119"/>
                    <a:pt x="246" y="117"/>
                    <a:pt x="247" y="117"/>
                  </a:cubicBezTo>
                  <a:cubicBezTo>
                    <a:pt x="247" y="112"/>
                    <a:pt x="251" y="109"/>
                    <a:pt x="248" y="103"/>
                  </a:cubicBezTo>
                  <a:cubicBezTo>
                    <a:pt x="251" y="100"/>
                    <a:pt x="249" y="92"/>
                    <a:pt x="254" y="91"/>
                  </a:cubicBezTo>
                  <a:cubicBezTo>
                    <a:pt x="254" y="85"/>
                    <a:pt x="257" y="80"/>
                    <a:pt x="256" y="75"/>
                  </a:cubicBezTo>
                  <a:cubicBezTo>
                    <a:pt x="259" y="76"/>
                    <a:pt x="257" y="74"/>
                    <a:pt x="257" y="72"/>
                  </a:cubicBezTo>
                  <a:cubicBezTo>
                    <a:pt x="265" y="70"/>
                    <a:pt x="271" y="69"/>
                    <a:pt x="280" y="68"/>
                  </a:cubicBezTo>
                  <a:cubicBezTo>
                    <a:pt x="280" y="67"/>
                    <a:pt x="280" y="65"/>
                    <a:pt x="280" y="65"/>
                  </a:cubicBezTo>
                  <a:cubicBezTo>
                    <a:pt x="287" y="69"/>
                    <a:pt x="302" y="64"/>
                    <a:pt x="311" y="67"/>
                  </a:cubicBezTo>
                  <a:cubicBezTo>
                    <a:pt x="312" y="61"/>
                    <a:pt x="303" y="65"/>
                    <a:pt x="298" y="64"/>
                  </a:cubicBezTo>
                  <a:cubicBezTo>
                    <a:pt x="295" y="64"/>
                    <a:pt x="293" y="60"/>
                    <a:pt x="290" y="62"/>
                  </a:cubicBezTo>
                  <a:cubicBezTo>
                    <a:pt x="289" y="61"/>
                    <a:pt x="288" y="60"/>
                    <a:pt x="286" y="60"/>
                  </a:cubicBezTo>
                  <a:cubicBezTo>
                    <a:pt x="287" y="59"/>
                    <a:pt x="289" y="60"/>
                    <a:pt x="290" y="59"/>
                  </a:cubicBezTo>
                  <a:cubicBezTo>
                    <a:pt x="290" y="60"/>
                    <a:pt x="292" y="61"/>
                    <a:pt x="292" y="60"/>
                  </a:cubicBezTo>
                  <a:cubicBezTo>
                    <a:pt x="292" y="61"/>
                    <a:pt x="290" y="59"/>
                    <a:pt x="292" y="59"/>
                  </a:cubicBezTo>
                  <a:cubicBezTo>
                    <a:pt x="293" y="60"/>
                    <a:pt x="294" y="60"/>
                    <a:pt x="296" y="59"/>
                  </a:cubicBezTo>
                  <a:cubicBezTo>
                    <a:pt x="299" y="59"/>
                    <a:pt x="303" y="58"/>
                    <a:pt x="304" y="58"/>
                  </a:cubicBezTo>
                  <a:cubicBezTo>
                    <a:pt x="306" y="58"/>
                    <a:pt x="312" y="61"/>
                    <a:pt x="311" y="58"/>
                  </a:cubicBezTo>
                  <a:cubicBezTo>
                    <a:pt x="310" y="59"/>
                    <a:pt x="312" y="59"/>
                    <a:pt x="312" y="60"/>
                  </a:cubicBezTo>
                  <a:cubicBezTo>
                    <a:pt x="311" y="59"/>
                    <a:pt x="311" y="62"/>
                    <a:pt x="312" y="61"/>
                  </a:cubicBezTo>
                  <a:cubicBezTo>
                    <a:pt x="313" y="61"/>
                    <a:pt x="315" y="62"/>
                    <a:pt x="315" y="62"/>
                  </a:cubicBezTo>
                  <a:cubicBezTo>
                    <a:pt x="316" y="63"/>
                    <a:pt x="315" y="64"/>
                    <a:pt x="315" y="65"/>
                  </a:cubicBezTo>
                  <a:cubicBezTo>
                    <a:pt x="317" y="64"/>
                    <a:pt x="317" y="66"/>
                    <a:pt x="318" y="66"/>
                  </a:cubicBezTo>
                  <a:cubicBezTo>
                    <a:pt x="338" y="60"/>
                    <a:pt x="340" y="84"/>
                    <a:pt x="346" y="97"/>
                  </a:cubicBezTo>
                  <a:cubicBezTo>
                    <a:pt x="346" y="97"/>
                    <a:pt x="346" y="98"/>
                    <a:pt x="346" y="99"/>
                  </a:cubicBezTo>
                  <a:cubicBezTo>
                    <a:pt x="347" y="99"/>
                    <a:pt x="348" y="100"/>
                    <a:pt x="348" y="100"/>
                  </a:cubicBezTo>
                  <a:cubicBezTo>
                    <a:pt x="347" y="113"/>
                    <a:pt x="354" y="128"/>
                    <a:pt x="357" y="138"/>
                  </a:cubicBezTo>
                  <a:cubicBezTo>
                    <a:pt x="359" y="139"/>
                    <a:pt x="358" y="141"/>
                    <a:pt x="361" y="142"/>
                  </a:cubicBezTo>
                  <a:cubicBezTo>
                    <a:pt x="361" y="142"/>
                    <a:pt x="359" y="137"/>
                    <a:pt x="360" y="136"/>
                  </a:cubicBezTo>
                  <a:cubicBezTo>
                    <a:pt x="364" y="137"/>
                    <a:pt x="364" y="138"/>
                    <a:pt x="364" y="141"/>
                  </a:cubicBezTo>
                  <a:cubicBezTo>
                    <a:pt x="365" y="142"/>
                    <a:pt x="366" y="140"/>
                    <a:pt x="367" y="142"/>
                  </a:cubicBezTo>
                  <a:cubicBezTo>
                    <a:pt x="366" y="142"/>
                    <a:pt x="365" y="143"/>
                    <a:pt x="365" y="143"/>
                  </a:cubicBezTo>
                  <a:cubicBezTo>
                    <a:pt x="366" y="143"/>
                    <a:pt x="367" y="144"/>
                    <a:pt x="367" y="145"/>
                  </a:cubicBezTo>
                  <a:cubicBezTo>
                    <a:pt x="366" y="143"/>
                    <a:pt x="364" y="145"/>
                    <a:pt x="363" y="145"/>
                  </a:cubicBezTo>
                  <a:cubicBezTo>
                    <a:pt x="365" y="145"/>
                    <a:pt x="366" y="146"/>
                    <a:pt x="367" y="147"/>
                  </a:cubicBezTo>
                  <a:cubicBezTo>
                    <a:pt x="368" y="145"/>
                    <a:pt x="368" y="145"/>
                    <a:pt x="368" y="143"/>
                  </a:cubicBezTo>
                  <a:cubicBezTo>
                    <a:pt x="369" y="144"/>
                    <a:pt x="369" y="145"/>
                    <a:pt x="370" y="144"/>
                  </a:cubicBezTo>
                  <a:cubicBezTo>
                    <a:pt x="370" y="143"/>
                    <a:pt x="369" y="140"/>
                    <a:pt x="371" y="140"/>
                  </a:cubicBezTo>
                  <a:cubicBezTo>
                    <a:pt x="373" y="140"/>
                    <a:pt x="372" y="143"/>
                    <a:pt x="373" y="144"/>
                  </a:cubicBezTo>
                  <a:cubicBezTo>
                    <a:pt x="374" y="145"/>
                    <a:pt x="375" y="142"/>
                    <a:pt x="375" y="144"/>
                  </a:cubicBezTo>
                  <a:cubicBezTo>
                    <a:pt x="376" y="145"/>
                    <a:pt x="374" y="146"/>
                    <a:pt x="375" y="147"/>
                  </a:cubicBezTo>
                  <a:cubicBezTo>
                    <a:pt x="373" y="148"/>
                    <a:pt x="374" y="151"/>
                    <a:pt x="371" y="150"/>
                  </a:cubicBezTo>
                  <a:cubicBezTo>
                    <a:pt x="372" y="154"/>
                    <a:pt x="371" y="155"/>
                    <a:pt x="372" y="159"/>
                  </a:cubicBezTo>
                  <a:cubicBezTo>
                    <a:pt x="372" y="159"/>
                    <a:pt x="373" y="159"/>
                    <a:pt x="374" y="159"/>
                  </a:cubicBezTo>
                  <a:cubicBezTo>
                    <a:pt x="374" y="156"/>
                    <a:pt x="376" y="158"/>
                    <a:pt x="375" y="155"/>
                  </a:cubicBezTo>
                  <a:cubicBezTo>
                    <a:pt x="376" y="155"/>
                    <a:pt x="376" y="156"/>
                    <a:pt x="378" y="157"/>
                  </a:cubicBezTo>
                  <a:cubicBezTo>
                    <a:pt x="377" y="154"/>
                    <a:pt x="374" y="154"/>
                    <a:pt x="373" y="154"/>
                  </a:cubicBezTo>
                  <a:cubicBezTo>
                    <a:pt x="375" y="153"/>
                    <a:pt x="372" y="152"/>
                    <a:pt x="374" y="152"/>
                  </a:cubicBezTo>
                  <a:cubicBezTo>
                    <a:pt x="375" y="151"/>
                    <a:pt x="376" y="153"/>
                    <a:pt x="377" y="152"/>
                  </a:cubicBezTo>
                  <a:cubicBezTo>
                    <a:pt x="375" y="149"/>
                    <a:pt x="380" y="150"/>
                    <a:pt x="379" y="147"/>
                  </a:cubicBezTo>
                  <a:cubicBezTo>
                    <a:pt x="378" y="146"/>
                    <a:pt x="379" y="144"/>
                    <a:pt x="379" y="143"/>
                  </a:cubicBezTo>
                  <a:cubicBezTo>
                    <a:pt x="378" y="142"/>
                    <a:pt x="376" y="143"/>
                    <a:pt x="376" y="142"/>
                  </a:cubicBezTo>
                  <a:cubicBezTo>
                    <a:pt x="378" y="142"/>
                    <a:pt x="375" y="136"/>
                    <a:pt x="377" y="138"/>
                  </a:cubicBezTo>
                  <a:cubicBezTo>
                    <a:pt x="377" y="137"/>
                    <a:pt x="378" y="137"/>
                    <a:pt x="378" y="135"/>
                  </a:cubicBezTo>
                  <a:cubicBezTo>
                    <a:pt x="376" y="135"/>
                    <a:pt x="376" y="136"/>
                    <a:pt x="376" y="136"/>
                  </a:cubicBezTo>
                  <a:cubicBezTo>
                    <a:pt x="376" y="132"/>
                    <a:pt x="376" y="130"/>
                    <a:pt x="376" y="127"/>
                  </a:cubicBezTo>
                  <a:cubicBezTo>
                    <a:pt x="379" y="130"/>
                    <a:pt x="379" y="137"/>
                    <a:pt x="380" y="140"/>
                  </a:cubicBezTo>
                  <a:cubicBezTo>
                    <a:pt x="379" y="139"/>
                    <a:pt x="379" y="139"/>
                    <a:pt x="378" y="140"/>
                  </a:cubicBezTo>
                  <a:cubicBezTo>
                    <a:pt x="379" y="139"/>
                    <a:pt x="375" y="141"/>
                    <a:pt x="378" y="142"/>
                  </a:cubicBezTo>
                  <a:cubicBezTo>
                    <a:pt x="378" y="140"/>
                    <a:pt x="380" y="141"/>
                    <a:pt x="380" y="140"/>
                  </a:cubicBezTo>
                  <a:cubicBezTo>
                    <a:pt x="381" y="141"/>
                    <a:pt x="381" y="143"/>
                    <a:pt x="382" y="143"/>
                  </a:cubicBezTo>
                  <a:cubicBezTo>
                    <a:pt x="383" y="132"/>
                    <a:pt x="380" y="122"/>
                    <a:pt x="381" y="113"/>
                  </a:cubicBezTo>
                  <a:cubicBezTo>
                    <a:pt x="381" y="112"/>
                    <a:pt x="380" y="113"/>
                    <a:pt x="380" y="112"/>
                  </a:cubicBezTo>
                  <a:cubicBezTo>
                    <a:pt x="380" y="108"/>
                    <a:pt x="378" y="102"/>
                    <a:pt x="381" y="100"/>
                  </a:cubicBezTo>
                  <a:cubicBezTo>
                    <a:pt x="379" y="100"/>
                    <a:pt x="380" y="98"/>
                    <a:pt x="379" y="98"/>
                  </a:cubicBezTo>
                  <a:cubicBezTo>
                    <a:pt x="380" y="98"/>
                    <a:pt x="381" y="96"/>
                    <a:pt x="380" y="96"/>
                  </a:cubicBezTo>
                  <a:cubicBezTo>
                    <a:pt x="380" y="96"/>
                    <a:pt x="379" y="94"/>
                    <a:pt x="378" y="94"/>
                  </a:cubicBezTo>
                  <a:cubicBezTo>
                    <a:pt x="378" y="93"/>
                    <a:pt x="379" y="93"/>
                    <a:pt x="380" y="94"/>
                  </a:cubicBezTo>
                  <a:cubicBezTo>
                    <a:pt x="379" y="92"/>
                    <a:pt x="381" y="92"/>
                    <a:pt x="380" y="90"/>
                  </a:cubicBezTo>
                  <a:cubicBezTo>
                    <a:pt x="381" y="89"/>
                    <a:pt x="381" y="89"/>
                    <a:pt x="382" y="88"/>
                  </a:cubicBezTo>
                  <a:cubicBezTo>
                    <a:pt x="380" y="85"/>
                    <a:pt x="383" y="82"/>
                    <a:pt x="379" y="80"/>
                  </a:cubicBezTo>
                  <a:cubicBezTo>
                    <a:pt x="379" y="82"/>
                    <a:pt x="380" y="83"/>
                    <a:pt x="379" y="83"/>
                  </a:cubicBezTo>
                  <a:cubicBezTo>
                    <a:pt x="377" y="79"/>
                    <a:pt x="381" y="77"/>
                    <a:pt x="380" y="75"/>
                  </a:cubicBezTo>
                  <a:cubicBezTo>
                    <a:pt x="381" y="76"/>
                    <a:pt x="383" y="75"/>
                    <a:pt x="384" y="75"/>
                  </a:cubicBezTo>
                  <a:cubicBezTo>
                    <a:pt x="385" y="74"/>
                    <a:pt x="383" y="74"/>
                    <a:pt x="383" y="74"/>
                  </a:cubicBezTo>
                  <a:cubicBezTo>
                    <a:pt x="387" y="72"/>
                    <a:pt x="384" y="65"/>
                    <a:pt x="385" y="63"/>
                  </a:cubicBezTo>
                  <a:cubicBezTo>
                    <a:pt x="387" y="61"/>
                    <a:pt x="388" y="63"/>
                    <a:pt x="389" y="60"/>
                  </a:cubicBezTo>
                  <a:cubicBezTo>
                    <a:pt x="386" y="61"/>
                    <a:pt x="385" y="61"/>
                    <a:pt x="384" y="59"/>
                  </a:cubicBezTo>
                  <a:cubicBezTo>
                    <a:pt x="384" y="57"/>
                    <a:pt x="387" y="57"/>
                    <a:pt x="388" y="55"/>
                  </a:cubicBezTo>
                  <a:cubicBezTo>
                    <a:pt x="388" y="58"/>
                    <a:pt x="391" y="56"/>
                    <a:pt x="392" y="58"/>
                  </a:cubicBezTo>
                  <a:cubicBezTo>
                    <a:pt x="394" y="55"/>
                    <a:pt x="395" y="52"/>
                    <a:pt x="395" y="48"/>
                  </a:cubicBezTo>
                  <a:cubicBezTo>
                    <a:pt x="397" y="47"/>
                    <a:pt x="398" y="47"/>
                    <a:pt x="402" y="47"/>
                  </a:cubicBezTo>
                  <a:cubicBezTo>
                    <a:pt x="406" y="45"/>
                    <a:pt x="403" y="41"/>
                    <a:pt x="403" y="39"/>
                  </a:cubicBezTo>
                  <a:cubicBezTo>
                    <a:pt x="404" y="39"/>
                    <a:pt x="404" y="40"/>
                    <a:pt x="406" y="39"/>
                  </a:cubicBezTo>
                  <a:cubicBezTo>
                    <a:pt x="405" y="37"/>
                    <a:pt x="403" y="37"/>
                    <a:pt x="403" y="35"/>
                  </a:cubicBezTo>
                  <a:cubicBezTo>
                    <a:pt x="404" y="37"/>
                    <a:pt x="405" y="34"/>
                    <a:pt x="407" y="33"/>
                  </a:cubicBezTo>
                  <a:cubicBezTo>
                    <a:pt x="406" y="32"/>
                    <a:pt x="406" y="30"/>
                    <a:pt x="405" y="29"/>
                  </a:cubicBezTo>
                  <a:cubicBezTo>
                    <a:pt x="403" y="29"/>
                    <a:pt x="403" y="32"/>
                    <a:pt x="401" y="32"/>
                  </a:cubicBezTo>
                  <a:cubicBezTo>
                    <a:pt x="394" y="34"/>
                    <a:pt x="370" y="40"/>
                    <a:pt x="372" y="28"/>
                  </a:cubicBezTo>
                  <a:cubicBezTo>
                    <a:pt x="370" y="27"/>
                    <a:pt x="368" y="26"/>
                    <a:pt x="367" y="25"/>
                  </a:cubicBezTo>
                  <a:cubicBezTo>
                    <a:pt x="366" y="24"/>
                    <a:pt x="366" y="26"/>
                    <a:pt x="365" y="26"/>
                  </a:cubicBezTo>
                  <a:cubicBezTo>
                    <a:pt x="365" y="24"/>
                    <a:pt x="364" y="23"/>
                    <a:pt x="363" y="22"/>
                  </a:cubicBezTo>
                  <a:cubicBezTo>
                    <a:pt x="360" y="22"/>
                    <a:pt x="359" y="25"/>
                    <a:pt x="356" y="26"/>
                  </a:cubicBezTo>
                  <a:cubicBezTo>
                    <a:pt x="350" y="25"/>
                    <a:pt x="346" y="28"/>
                    <a:pt x="337" y="26"/>
                  </a:cubicBezTo>
                  <a:cubicBezTo>
                    <a:pt x="337" y="26"/>
                    <a:pt x="338" y="27"/>
                    <a:pt x="337" y="27"/>
                  </a:cubicBezTo>
                  <a:cubicBezTo>
                    <a:pt x="335" y="24"/>
                    <a:pt x="332" y="28"/>
                    <a:pt x="328" y="27"/>
                  </a:cubicBezTo>
                  <a:cubicBezTo>
                    <a:pt x="327" y="29"/>
                    <a:pt x="325" y="29"/>
                    <a:pt x="323" y="30"/>
                  </a:cubicBezTo>
                  <a:cubicBezTo>
                    <a:pt x="323" y="29"/>
                    <a:pt x="322" y="28"/>
                    <a:pt x="322" y="27"/>
                  </a:cubicBezTo>
                  <a:cubicBezTo>
                    <a:pt x="320" y="27"/>
                    <a:pt x="320" y="29"/>
                    <a:pt x="318" y="30"/>
                  </a:cubicBezTo>
                  <a:cubicBezTo>
                    <a:pt x="318" y="28"/>
                    <a:pt x="317" y="28"/>
                    <a:pt x="315" y="28"/>
                  </a:cubicBezTo>
                  <a:cubicBezTo>
                    <a:pt x="309" y="33"/>
                    <a:pt x="303" y="31"/>
                    <a:pt x="296" y="33"/>
                  </a:cubicBezTo>
                  <a:cubicBezTo>
                    <a:pt x="298" y="31"/>
                    <a:pt x="293" y="31"/>
                    <a:pt x="291" y="30"/>
                  </a:cubicBezTo>
                  <a:cubicBezTo>
                    <a:pt x="289" y="34"/>
                    <a:pt x="283" y="33"/>
                    <a:pt x="280" y="32"/>
                  </a:cubicBezTo>
                  <a:cubicBezTo>
                    <a:pt x="277" y="34"/>
                    <a:pt x="271" y="32"/>
                    <a:pt x="269" y="34"/>
                  </a:cubicBezTo>
                  <a:cubicBezTo>
                    <a:pt x="268" y="34"/>
                    <a:pt x="268" y="33"/>
                    <a:pt x="266" y="33"/>
                  </a:cubicBezTo>
                  <a:cubicBezTo>
                    <a:pt x="265" y="35"/>
                    <a:pt x="261" y="34"/>
                    <a:pt x="260" y="34"/>
                  </a:cubicBezTo>
                  <a:cubicBezTo>
                    <a:pt x="261" y="33"/>
                    <a:pt x="263" y="33"/>
                    <a:pt x="264" y="32"/>
                  </a:cubicBezTo>
                  <a:cubicBezTo>
                    <a:pt x="262" y="31"/>
                    <a:pt x="260" y="32"/>
                    <a:pt x="258" y="31"/>
                  </a:cubicBezTo>
                  <a:cubicBezTo>
                    <a:pt x="257" y="33"/>
                    <a:pt x="259" y="32"/>
                    <a:pt x="259" y="33"/>
                  </a:cubicBezTo>
                  <a:cubicBezTo>
                    <a:pt x="255" y="35"/>
                    <a:pt x="248" y="37"/>
                    <a:pt x="245" y="35"/>
                  </a:cubicBezTo>
                  <a:cubicBezTo>
                    <a:pt x="247" y="34"/>
                    <a:pt x="247" y="31"/>
                    <a:pt x="245" y="28"/>
                  </a:cubicBezTo>
                  <a:cubicBezTo>
                    <a:pt x="245" y="30"/>
                    <a:pt x="244" y="28"/>
                    <a:pt x="243" y="28"/>
                  </a:cubicBezTo>
                  <a:cubicBezTo>
                    <a:pt x="243" y="29"/>
                    <a:pt x="243" y="31"/>
                    <a:pt x="241" y="32"/>
                  </a:cubicBezTo>
                  <a:cubicBezTo>
                    <a:pt x="240" y="31"/>
                    <a:pt x="239" y="29"/>
                    <a:pt x="237" y="31"/>
                  </a:cubicBezTo>
                  <a:cubicBezTo>
                    <a:pt x="238" y="31"/>
                    <a:pt x="239" y="31"/>
                    <a:pt x="239" y="31"/>
                  </a:cubicBezTo>
                  <a:cubicBezTo>
                    <a:pt x="236" y="34"/>
                    <a:pt x="242" y="30"/>
                    <a:pt x="242" y="36"/>
                  </a:cubicBezTo>
                  <a:cubicBezTo>
                    <a:pt x="237" y="35"/>
                    <a:pt x="234" y="37"/>
                    <a:pt x="229" y="37"/>
                  </a:cubicBezTo>
                  <a:cubicBezTo>
                    <a:pt x="228" y="38"/>
                    <a:pt x="228" y="39"/>
                    <a:pt x="226" y="39"/>
                  </a:cubicBezTo>
                  <a:cubicBezTo>
                    <a:pt x="219" y="35"/>
                    <a:pt x="210" y="40"/>
                    <a:pt x="201" y="38"/>
                  </a:cubicBezTo>
                  <a:cubicBezTo>
                    <a:pt x="201" y="37"/>
                    <a:pt x="200" y="37"/>
                    <a:pt x="200" y="36"/>
                  </a:cubicBezTo>
                  <a:cubicBezTo>
                    <a:pt x="201" y="36"/>
                    <a:pt x="202" y="35"/>
                    <a:pt x="203" y="35"/>
                  </a:cubicBezTo>
                  <a:cubicBezTo>
                    <a:pt x="201" y="35"/>
                    <a:pt x="200" y="35"/>
                    <a:pt x="199" y="33"/>
                  </a:cubicBezTo>
                  <a:cubicBezTo>
                    <a:pt x="201" y="35"/>
                    <a:pt x="202" y="33"/>
                    <a:pt x="203" y="32"/>
                  </a:cubicBezTo>
                  <a:cubicBezTo>
                    <a:pt x="202" y="32"/>
                    <a:pt x="201" y="32"/>
                    <a:pt x="201" y="31"/>
                  </a:cubicBezTo>
                  <a:cubicBezTo>
                    <a:pt x="203" y="31"/>
                    <a:pt x="206" y="32"/>
                    <a:pt x="204" y="33"/>
                  </a:cubicBezTo>
                  <a:cubicBezTo>
                    <a:pt x="207" y="33"/>
                    <a:pt x="207" y="32"/>
                    <a:pt x="209" y="31"/>
                  </a:cubicBezTo>
                  <a:cubicBezTo>
                    <a:pt x="210" y="32"/>
                    <a:pt x="209" y="32"/>
                    <a:pt x="208" y="33"/>
                  </a:cubicBezTo>
                  <a:cubicBezTo>
                    <a:pt x="209" y="33"/>
                    <a:pt x="211" y="35"/>
                    <a:pt x="211" y="33"/>
                  </a:cubicBezTo>
                  <a:cubicBezTo>
                    <a:pt x="210" y="33"/>
                    <a:pt x="211" y="31"/>
                    <a:pt x="212" y="30"/>
                  </a:cubicBezTo>
                  <a:cubicBezTo>
                    <a:pt x="208" y="30"/>
                    <a:pt x="201" y="29"/>
                    <a:pt x="196" y="27"/>
                  </a:cubicBezTo>
                  <a:cubicBezTo>
                    <a:pt x="196" y="28"/>
                    <a:pt x="196" y="29"/>
                    <a:pt x="195" y="29"/>
                  </a:cubicBezTo>
                  <a:cubicBezTo>
                    <a:pt x="194" y="27"/>
                    <a:pt x="192" y="29"/>
                    <a:pt x="190" y="28"/>
                  </a:cubicBezTo>
                  <a:cubicBezTo>
                    <a:pt x="189" y="28"/>
                    <a:pt x="190" y="26"/>
                    <a:pt x="188" y="26"/>
                  </a:cubicBezTo>
                  <a:cubicBezTo>
                    <a:pt x="189" y="28"/>
                    <a:pt x="187" y="29"/>
                    <a:pt x="185" y="30"/>
                  </a:cubicBezTo>
                  <a:cubicBezTo>
                    <a:pt x="183" y="30"/>
                    <a:pt x="183" y="29"/>
                    <a:pt x="181" y="29"/>
                  </a:cubicBezTo>
                  <a:cubicBezTo>
                    <a:pt x="181" y="29"/>
                    <a:pt x="181" y="30"/>
                    <a:pt x="180" y="30"/>
                  </a:cubicBezTo>
                  <a:cubicBezTo>
                    <a:pt x="181" y="31"/>
                    <a:pt x="180" y="31"/>
                    <a:pt x="181" y="32"/>
                  </a:cubicBezTo>
                  <a:cubicBezTo>
                    <a:pt x="182" y="30"/>
                    <a:pt x="185" y="33"/>
                    <a:pt x="186" y="31"/>
                  </a:cubicBezTo>
                  <a:cubicBezTo>
                    <a:pt x="186" y="33"/>
                    <a:pt x="189" y="33"/>
                    <a:pt x="189" y="35"/>
                  </a:cubicBezTo>
                  <a:cubicBezTo>
                    <a:pt x="189" y="35"/>
                    <a:pt x="189" y="34"/>
                    <a:pt x="190" y="35"/>
                  </a:cubicBezTo>
                  <a:cubicBezTo>
                    <a:pt x="192" y="35"/>
                    <a:pt x="191" y="33"/>
                    <a:pt x="193" y="33"/>
                  </a:cubicBezTo>
                  <a:cubicBezTo>
                    <a:pt x="193" y="35"/>
                    <a:pt x="188" y="36"/>
                    <a:pt x="190" y="37"/>
                  </a:cubicBezTo>
                  <a:cubicBezTo>
                    <a:pt x="190" y="37"/>
                    <a:pt x="192" y="39"/>
                    <a:pt x="193" y="40"/>
                  </a:cubicBezTo>
                  <a:cubicBezTo>
                    <a:pt x="192" y="40"/>
                    <a:pt x="192" y="41"/>
                    <a:pt x="192" y="41"/>
                  </a:cubicBezTo>
                  <a:cubicBezTo>
                    <a:pt x="189" y="41"/>
                    <a:pt x="188" y="42"/>
                    <a:pt x="186" y="43"/>
                  </a:cubicBezTo>
                  <a:cubicBezTo>
                    <a:pt x="186" y="42"/>
                    <a:pt x="186" y="41"/>
                    <a:pt x="185" y="41"/>
                  </a:cubicBezTo>
                  <a:cubicBezTo>
                    <a:pt x="172" y="43"/>
                    <a:pt x="162" y="38"/>
                    <a:pt x="149" y="35"/>
                  </a:cubicBezTo>
                  <a:cubicBezTo>
                    <a:pt x="153" y="33"/>
                    <a:pt x="157" y="30"/>
                    <a:pt x="160" y="31"/>
                  </a:cubicBezTo>
                  <a:cubicBezTo>
                    <a:pt x="157" y="29"/>
                    <a:pt x="153" y="30"/>
                    <a:pt x="149" y="27"/>
                  </a:cubicBezTo>
                  <a:cubicBezTo>
                    <a:pt x="145" y="32"/>
                    <a:pt x="136" y="27"/>
                    <a:pt x="131" y="31"/>
                  </a:cubicBezTo>
                  <a:cubicBezTo>
                    <a:pt x="131" y="30"/>
                    <a:pt x="131" y="30"/>
                    <a:pt x="131" y="29"/>
                  </a:cubicBezTo>
                  <a:cubicBezTo>
                    <a:pt x="118" y="29"/>
                    <a:pt x="115" y="30"/>
                    <a:pt x="105" y="28"/>
                  </a:cubicBezTo>
                  <a:cubicBezTo>
                    <a:pt x="105" y="27"/>
                    <a:pt x="103" y="27"/>
                    <a:pt x="104" y="26"/>
                  </a:cubicBezTo>
                  <a:cubicBezTo>
                    <a:pt x="102" y="26"/>
                    <a:pt x="102" y="25"/>
                    <a:pt x="100" y="25"/>
                  </a:cubicBezTo>
                  <a:cubicBezTo>
                    <a:pt x="102" y="28"/>
                    <a:pt x="100" y="38"/>
                    <a:pt x="97" y="39"/>
                  </a:cubicBezTo>
                  <a:cubicBezTo>
                    <a:pt x="96" y="37"/>
                    <a:pt x="92" y="39"/>
                    <a:pt x="91" y="37"/>
                  </a:cubicBezTo>
                  <a:cubicBezTo>
                    <a:pt x="89" y="39"/>
                    <a:pt x="87" y="40"/>
                    <a:pt x="84" y="39"/>
                  </a:cubicBezTo>
                  <a:cubicBezTo>
                    <a:pt x="84" y="40"/>
                    <a:pt x="84" y="41"/>
                    <a:pt x="84" y="41"/>
                  </a:cubicBezTo>
                  <a:cubicBezTo>
                    <a:pt x="73" y="39"/>
                    <a:pt x="62" y="39"/>
                    <a:pt x="49" y="38"/>
                  </a:cubicBezTo>
                  <a:cubicBezTo>
                    <a:pt x="47" y="32"/>
                    <a:pt x="46" y="31"/>
                    <a:pt x="49" y="27"/>
                  </a:cubicBezTo>
                  <a:cubicBezTo>
                    <a:pt x="49" y="28"/>
                    <a:pt x="50" y="28"/>
                    <a:pt x="49" y="30"/>
                  </a:cubicBezTo>
                  <a:cubicBezTo>
                    <a:pt x="51" y="29"/>
                    <a:pt x="50" y="29"/>
                    <a:pt x="52" y="30"/>
                  </a:cubicBezTo>
                  <a:cubicBezTo>
                    <a:pt x="52" y="26"/>
                    <a:pt x="55" y="25"/>
                    <a:pt x="54" y="23"/>
                  </a:cubicBezTo>
                  <a:cubicBezTo>
                    <a:pt x="51" y="22"/>
                    <a:pt x="52" y="26"/>
                    <a:pt x="49" y="26"/>
                  </a:cubicBezTo>
                  <a:cubicBezTo>
                    <a:pt x="49" y="24"/>
                    <a:pt x="48" y="25"/>
                    <a:pt x="47" y="25"/>
                  </a:cubicBezTo>
                  <a:close/>
                  <a:moveTo>
                    <a:pt x="125" y="349"/>
                  </a:moveTo>
                  <a:cubicBezTo>
                    <a:pt x="125" y="351"/>
                    <a:pt x="123" y="350"/>
                    <a:pt x="124" y="352"/>
                  </a:cubicBezTo>
                  <a:cubicBezTo>
                    <a:pt x="125" y="350"/>
                    <a:pt x="124" y="351"/>
                    <a:pt x="125" y="352"/>
                  </a:cubicBezTo>
                  <a:cubicBezTo>
                    <a:pt x="127" y="352"/>
                    <a:pt x="125" y="350"/>
                    <a:pt x="127" y="351"/>
                  </a:cubicBezTo>
                  <a:cubicBezTo>
                    <a:pt x="127" y="353"/>
                    <a:pt x="126" y="354"/>
                    <a:pt x="125" y="354"/>
                  </a:cubicBezTo>
                  <a:cubicBezTo>
                    <a:pt x="124" y="354"/>
                    <a:pt x="125" y="351"/>
                    <a:pt x="123" y="352"/>
                  </a:cubicBezTo>
                  <a:cubicBezTo>
                    <a:pt x="122" y="351"/>
                    <a:pt x="122" y="350"/>
                    <a:pt x="123" y="349"/>
                  </a:cubicBezTo>
                  <a:cubicBezTo>
                    <a:pt x="124" y="349"/>
                    <a:pt x="124" y="349"/>
                    <a:pt x="125" y="349"/>
                  </a:cubicBezTo>
                  <a:cubicBezTo>
                    <a:pt x="125" y="349"/>
                    <a:pt x="125" y="349"/>
                    <a:pt x="125" y="349"/>
                  </a:cubicBezTo>
                  <a:close/>
                  <a:moveTo>
                    <a:pt x="25" y="15"/>
                  </a:moveTo>
                  <a:cubicBezTo>
                    <a:pt x="24" y="16"/>
                    <a:pt x="24" y="13"/>
                    <a:pt x="26" y="13"/>
                  </a:cubicBezTo>
                  <a:cubicBezTo>
                    <a:pt x="26" y="15"/>
                    <a:pt x="25" y="14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lose/>
                  <a:moveTo>
                    <a:pt x="195" y="31"/>
                  </a:moveTo>
                  <a:cubicBezTo>
                    <a:pt x="195" y="31"/>
                    <a:pt x="195" y="30"/>
                    <a:pt x="195" y="30"/>
                  </a:cubicBezTo>
                  <a:cubicBezTo>
                    <a:pt x="196" y="29"/>
                    <a:pt x="196" y="32"/>
                    <a:pt x="195" y="31"/>
                  </a:cubicBezTo>
                  <a:cubicBezTo>
                    <a:pt x="195" y="31"/>
                    <a:pt x="195" y="31"/>
                    <a:pt x="195" y="31"/>
                  </a:cubicBezTo>
                  <a:close/>
                  <a:moveTo>
                    <a:pt x="101" y="34"/>
                  </a:moveTo>
                  <a:cubicBezTo>
                    <a:pt x="103" y="33"/>
                    <a:pt x="102" y="32"/>
                    <a:pt x="101" y="30"/>
                  </a:cubicBezTo>
                  <a:cubicBezTo>
                    <a:pt x="103" y="30"/>
                    <a:pt x="101" y="32"/>
                    <a:pt x="103" y="33"/>
                  </a:cubicBezTo>
                  <a:cubicBezTo>
                    <a:pt x="102" y="34"/>
                    <a:pt x="101" y="34"/>
                    <a:pt x="102" y="36"/>
                  </a:cubicBezTo>
                  <a:cubicBezTo>
                    <a:pt x="101" y="36"/>
                    <a:pt x="102" y="34"/>
                    <a:pt x="101" y="34"/>
                  </a:cubicBezTo>
                  <a:cubicBezTo>
                    <a:pt x="101" y="34"/>
                    <a:pt x="101" y="34"/>
                    <a:pt x="101" y="34"/>
                  </a:cubicBezTo>
                  <a:close/>
                  <a:moveTo>
                    <a:pt x="141" y="32"/>
                  </a:moveTo>
                  <a:cubicBezTo>
                    <a:pt x="141" y="32"/>
                    <a:pt x="141" y="31"/>
                    <a:pt x="141" y="31"/>
                  </a:cubicBezTo>
                  <a:cubicBezTo>
                    <a:pt x="142" y="30"/>
                    <a:pt x="142" y="33"/>
                    <a:pt x="141" y="32"/>
                  </a:cubicBezTo>
                  <a:cubicBezTo>
                    <a:pt x="141" y="32"/>
                    <a:pt x="141" y="32"/>
                    <a:pt x="141" y="32"/>
                  </a:cubicBezTo>
                  <a:close/>
                  <a:moveTo>
                    <a:pt x="146" y="31"/>
                  </a:moveTo>
                  <a:cubicBezTo>
                    <a:pt x="146" y="31"/>
                    <a:pt x="146" y="32"/>
                    <a:pt x="145" y="32"/>
                  </a:cubicBezTo>
                  <a:cubicBezTo>
                    <a:pt x="146" y="32"/>
                    <a:pt x="147" y="33"/>
                    <a:pt x="147" y="36"/>
                  </a:cubicBezTo>
                  <a:cubicBezTo>
                    <a:pt x="144" y="36"/>
                    <a:pt x="142" y="35"/>
                    <a:pt x="141" y="34"/>
                  </a:cubicBezTo>
                  <a:cubicBezTo>
                    <a:pt x="143" y="33"/>
                    <a:pt x="145" y="32"/>
                    <a:pt x="146" y="31"/>
                  </a:cubicBezTo>
                  <a:cubicBezTo>
                    <a:pt x="146" y="31"/>
                    <a:pt x="146" y="31"/>
                    <a:pt x="146" y="31"/>
                  </a:cubicBezTo>
                  <a:close/>
                  <a:moveTo>
                    <a:pt x="130" y="33"/>
                  </a:moveTo>
                  <a:cubicBezTo>
                    <a:pt x="129" y="32"/>
                    <a:pt x="128" y="32"/>
                    <a:pt x="129" y="31"/>
                  </a:cubicBezTo>
                  <a:cubicBezTo>
                    <a:pt x="130" y="32"/>
                    <a:pt x="131" y="35"/>
                    <a:pt x="132" y="36"/>
                  </a:cubicBezTo>
                  <a:cubicBezTo>
                    <a:pt x="132" y="35"/>
                    <a:pt x="131" y="36"/>
                    <a:pt x="132" y="37"/>
                  </a:cubicBezTo>
                  <a:cubicBezTo>
                    <a:pt x="129" y="36"/>
                    <a:pt x="129" y="40"/>
                    <a:pt x="125" y="39"/>
                  </a:cubicBezTo>
                  <a:cubicBezTo>
                    <a:pt x="124" y="37"/>
                    <a:pt x="118" y="37"/>
                    <a:pt x="118" y="40"/>
                  </a:cubicBezTo>
                  <a:cubicBezTo>
                    <a:pt x="117" y="40"/>
                    <a:pt x="118" y="38"/>
                    <a:pt x="115" y="38"/>
                  </a:cubicBezTo>
                  <a:cubicBezTo>
                    <a:pt x="114" y="39"/>
                    <a:pt x="115" y="40"/>
                    <a:pt x="115" y="41"/>
                  </a:cubicBezTo>
                  <a:cubicBezTo>
                    <a:pt x="114" y="41"/>
                    <a:pt x="113" y="41"/>
                    <a:pt x="112" y="41"/>
                  </a:cubicBezTo>
                  <a:cubicBezTo>
                    <a:pt x="113" y="36"/>
                    <a:pt x="108" y="38"/>
                    <a:pt x="108" y="35"/>
                  </a:cubicBezTo>
                  <a:cubicBezTo>
                    <a:pt x="111" y="34"/>
                    <a:pt x="113" y="33"/>
                    <a:pt x="115" y="32"/>
                  </a:cubicBezTo>
                  <a:cubicBezTo>
                    <a:pt x="115" y="33"/>
                    <a:pt x="115" y="33"/>
                    <a:pt x="115" y="34"/>
                  </a:cubicBezTo>
                  <a:cubicBezTo>
                    <a:pt x="120" y="33"/>
                    <a:pt x="123" y="35"/>
                    <a:pt x="126" y="32"/>
                  </a:cubicBezTo>
                  <a:cubicBezTo>
                    <a:pt x="128" y="32"/>
                    <a:pt x="127" y="34"/>
                    <a:pt x="129" y="33"/>
                  </a:cubicBezTo>
                  <a:cubicBezTo>
                    <a:pt x="130" y="34"/>
                    <a:pt x="130" y="33"/>
                    <a:pt x="130" y="33"/>
                  </a:cubicBezTo>
                  <a:cubicBezTo>
                    <a:pt x="130" y="33"/>
                    <a:pt x="130" y="33"/>
                    <a:pt x="130" y="33"/>
                  </a:cubicBezTo>
                  <a:close/>
                  <a:moveTo>
                    <a:pt x="134" y="35"/>
                  </a:moveTo>
                  <a:cubicBezTo>
                    <a:pt x="133" y="33"/>
                    <a:pt x="136" y="33"/>
                    <a:pt x="136" y="32"/>
                  </a:cubicBezTo>
                  <a:cubicBezTo>
                    <a:pt x="138" y="31"/>
                    <a:pt x="138" y="34"/>
                    <a:pt x="139" y="33"/>
                  </a:cubicBezTo>
                  <a:cubicBezTo>
                    <a:pt x="140" y="34"/>
                    <a:pt x="135" y="36"/>
                    <a:pt x="134" y="35"/>
                  </a:cubicBezTo>
                  <a:cubicBezTo>
                    <a:pt x="134" y="35"/>
                    <a:pt x="134" y="35"/>
                    <a:pt x="134" y="35"/>
                  </a:cubicBezTo>
                  <a:close/>
                  <a:moveTo>
                    <a:pt x="276" y="41"/>
                  </a:moveTo>
                  <a:cubicBezTo>
                    <a:pt x="277" y="39"/>
                    <a:pt x="278" y="38"/>
                    <a:pt x="278" y="37"/>
                  </a:cubicBezTo>
                  <a:cubicBezTo>
                    <a:pt x="280" y="43"/>
                    <a:pt x="289" y="38"/>
                    <a:pt x="294" y="40"/>
                  </a:cubicBezTo>
                  <a:cubicBezTo>
                    <a:pt x="289" y="43"/>
                    <a:pt x="282" y="41"/>
                    <a:pt x="277" y="41"/>
                  </a:cubicBezTo>
                  <a:cubicBezTo>
                    <a:pt x="276" y="41"/>
                    <a:pt x="276" y="42"/>
                    <a:pt x="277" y="42"/>
                  </a:cubicBezTo>
                  <a:cubicBezTo>
                    <a:pt x="276" y="44"/>
                    <a:pt x="276" y="40"/>
                    <a:pt x="274" y="41"/>
                  </a:cubicBezTo>
                  <a:cubicBezTo>
                    <a:pt x="274" y="39"/>
                    <a:pt x="276" y="40"/>
                    <a:pt x="276" y="41"/>
                  </a:cubicBezTo>
                  <a:cubicBezTo>
                    <a:pt x="276" y="41"/>
                    <a:pt x="276" y="41"/>
                    <a:pt x="276" y="41"/>
                  </a:cubicBezTo>
                  <a:close/>
                  <a:moveTo>
                    <a:pt x="295" y="41"/>
                  </a:moveTo>
                  <a:cubicBezTo>
                    <a:pt x="294" y="37"/>
                    <a:pt x="296" y="36"/>
                    <a:pt x="298" y="38"/>
                  </a:cubicBezTo>
                  <a:cubicBezTo>
                    <a:pt x="299" y="40"/>
                    <a:pt x="298" y="41"/>
                    <a:pt x="297" y="42"/>
                  </a:cubicBezTo>
                  <a:cubicBezTo>
                    <a:pt x="296" y="42"/>
                    <a:pt x="296" y="41"/>
                    <a:pt x="295" y="41"/>
                  </a:cubicBezTo>
                  <a:cubicBezTo>
                    <a:pt x="295" y="41"/>
                    <a:pt x="295" y="41"/>
                    <a:pt x="295" y="41"/>
                  </a:cubicBezTo>
                  <a:close/>
                  <a:moveTo>
                    <a:pt x="196" y="40"/>
                  </a:moveTo>
                  <a:cubicBezTo>
                    <a:pt x="195" y="40"/>
                    <a:pt x="197" y="39"/>
                    <a:pt x="196" y="37"/>
                  </a:cubicBezTo>
                  <a:cubicBezTo>
                    <a:pt x="197" y="37"/>
                    <a:pt x="197" y="38"/>
                    <a:pt x="197" y="39"/>
                  </a:cubicBezTo>
                  <a:cubicBezTo>
                    <a:pt x="197" y="39"/>
                    <a:pt x="196" y="40"/>
                    <a:pt x="196" y="40"/>
                  </a:cubicBezTo>
                  <a:cubicBezTo>
                    <a:pt x="196" y="40"/>
                    <a:pt x="196" y="40"/>
                    <a:pt x="196" y="40"/>
                  </a:cubicBezTo>
                  <a:close/>
                  <a:moveTo>
                    <a:pt x="237" y="39"/>
                  </a:moveTo>
                  <a:cubicBezTo>
                    <a:pt x="237" y="38"/>
                    <a:pt x="237" y="38"/>
                    <a:pt x="236" y="38"/>
                  </a:cubicBezTo>
                  <a:cubicBezTo>
                    <a:pt x="236" y="37"/>
                    <a:pt x="239" y="38"/>
                    <a:pt x="238" y="39"/>
                  </a:cubicBezTo>
                  <a:cubicBezTo>
                    <a:pt x="238" y="39"/>
                    <a:pt x="237" y="39"/>
                    <a:pt x="237" y="39"/>
                  </a:cubicBezTo>
                  <a:cubicBezTo>
                    <a:pt x="237" y="39"/>
                    <a:pt x="237" y="39"/>
                    <a:pt x="237" y="39"/>
                  </a:cubicBezTo>
                  <a:close/>
                  <a:moveTo>
                    <a:pt x="304" y="42"/>
                  </a:moveTo>
                  <a:cubicBezTo>
                    <a:pt x="303" y="41"/>
                    <a:pt x="303" y="40"/>
                    <a:pt x="303" y="38"/>
                  </a:cubicBezTo>
                  <a:cubicBezTo>
                    <a:pt x="305" y="39"/>
                    <a:pt x="307" y="39"/>
                    <a:pt x="308" y="40"/>
                  </a:cubicBezTo>
                  <a:cubicBezTo>
                    <a:pt x="308" y="42"/>
                    <a:pt x="306" y="42"/>
                    <a:pt x="304" y="42"/>
                  </a:cubicBezTo>
                  <a:cubicBezTo>
                    <a:pt x="304" y="42"/>
                    <a:pt x="304" y="42"/>
                    <a:pt x="304" y="42"/>
                  </a:cubicBezTo>
                  <a:close/>
                  <a:moveTo>
                    <a:pt x="273" y="41"/>
                  </a:moveTo>
                  <a:cubicBezTo>
                    <a:pt x="269" y="42"/>
                    <a:pt x="272" y="39"/>
                    <a:pt x="273" y="41"/>
                  </a:cubicBezTo>
                  <a:cubicBezTo>
                    <a:pt x="273" y="41"/>
                    <a:pt x="273" y="41"/>
                    <a:pt x="273" y="41"/>
                  </a:cubicBezTo>
                  <a:close/>
                  <a:moveTo>
                    <a:pt x="250" y="42"/>
                  </a:moveTo>
                  <a:cubicBezTo>
                    <a:pt x="253" y="42"/>
                    <a:pt x="248" y="44"/>
                    <a:pt x="250" y="42"/>
                  </a:cubicBezTo>
                  <a:cubicBezTo>
                    <a:pt x="250" y="42"/>
                    <a:pt x="250" y="42"/>
                    <a:pt x="250" y="42"/>
                  </a:cubicBezTo>
                  <a:close/>
                  <a:moveTo>
                    <a:pt x="12" y="58"/>
                  </a:moveTo>
                  <a:cubicBezTo>
                    <a:pt x="10" y="58"/>
                    <a:pt x="12" y="55"/>
                    <a:pt x="13" y="55"/>
                  </a:cubicBezTo>
                  <a:cubicBezTo>
                    <a:pt x="13" y="57"/>
                    <a:pt x="12" y="57"/>
                    <a:pt x="12" y="58"/>
                  </a:cubicBezTo>
                  <a:cubicBezTo>
                    <a:pt x="12" y="58"/>
                    <a:pt x="12" y="58"/>
                    <a:pt x="12" y="58"/>
                  </a:cubicBezTo>
                  <a:close/>
                  <a:moveTo>
                    <a:pt x="331" y="59"/>
                  </a:moveTo>
                  <a:cubicBezTo>
                    <a:pt x="333" y="57"/>
                    <a:pt x="335" y="59"/>
                    <a:pt x="335" y="57"/>
                  </a:cubicBezTo>
                  <a:cubicBezTo>
                    <a:pt x="346" y="57"/>
                    <a:pt x="350" y="66"/>
                    <a:pt x="359" y="67"/>
                  </a:cubicBezTo>
                  <a:cubicBezTo>
                    <a:pt x="361" y="69"/>
                    <a:pt x="364" y="73"/>
                    <a:pt x="362" y="76"/>
                  </a:cubicBezTo>
                  <a:cubicBezTo>
                    <a:pt x="364" y="83"/>
                    <a:pt x="361" y="90"/>
                    <a:pt x="363" y="97"/>
                  </a:cubicBezTo>
                  <a:cubicBezTo>
                    <a:pt x="360" y="99"/>
                    <a:pt x="364" y="102"/>
                    <a:pt x="359" y="102"/>
                  </a:cubicBezTo>
                  <a:cubicBezTo>
                    <a:pt x="359" y="104"/>
                    <a:pt x="359" y="106"/>
                    <a:pt x="359" y="109"/>
                  </a:cubicBezTo>
                  <a:cubicBezTo>
                    <a:pt x="354" y="104"/>
                    <a:pt x="354" y="92"/>
                    <a:pt x="350" y="89"/>
                  </a:cubicBezTo>
                  <a:cubicBezTo>
                    <a:pt x="350" y="83"/>
                    <a:pt x="345" y="76"/>
                    <a:pt x="342" y="70"/>
                  </a:cubicBezTo>
                  <a:cubicBezTo>
                    <a:pt x="342" y="69"/>
                    <a:pt x="341" y="69"/>
                    <a:pt x="340" y="69"/>
                  </a:cubicBezTo>
                  <a:cubicBezTo>
                    <a:pt x="342" y="67"/>
                    <a:pt x="339" y="66"/>
                    <a:pt x="340" y="64"/>
                  </a:cubicBezTo>
                  <a:cubicBezTo>
                    <a:pt x="335" y="63"/>
                    <a:pt x="335" y="59"/>
                    <a:pt x="331" y="59"/>
                  </a:cubicBezTo>
                  <a:cubicBezTo>
                    <a:pt x="331" y="59"/>
                    <a:pt x="331" y="59"/>
                    <a:pt x="331" y="59"/>
                  </a:cubicBezTo>
                  <a:close/>
                  <a:moveTo>
                    <a:pt x="22" y="71"/>
                  </a:moveTo>
                  <a:cubicBezTo>
                    <a:pt x="22" y="67"/>
                    <a:pt x="22" y="62"/>
                    <a:pt x="21" y="58"/>
                  </a:cubicBezTo>
                  <a:cubicBezTo>
                    <a:pt x="24" y="58"/>
                    <a:pt x="22" y="60"/>
                    <a:pt x="24" y="61"/>
                  </a:cubicBezTo>
                  <a:cubicBezTo>
                    <a:pt x="25" y="60"/>
                    <a:pt x="26" y="62"/>
                    <a:pt x="29" y="60"/>
                  </a:cubicBezTo>
                  <a:cubicBezTo>
                    <a:pt x="29" y="63"/>
                    <a:pt x="33" y="61"/>
                    <a:pt x="32" y="64"/>
                  </a:cubicBezTo>
                  <a:cubicBezTo>
                    <a:pt x="35" y="64"/>
                    <a:pt x="38" y="63"/>
                    <a:pt x="40" y="65"/>
                  </a:cubicBezTo>
                  <a:cubicBezTo>
                    <a:pt x="36" y="69"/>
                    <a:pt x="30" y="71"/>
                    <a:pt x="22" y="71"/>
                  </a:cubicBezTo>
                  <a:cubicBezTo>
                    <a:pt x="22" y="71"/>
                    <a:pt x="22" y="71"/>
                    <a:pt x="22" y="71"/>
                  </a:cubicBezTo>
                  <a:close/>
                  <a:moveTo>
                    <a:pt x="267" y="61"/>
                  </a:moveTo>
                  <a:cubicBezTo>
                    <a:pt x="270" y="61"/>
                    <a:pt x="280" y="59"/>
                    <a:pt x="281" y="63"/>
                  </a:cubicBezTo>
                  <a:cubicBezTo>
                    <a:pt x="283" y="62"/>
                    <a:pt x="287" y="64"/>
                    <a:pt x="287" y="61"/>
                  </a:cubicBezTo>
                  <a:cubicBezTo>
                    <a:pt x="288" y="63"/>
                    <a:pt x="292" y="62"/>
                    <a:pt x="293" y="64"/>
                  </a:cubicBezTo>
                  <a:cubicBezTo>
                    <a:pt x="290" y="66"/>
                    <a:pt x="283" y="63"/>
                    <a:pt x="278" y="66"/>
                  </a:cubicBezTo>
                  <a:cubicBezTo>
                    <a:pt x="272" y="65"/>
                    <a:pt x="265" y="67"/>
                    <a:pt x="260" y="64"/>
                  </a:cubicBezTo>
                  <a:cubicBezTo>
                    <a:pt x="264" y="64"/>
                    <a:pt x="265" y="64"/>
                    <a:pt x="268" y="63"/>
                  </a:cubicBezTo>
                  <a:cubicBezTo>
                    <a:pt x="267" y="62"/>
                    <a:pt x="267" y="61"/>
                    <a:pt x="267" y="61"/>
                  </a:cubicBezTo>
                  <a:cubicBezTo>
                    <a:pt x="267" y="61"/>
                    <a:pt x="267" y="61"/>
                    <a:pt x="267" y="61"/>
                  </a:cubicBezTo>
                  <a:close/>
                  <a:moveTo>
                    <a:pt x="252" y="65"/>
                  </a:moveTo>
                  <a:cubicBezTo>
                    <a:pt x="250" y="66"/>
                    <a:pt x="250" y="64"/>
                    <a:pt x="250" y="63"/>
                  </a:cubicBezTo>
                  <a:cubicBezTo>
                    <a:pt x="251" y="62"/>
                    <a:pt x="252" y="63"/>
                    <a:pt x="252" y="63"/>
                  </a:cubicBezTo>
                  <a:cubicBezTo>
                    <a:pt x="252" y="64"/>
                    <a:pt x="252" y="65"/>
                    <a:pt x="252" y="65"/>
                  </a:cubicBezTo>
                  <a:cubicBezTo>
                    <a:pt x="252" y="65"/>
                    <a:pt x="252" y="65"/>
                    <a:pt x="252" y="65"/>
                  </a:cubicBezTo>
                  <a:close/>
                  <a:moveTo>
                    <a:pt x="212" y="73"/>
                  </a:moveTo>
                  <a:cubicBezTo>
                    <a:pt x="211" y="72"/>
                    <a:pt x="212" y="72"/>
                    <a:pt x="211" y="70"/>
                  </a:cubicBezTo>
                  <a:cubicBezTo>
                    <a:pt x="212" y="71"/>
                    <a:pt x="213" y="71"/>
                    <a:pt x="214" y="72"/>
                  </a:cubicBezTo>
                  <a:cubicBezTo>
                    <a:pt x="214" y="73"/>
                    <a:pt x="212" y="74"/>
                    <a:pt x="210" y="74"/>
                  </a:cubicBezTo>
                  <a:cubicBezTo>
                    <a:pt x="210" y="73"/>
                    <a:pt x="211" y="73"/>
                    <a:pt x="212" y="73"/>
                  </a:cubicBezTo>
                  <a:cubicBezTo>
                    <a:pt x="212" y="73"/>
                    <a:pt x="212" y="73"/>
                    <a:pt x="212" y="73"/>
                  </a:cubicBezTo>
                  <a:close/>
                  <a:moveTo>
                    <a:pt x="256" y="74"/>
                  </a:moveTo>
                  <a:cubicBezTo>
                    <a:pt x="255" y="73"/>
                    <a:pt x="256" y="72"/>
                    <a:pt x="256" y="71"/>
                  </a:cubicBezTo>
                  <a:cubicBezTo>
                    <a:pt x="257" y="72"/>
                    <a:pt x="256" y="72"/>
                    <a:pt x="256" y="74"/>
                  </a:cubicBezTo>
                  <a:cubicBezTo>
                    <a:pt x="256" y="74"/>
                    <a:pt x="256" y="74"/>
                    <a:pt x="256" y="74"/>
                  </a:cubicBezTo>
                  <a:close/>
                  <a:moveTo>
                    <a:pt x="217" y="83"/>
                  </a:moveTo>
                  <a:cubicBezTo>
                    <a:pt x="217" y="82"/>
                    <a:pt x="218" y="82"/>
                    <a:pt x="218" y="81"/>
                  </a:cubicBezTo>
                  <a:cubicBezTo>
                    <a:pt x="219" y="81"/>
                    <a:pt x="219" y="82"/>
                    <a:pt x="219" y="83"/>
                  </a:cubicBezTo>
                  <a:cubicBezTo>
                    <a:pt x="218" y="83"/>
                    <a:pt x="218" y="83"/>
                    <a:pt x="217" y="83"/>
                  </a:cubicBezTo>
                  <a:cubicBezTo>
                    <a:pt x="217" y="83"/>
                    <a:pt x="217" y="83"/>
                    <a:pt x="217" y="83"/>
                  </a:cubicBezTo>
                  <a:close/>
                  <a:moveTo>
                    <a:pt x="203" y="83"/>
                  </a:moveTo>
                  <a:cubicBezTo>
                    <a:pt x="203" y="85"/>
                    <a:pt x="200" y="84"/>
                    <a:pt x="201" y="83"/>
                  </a:cubicBezTo>
                  <a:cubicBezTo>
                    <a:pt x="202" y="83"/>
                    <a:pt x="202" y="83"/>
                    <a:pt x="203" y="83"/>
                  </a:cubicBezTo>
                  <a:cubicBezTo>
                    <a:pt x="203" y="83"/>
                    <a:pt x="203" y="83"/>
                    <a:pt x="203" y="83"/>
                  </a:cubicBezTo>
                  <a:close/>
                  <a:moveTo>
                    <a:pt x="209" y="91"/>
                  </a:moveTo>
                  <a:cubicBezTo>
                    <a:pt x="207" y="91"/>
                    <a:pt x="209" y="87"/>
                    <a:pt x="209" y="86"/>
                  </a:cubicBezTo>
                  <a:cubicBezTo>
                    <a:pt x="211" y="87"/>
                    <a:pt x="210" y="90"/>
                    <a:pt x="209" y="91"/>
                  </a:cubicBezTo>
                  <a:cubicBezTo>
                    <a:pt x="209" y="91"/>
                    <a:pt x="209" y="91"/>
                    <a:pt x="209" y="91"/>
                  </a:cubicBezTo>
                  <a:close/>
                  <a:moveTo>
                    <a:pt x="211" y="96"/>
                  </a:moveTo>
                  <a:cubicBezTo>
                    <a:pt x="211" y="96"/>
                    <a:pt x="208" y="95"/>
                    <a:pt x="209" y="94"/>
                  </a:cubicBezTo>
                  <a:cubicBezTo>
                    <a:pt x="209" y="94"/>
                    <a:pt x="210" y="94"/>
                    <a:pt x="210" y="94"/>
                  </a:cubicBezTo>
                  <a:cubicBezTo>
                    <a:pt x="210" y="95"/>
                    <a:pt x="210" y="95"/>
                    <a:pt x="211" y="96"/>
                  </a:cubicBezTo>
                  <a:cubicBezTo>
                    <a:pt x="211" y="96"/>
                    <a:pt x="211" y="96"/>
                    <a:pt x="211" y="96"/>
                  </a:cubicBezTo>
                  <a:close/>
                  <a:moveTo>
                    <a:pt x="202" y="98"/>
                  </a:moveTo>
                  <a:cubicBezTo>
                    <a:pt x="200" y="98"/>
                    <a:pt x="200" y="94"/>
                    <a:pt x="202" y="94"/>
                  </a:cubicBezTo>
                  <a:cubicBezTo>
                    <a:pt x="203" y="96"/>
                    <a:pt x="202" y="96"/>
                    <a:pt x="202" y="98"/>
                  </a:cubicBezTo>
                  <a:cubicBezTo>
                    <a:pt x="202" y="98"/>
                    <a:pt x="202" y="98"/>
                    <a:pt x="202" y="98"/>
                  </a:cubicBezTo>
                  <a:close/>
                  <a:moveTo>
                    <a:pt x="198" y="97"/>
                  </a:moveTo>
                  <a:cubicBezTo>
                    <a:pt x="197" y="97"/>
                    <a:pt x="197" y="96"/>
                    <a:pt x="197" y="95"/>
                  </a:cubicBezTo>
                  <a:cubicBezTo>
                    <a:pt x="197" y="95"/>
                    <a:pt x="198" y="95"/>
                    <a:pt x="198" y="95"/>
                  </a:cubicBezTo>
                  <a:cubicBezTo>
                    <a:pt x="198" y="96"/>
                    <a:pt x="198" y="96"/>
                    <a:pt x="198" y="97"/>
                  </a:cubicBezTo>
                  <a:cubicBezTo>
                    <a:pt x="198" y="97"/>
                    <a:pt x="198" y="97"/>
                    <a:pt x="198" y="97"/>
                  </a:cubicBezTo>
                  <a:close/>
                  <a:moveTo>
                    <a:pt x="206" y="97"/>
                  </a:moveTo>
                  <a:cubicBezTo>
                    <a:pt x="205" y="98"/>
                    <a:pt x="203" y="98"/>
                    <a:pt x="203" y="96"/>
                  </a:cubicBezTo>
                  <a:cubicBezTo>
                    <a:pt x="204" y="96"/>
                    <a:pt x="205" y="96"/>
                    <a:pt x="206" y="97"/>
                  </a:cubicBezTo>
                  <a:cubicBezTo>
                    <a:pt x="206" y="97"/>
                    <a:pt x="206" y="97"/>
                    <a:pt x="206" y="97"/>
                  </a:cubicBezTo>
                  <a:close/>
                  <a:moveTo>
                    <a:pt x="202" y="102"/>
                  </a:moveTo>
                  <a:cubicBezTo>
                    <a:pt x="202" y="100"/>
                    <a:pt x="198" y="100"/>
                    <a:pt x="199" y="98"/>
                  </a:cubicBezTo>
                  <a:cubicBezTo>
                    <a:pt x="201" y="99"/>
                    <a:pt x="202" y="101"/>
                    <a:pt x="204" y="102"/>
                  </a:cubicBezTo>
                  <a:cubicBezTo>
                    <a:pt x="203" y="103"/>
                    <a:pt x="200" y="104"/>
                    <a:pt x="199" y="103"/>
                  </a:cubicBezTo>
                  <a:cubicBezTo>
                    <a:pt x="199" y="101"/>
                    <a:pt x="201" y="101"/>
                    <a:pt x="202" y="102"/>
                  </a:cubicBezTo>
                  <a:cubicBezTo>
                    <a:pt x="202" y="102"/>
                    <a:pt x="202" y="102"/>
                    <a:pt x="202" y="102"/>
                  </a:cubicBezTo>
                  <a:close/>
                  <a:moveTo>
                    <a:pt x="175" y="104"/>
                  </a:moveTo>
                  <a:cubicBezTo>
                    <a:pt x="176" y="103"/>
                    <a:pt x="176" y="103"/>
                    <a:pt x="175" y="101"/>
                  </a:cubicBezTo>
                  <a:cubicBezTo>
                    <a:pt x="176" y="101"/>
                    <a:pt x="176" y="103"/>
                    <a:pt x="177" y="102"/>
                  </a:cubicBezTo>
                  <a:cubicBezTo>
                    <a:pt x="177" y="104"/>
                    <a:pt x="177" y="104"/>
                    <a:pt x="175" y="104"/>
                  </a:cubicBezTo>
                  <a:cubicBezTo>
                    <a:pt x="175" y="104"/>
                    <a:pt x="175" y="104"/>
                    <a:pt x="175" y="104"/>
                  </a:cubicBezTo>
                  <a:close/>
                  <a:moveTo>
                    <a:pt x="196" y="107"/>
                  </a:moveTo>
                  <a:cubicBezTo>
                    <a:pt x="194" y="106"/>
                    <a:pt x="195" y="104"/>
                    <a:pt x="195" y="103"/>
                  </a:cubicBezTo>
                  <a:cubicBezTo>
                    <a:pt x="197" y="102"/>
                    <a:pt x="196" y="106"/>
                    <a:pt x="196" y="107"/>
                  </a:cubicBezTo>
                  <a:cubicBezTo>
                    <a:pt x="196" y="107"/>
                    <a:pt x="196" y="107"/>
                    <a:pt x="196" y="107"/>
                  </a:cubicBezTo>
                  <a:close/>
                  <a:moveTo>
                    <a:pt x="364" y="106"/>
                  </a:moveTo>
                  <a:cubicBezTo>
                    <a:pt x="364" y="105"/>
                    <a:pt x="366" y="106"/>
                    <a:pt x="366" y="104"/>
                  </a:cubicBezTo>
                  <a:cubicBezTo>
                    <a:pt x="368" y="105"/>
                    <a:pt x="364" y="107"/>
                    <a:pt x="366" y="108"/>
                  </a:cubicBezTo>
                  <a:cubicBezTo>
                    <a:pt x="364" y="110"/>
                    <a:pt x="366" y="106"/>
                    <a:pt x="364" y="106"/>
                  </a:cubicBezTo>
                  <a:cubicBezTo>
                    <a:pt x="364" y="106"/>
                    <a:pt x="364" y="106"/>
                    <a:pt x="364" y="106"/>
                  </a:cubicBezTo>
                  <a:close/>
                  <a:moveTo>
                    <a:pt x="361" y="107"/>
                  </a:moveTo>
                  <a:cubicBezTo>
                    <a:pt x="361" y="106"/>
                    <a:pt x="362" y="106"/>
                    <a:pt x="363" y="106"/>
                  </a:cubicBezTo>
                  <a:cubicBezTo>
                    <a:pt x="363" y="107"/>
                    <a:pt x="362" y="107"/>
                    <a:pt x="361" y="107"/>
                  </a:cubicBezTo>
                  <a:cubicBezTo>
                    <a:pt x="361" y="107"/>
                    <a:pt x="361" y="107"/>
                    <a:pt x="361" y="107"/>
                  </a:cubicBezTo>
                  <a:close/>
                  <a:moveTo>
                    <a:pt x="160" y="109"/>
                  </a:moveTo>
                  <a:cubicBezTo>
                    <a:pt x="159" y="109"/>
                    <a:pt x="160" y="106"/>
                    <a:pt x="162" y="107"/>
                  </a:cubicBezTo>
                  <a:cubicBezTo>
                    <a:pt x="162" y="108"/>
                    <a:pt x="160" y="108"/>
                    <a:pt x="160" y="109"/>
                  </a:cubicBezTo>
                  <a:cubicBezTo>
                    <a:pt x="160" y="109"/>
                    <a:pt x="160" y="109"/>
                    <a:pt x="160" y="109"/>
                  </a:cubicBezTo>
                  <a:close/>
                  <a:moveTo>
                    <a:pt x="207" y="110"/>
                  </a:moveTo>
                  <a:cubicBezTo>
                    <a:pt x="207" y="109"/>
                    <a:pt x="207" y="109"/>
                    <a:pt x="207" y="108"/>
                  </a:cubicBezTo>
                  <a:cubicBezTo>
                    <a:pt x="208" y="109"/>
                    <a:pt x="208" y="109"/>
                    <a:pt x="209" y="108"/>
                  </a:cubicBezTo>
                  <a:cubicBezTo>
                    <a:pt x="210" y="109"/>
                    <a:pt x="210" y="109"/>
                    <a:pt x="210" y="110"/>
                  </a:cubicBezTo>
                  <a:cubicBezTo>
                    <a:pt x="209" y="111"/>
                    <a:pt x="209" y="110"/>
                    <a:pt x="209" y="109"/>
                  </a:cubicBezTo>
                  <a:cubicBezTo>
                    <a:pt x="208" y="109"/>
                    <a:pt x="208" y="110"/>
                    <a:pt x="207" y="110"/>
                  </a:cubicBezTo>
                  <a:cubicBezTo>
                    <a:pt x="207" y="110"/>
                    <a:pt x="207" y="110"/>
                    <a:pt x="207" y="110"/>
                  </a:cubicBezTo>
                  <a:close/>
                  <a:moveTo>
                    <a:pt x="211" y="110"/>
                  </a:moveTo>
                  <a:cubicBezTo>
                    <a:pt x="212" y="109"/>
                    <a:pt x="213" y="110"/>
                    <a:pt x="213" y="111"/>
                  </a:cubicBezTo>
                  <a:cubicBezTo>
                    <a:pt x="212" y="112"/>
                    <a:pt x="211" y="111"/>
                    <a:pt x="211" y="110"/>
                  </a:cubicBezTo>
                  <a:cubicBezTo>
                    <a:pt x="211" y="110"/>
                    <a:pt x="211" y="110"/>
                    <a:pt x="211" y="110"/>
                  </a:cubicBezTo>
                  <a:close/>
                  <a:moveTo>
                    <a:pt x="364" y="110"/>
                  </a:moveTo>
                  <a:cubicBezTo>
                    <a:pt x="365" y="110"/>
                    <a:pt x="365" y="110"/>
                    <a:pt x="365" y="109"/>
                  </a:cubicBezTo>
                  <a:cubicBezTo>
                    <a:pt x="367" y="110"/>
                    <a:pt x="364" y="110"/>
                    <a:pt x="365" y="111"/>
                  </a:cubicBezTo>
                  <a:cubicBezTo>
                    <a:pt x="364" y="111"/>
                    <a:pt x="364" y="111"/>
                    <a:pt x="364" y="111"/>
                  </a:cubicBezTo>
                  <a:cubicBezTo>
                    <a:pt x="364" y="111"/>
                    <a:pt x="364" y="110"/>
                    <a:pt x="364" y="110"/>
                  </a:cubicBezTo>
                  <a:cubicBezTo>
                    <a:pt x="364" y="110"/>
                    <a:pt x="364" y="110"/>
                    <a:pt x="364" y="110"/>
                  </a:cubicBezTo>
                  <a:close/>
                  <a:moveTo>
                    <a:pt x="369" y="113"/>
                  </a:moveTo>
                  <a:cubicBezTo>
                    <a:pt x="368" y="113"/>
                    <a:pt x="368" y="112"/>
                    <a:pt x="368" y="111"/>
                  </a:cubicBezTo>
                  <a:cubicBezTo>
                    <a:pt x="369" y="111"/>
                    <a:pt x="369" y="112"/>
                    <a:pt x="369" y="113"/>
                  </a:cubicBezTo>
                  <a:cubicBezTo>
                    <a:pt x="369" y="112"/>
                    <a:pt x="369" y="113"/>
                    <a:pt x="369" y="113"/>
                  </a:cubicBezTo>
                  <a:cubicBezTo>
                    <a:pt x="369" y="113"/>
                    <a:pt x="369" y="113"/>
                    <a:pt x="369" y="113"/>
                  </a:cubicBezTo>
                  <a:close/>
                  <a:moveTo>
                    <a:pt x="193" y="115"/>
                  </a:moveTo>
                  <a:cubicBezTo>
                    <a:pt x="192" y="117"/>
                    <a:pt x="191" y="113"/>
                    <a:pt x="193" y="114"/>
                  </a:cubicBezTo>
                  <a:cubicBezTo>
                    <a:pt x="194" y="115"/>
                    <a:pt x="192" y="115"/>
                    <a:pt x="193" y="115"/>
                  </a:cubicBezTo>
                  <a:cubicBezTo>
                    <a:pt x="193" y="115"/>
                    <a:pt x="193" y="115"/>
                    <a:pt x="193" y="115"/>
                  </a:cubicBezTo>
                  <a:close/>
                  <a:moveTo>
                    <a:pt x="208" y="121"/>
                  </a:moveTo>
                  <a:cubicBezTo>
                    <a:pt x="208" y="121"/>
                    <a:pt x="209" y="121"/>
                    <a:pt x="210" y="121"/>
                  </a:cubicBezTo>
                  <a:cubicBezTo>
                    <a:pt x="211" y="119"/>
                    <a:pt x="209" y="119"/>
                    <a:pt x="208" y="118"/>
                  </a:cubicBezTo>
                  <a:cubicBezTo>
                    <a:pt x="209" y="117"/>
                    <a:pt x="211" y="119"/>
                    <a:pt x="212" y="119"/>
                  </a:cubicBezTo>
                  <a:cubicBezTo>
                    <a:pt x="211" y="120"/>
                    <a:pt x="210" y="121"/>
                    <a:pt x="210" y="122"/>
                  </a:cubicBezTo>
                  <a:cubicBezTo>
                    <a:pt x="206" y="120"/>
                    <a:pt x="206" y="123"/>
                    <a:pt x="207" y="126"/>
                  </a:cubicBezTo>
                  <a:cubicBezTo>
                    <a:pt x="207" y="127"/>
                    <a:pt x="206" y="127"/>
                    <a:pt x="205" y="127"/>
                  </a:cubicBezTo>
                  <a:cubicBezTo>
                    <a:pt x="204" y="129"/>
                    <a:pt x="207" y="127"/>
                    <a:pt x="207" y="129"/>
                  </a:cubicBezTo>
                  <a:cubicBezTo>
                    <a:pt x="202" y="128"/>
                    <a:pt x="201" y="124"/>
                    <a:pt x="202" y="120"/>
                  </a:cubicBezTo>
                  <a:cubicBezTo>
                    <a:pt x="201" y="121"/>
                    <a:pt x="200" y="121"/>
                    <a:pt x="201" y="122"/>
                  </a:cubicBezTo>
                  <a:cubicBezTo>
                    <a:pt x="200" y="120"/>
                    <a:pt x="199" y="115"/>
                    <a:pt x="202" y="114"/>
                  </a:cubicBezTo>
                  <a:cubicBezTo>
                    <a:pt x="202" y="114"/>
                    <a:pt x="202" y="116"/>
                    <a:pt x="202" y="116"/>
                  </a:cubicBezTo>
                  <a:cubicBezTo>
                    <a:pt x="203" y="116"/>
                    <a:pt x="204" y="114"/>
                    <a:pt x="206" y="114"/>
                  </a:cubicBezTo>
                  <a:cubicBezTo>
                    <a:pt x="205" y="117"/>
                    <a:pt x="207" y="116"/>
                    <a:pt x="208" y="118"/>
                  </a:cubicBezTo>
                  <a:cubicBezTo>
                    <a:pt x="208" y="119"/>
                    <a:pt x="207" y="118"/>
                    <a:pt x="207" y="118"/>
                  </a:cubicBezTo>
                  <a:cubicBezTo>
                    <a:pt x="208" y="120"/>
                    <a:pt x="207" y="120"/>
                    <a:pt x="208" y="121"/>
                  </a:cubicBezTo>
                  <a:cubicBezTo>
                    <a:pt x="208" y="121"/>
                    <a:pt x="208" y="121"/>
                    <a:pt x="208" y="121"/>
                  </a:cubicBezTo>
                  <a:close/>
                  <a:moveTo>
                    <a:pt x="223" y="169"/>
                  </a:moveTo>
                  <a:cubicBezTo>
                    <a:pt x="223" y="169"/>
                    <a:pt x="223" y="169"/>
                    <a:pt x="223" y="169"/>
                  </a:cubicBezTo>
                  <a:cubicBezTo>
                    <a:pt x="224" y="167"/>
                    <a:pt x="221" y="168"/>
                    <a:pt x="221" y="167"/>
                  </a:cubicBezTo>
                  <a:cubicBezTo>
                    <a:pt x="225" y="167"/>
                    <a:pt x="223" y="160"/>
                    <a:pt x="226" y="161"/>
                  </a:cubicBezTo>
                  <a:cubicBezTo>
                    <a:pt x="228" y="155"/>
                    <a:pt x="224" y="153"/>
                    <a:pt x="227" y="149"/>
                  </a:cubicBezTo>
                  <a:cubicBezTo>
                    <a:pt x="223" y="149"/>
                    <a:pt x="220" y="146"/>
                    <a:pt x="221" y="142"/>
                  </a:cubicBezTo>
                  <a:cubicBezTo>
                    <a:pt x="222" y="142"/>
                    <a:pt x="222" y="142"/>
                    <a:pt x="223" y="142"/>
                  </a:cubicBezTo>
                  <a:cubicBezTo>
                    <a:pt x="224" y="140"/>
                    <a:pt x="223" y="139"/>
                    <a:pt x="224" y="137"/>
                  </a:cubicBezTo>
                  <a:cubicBezTo>
                    <a:pt x="223" y="133"/>
                    <a:pt x="218" y="137"/>
                    <a:pt x="218" y="132"/>
                  </a:cubicBezTo>
                  <a:cubicBezTo>
                    <a:pt x="223" y="130"/>
                    <a:pt x="223" y="127"/>
                    <a:pt x="223" y="122"/>
                  </a:cubicBezTo>
                  <a:cubicBezTo>
                    <a:pt x="219" y="120"/>
                    <a:pt x="220" y="117"/>
                    <a:pt x="219" y="114"/>
                  </a:cubicBezTo>
                  <a:cubicBezTo>
                    <a:pt x="217" y="114"/>
                    <a:pt x="217" y="115"/>
                    <a:pt x="215" y="115"/>
                  </a:cubicBezTo>
                  <a:cubicBezTo>
                    <a:pt x="218" y="120"/>
                    <a:pt x="211" y="124"/>
                    <a:pt x="215" y="126"/>
                  </a:cubicBezTo>
                  <a:cubicBezTo>
                    <a:pt x="214" y="127"/>
                    <a:pt x="214" y="129"/>
                    <a:pt x="212" y="130"/>
                  </a:cubicBezTo>
                  <a:cubicBezTo>
                    <a:pt x="213" y="130"/>
                    <a:pt x="214" y="129"/>
                    <a:pt x="214" y="130"/>
                  </a:cubicBezTo>
                  <a:cubicBezTo>
                    <a:pt x="213" y="136"/>
                    <a:pt x="214" y="144"/>
                    <a:pt x="210" y="148"/>
                  </a:cubicBezTo>
                  <a:cubicBezTo>
                    <a:pt x="212" y="153"/>
                    <a:pt x="210" y="159"/>
                    <a:pt x="209" y="164"/>
                  </a:cubicBezTo>
                  <a:cubicBezTo>
                    <a:pt x="211" y="164"/>
                    <a:pt x="211" y="167"/>
                    <a:pt x="213" y="166"/>
                  </a:cubicBezTo>
                  <a:cubicBezTo>
                    <a:pt x="211" y="164"/>
                    <a:pt x="216" y="164"/>
                    <a:pt x="213" y="161"/>
                  </a:cubicBezTo>
                  <a:cubicBezTo>
                    <a:pt x="215" y="162"/>
                    <a:pt x="214" y="160"/>
                    <a:pt x="215" y="160"/>
                  </a:cubicBezTo>
                  <a:cubicBezTo>
                    <a:pt x="215" y="161"/>
                    <a:pt x="216" y="159"/>
                    <a:pt x="217" y="161"/>
                  </a:cubicBezTo>
                  <a:cubicBezTo>
                    <a:pt x="216" y="164"/>
                    <a:pt x="214" y="163"/>
                    <a:pt x="214" y="166"/>
                  </a:cubicBezTo>
                  <a:cubicBezTo>
                    <a:pt x="220" y="163"/>
                    <a:pt x="217" y="174"/>
                    <a:pt x="213" y="172"/>
                  </a:cubicBezTo>
                  <a:cubicBezTo>
                    <a:pt x="214" y="174"/>
                    <a:pt x="212" y="175"/>
                    <a:pt x="214" y="176"/>
                  </a:cubicBezTo>
                  <a:cubicBezTo>
                    <a:pt x="210" y="178"/>
                    <a:pt x="213" y="171"/>
                    <a:pt x="210" y="172"/>
                  </a:cubicBezTo>
                  <a:cubicBezTo>
                    <a:pt x="208" y="173"/>
                    <a:pt x="212" y="175"/>
                    <a:pt x="209" y="175"/>
                  </a:cubicBezTo>
                  <a:cubicBezTo>
                    <a:pt x="211" y="176"/>
                    <a:pt x="208" y="178"/>
                    <a:pt x="210" y="179"/>
                  </a:cubicBezTo>
                  <a:cubicBezTo>
                    <a:pt x="211" y="180"/>
                    <a:pt x="210" y="176"/>
                    <a:pt x="212" y="177"/>
                  </a:cubicBezTo>
                  <a:cubicBezTo>
                    <a:pt x="212" y="179"/>
                    <a:pt x="213" y="176"/>
                    <a:pt x="213" y="177"/>
                  </a:cubicBezTo>
                  <a:cubicBezTo>
                    <a:pt x="211" y="181"/>
                    <a:pt x="209" y="180"/>
                    <a:pt x="208" y="183"/>
                  </a:cubicBezTo>
                  <a:cubicBezTo>
                    <a:pt x="207" y="183"/>
                    <a:pt x="207" y="182"/>
                    <a:pt x="206" y="183"/>
                  </a:cubicBezTo>
                  <a:cubicBezTo>
                    <a:pt x="205" y="187"/>
                    <a:pt x="204" y="191"/>
                    <a:pt x="207" y="192"/>
                  </a:cubicBezTo>
                  <a:cubicBezTo>
                    <a:pt x="206" y="196"/>
                    <a:pt x="203" y="197"/>
                    <a:pt x="205" y="202"/>
                  </a:cubicBezTo>
                  <a:cubicBezTo>
                    <a:pt x="204" y="201"/>
                    <a:pt x="203" y="204"/>
                    <a:pt x="203" y="203"/>
                  </a:cubicBezTo>
                  <a:cubicBezTo>
                    <a:pt x="206" y="200"/>
                    <a:pt x="199" y="190"/>
                    <a:pt x="204" y="190"/>
                  </a:cubicBezTo>
                  <a:cubicBezTo>
                    <a:pt x="200" y="185"/>
                    <a:pt x="207" y="172"/>
                    <a:pt x="200" y="167"/>
                  </a:cubicBezTo>
                  <a:cubicBezTo>
                    <a:pt x="201" y="165"/>
                    <a:pt x="201" y="162"/>
                    <a:pt x="198" y="160"/>
                  </a:cubicBezTo>
                  <a:cubicBezTo>
                    <a:pt x="202" y="157"/>
                    <a:pt x="195" y="151"/>
                    <a:pt x="198" y="149"/>
                  </a:cubicBezTo>
                  <a:cubicBezTo>
                    <a:pt x="197" y="149"/>
                    <a:pt x="195" y="149"/>
                    <a:pt x="196" y="147"/>
                  </a:cubicBezTo>
                  <a:cubicBezTo>
                    <a:pt x="196" y="146"/>
                    <a:pt x="196" y="147"/>
                    <a:pt x="198" y="147"/>
                  </a:cubicBezTo>
                  <a:cubicBezTo>
                    <a:pt x="197" y="145"/>
                    <a:pt x="197" y="145"/>
                    <a:pt x="198" y="143"/>
                  </a:cubicBezTo>
                  <a:cubicBezTo>
                    <a:pt x="196" y="142"/>
                    <a:pt x="195" y="141"/>
                    <a:pt x="195" y="139"/>
                  </a:cubicBezTo>
                  <a:cubicBezTo>
                    <a:pt x="197" y="138"/>
                    <a:pt x="198" y="136"/>
                    <a:pt x="199" y="134"/>
                  </a:cubicBezTo>
                  <a:cubicBezTo>
                    <a:pt x="198" y="134"/>
                    <a:pt x="197" y="134"/>
                    <a:pt x="197" y="133"/>
                  </a:cubicBezTo>
                  <a:cubicBezTo>
                    <a:pt x="198" y="132"/>
                    <a:pt x="198" y="133"/>
                    <a:pt x="199" y="133"/>
                  </a:cubicBezTo>
                  <a:cubicBezTo>
                    <a:pt x="199" y="131"/>
                    <a:pt x="201" y="132"/>
                    <a:pt x="201" y="130"/>
                  </a:cubicBezTo>
                  <a:cubicBezTo>
                    <a:pt x="200" y="129"/>
                    <a:pt x="198" y="128"/>
                    <a:pt x="197" y="128"/>
                  </a:cubicBezTo>
                  <a:cubicBezTo>
                    <a:pt x="197" y="127"/>
                    <a:pt x="199" y="125"/>
                    <a:pt x="197" y="124"/>
                  </a:cubicBezTo>
                  <a:cubicBezTo>
                    <a:pt x="197" y="126"/>
                    <a:pt x="194" y="126"/>
                    <a:pt x="193" y="128"/>
                  </a:cubicBezTo>
                  <a:cubicBezTo>
                    <a:pt x="195" y="128"/>
                    <a:pt x="195" y="131"/>
                    <a:pt x="196" y="131"/>
                  </a:cubicBezTo>
                  <a:cubicBezTo>
                    <a:pt x="196" y="133"/>
                    <a:pt x="195" y="133"/>
                    <a:pt x="196" y="135"/>
                  </a:cubicBezTo>
                  <a:cubicBezTo>
                    <a:pt x="195" y="135"/>
                    <a:pt x="193" y="134"/>
                    <a:pt x="193" y="135"/>
                  </a:cubicBezTo>
                  <a:cubicBezTo>
                    <a:pt x="195" y="136"/>
                    <a:pt x="193" y="138"/>
                    <a:pt x="191" y="139"/>
                  </a:cubicBezTo>
                  <a:cubicBezTo>
                    <a:pt x="192" y="141"/>
                    <a:pt x="191" y="145"/>
                    <a:pt x="190" y="147"/>
                  </a:cubicBezTo>
                  <a:cubicBezTo>
                    <a:pt x="190" y="151"/>
                    <a:pt x="192" y="152"/>
                    <a:pt x="191" y="157"/>
                  </a:cubicBezTo>
                  <a:cubicBezTo>
                    <a:pt x="193" y="156"/>
                    <a:pt x="192" y="157"/>
                    <a:pt x="194" y="157"/>
                  </a:cubicBezTo>
                  <a:cubicBezTo>
                    <a:pt x="194" y="154"/>
                    <a:pt x="194" y="151"/>
                    <a:pt x="196" y="150"/>
                  </a:cubicBezTo>
                  <a:cubicBezTo>
                    <a:pt x="196" y="153"/>
                    <a:pt x="196" y="155"/>
                    <a:pt x="196" y="158"/>
                  </a:cubicBezTo>
                  <a:cubicBezTo>
                    <a:pt x="197" y="158"/>
                    <a:pt x="197" y="159"/>
                    <a:pt x="197" y="159"/>
                  </a:cubicBezTo>
                  <a:cubicBezTo>
                    <a:pt x="196" y="161"/>
                    <a:pt x="196" y="164"/>
                    <a:pt x="197" y="165"/>
                  </a:cubicBezTo>
                  <a:cubicBezTo>
                    <a:pt x="197" y="165"/>
                    <a:pt x="197" y="164"/>
                    <a:pt x="198" y="164"/>
                  </a:cubicBezTo>
                  <a:cubicBezTo>
                    <a:pt x="198" y="165"/>
                    <a:pt x="199" y="165"/>
                    <a:pt x="199" y="166"/>
                  </a:cubicBezTo>
                  <a:cubicBezTo>
                    <a:pt x="197" y="166"/>
                    <a:pt x="197" y="165"/>
                    <a:pt x="196" y="165"/>
                  </a:cubicBezTo>
                  <a:cubicBezTo>
                    <a:pt x="198" y="171"/>
                    <a:pt x="196" y="175"/>
                    <a:pt x="196" y="182"/>
                  </a:cubicBezTo>
                  <a:cubicBezTo>
                    <a:pt x="194" y="181"/>
                    <a:pt x="194" y="184"/>
                    <a:pt x="192" y="183"/>
                  </a:cubicBezTo>
                  <a:cubicBezTo>
                    <a:pt x="194" y="189"/>
                    <a:pt x="189" y="195"/>
                    <a:pt x="194" y="200"/>
                  </a:cubicBezTo>
                  <a:cubicBezTo>
                    <a:pt x="194" y="201"/>
                    <a:pt x="191" y="201"/>
                    <a:pt x="193" y="202"/>
                  </a:cubicBezTo>
                  <a:cubicBezTo>
                    <a:pt x="194" y="202"/>
                    <a:pt x="195" y="198"/>
                    <a:pt x="197" y="201"/>
                  </a:cubicBezTo>
                  <a:cubicBezTo>
                    <a:pt x="196" y="203"/>
                    <a:pt x="196" y="208"/>
                    <a:pt x="197" y="210"/>
                  </a:cubicBezTo>
                  <a:cubicBezTo>
                    <a:pt x="197" y="209"/>
                    <a:pt x="197" y="209"/>
                    <a:pt x="198" y="209"/>
                  </a:cubicBezTo>
                  <a:cubicBezTo>
                    <a:pt x="198" y="210"/>
                    <a:pt x="200" y="212"/>
                    <a:pt x="198" y="213"/>
                  </a:cubicBezTo>
                  <a:cubicBezTo>
                    <a:pt x="198" y="211"/>
                    <a:pt x="197" y="213"/>
                    <a:pt x="198" y="212"/>
                  </a:cubicBezTo>
                  <a:cubicBezTo>
                    <a:pt x="196" y="212"/>
                    <a:pt x="196" y="215"/>
                    <a:pt x="196" y="216"/>
                  </a:cubicBezTo>
                  <a:cubicBezTo>
                    <a:pt x="196" y="216"/>
                    <a:pt x="194" y="215"/>
                    <a:pt x="194" y="216"/>
                  </a:cubicBezTo>
                  <a:cubicBezTo>
                    <a:pt x="195" y="216"/>
                    <a:pt x="196" y="216"/>
                    <a:pt x="196" y="218"/>
                  </a:cubicBezTo>
                  <a:cubicBezTo>
                    <a:pt x="195" y="218"/>
                    <a:pt x="194" y="218"/>
                    <a:pt x="194" y="219"/>
                  </a:cubicBezTo>
                  <a:cubicBezTo>
                    <a:pt x="196" y="219"/>
                    <a:pt x="194" y="220"/>
                    <a:pt x="195" y="221"/>
                  </a:cubicBezTo>
                  <a:cubicBezTo>
                    <a:pt x="196" y="222"/>
                    <a:pt x="197" y="222"/>
                    <a:pt x="197" y="223"/>
                  </a:cubicBezTo>
                  <a:cubicBezTo>
                    <a:pt x="197" y="224"/>
                    <a:pt x="195" y="223"/>
                    <a:pt x="196" y="224"/>
                  </a:cubicBezTo>
                  <a:cubicBezTo>
                    <a:pt x="197" y="224"/>
                    <a:pt x="198" y="224"/>
                    <a:pt x="198" y="225"/>
                  </a:cubicBezTo>
                  <a:cubicBezTo>
                    <a:pt x="197" y="227"/>
                    <a:pt x="196" y="229"/>
                    <a:pt x="195" y="230"/>
                  </a:cubicBezTo>
                  <a:cubicBezTo>
                    <a:pt x="196" y="231"/>
                    <a:pt x="197" y="230"/>
                    <a:pt x="197" y="229"/>
                  </a:cubicBezTo>
                  <a:cubicBezTo>
                    <a:pt x="197" y="231"/>
                    <a:pt x="198" y="232"/>
                    <a:pt x="196" y="232"/>
                  </a:cubicBezTo>
                  <a:cubicBezTo>
                    <a:pt x="195" y="232"/>
                    <a:pt x="196" y="230"/>
                    <a:pt x="194" y="230"/>
                  </a:cubicBezTo>
                  <a:cubicBezTo>
                    <a:pt x="194" y="231"/>
                    <a:pt x="195" y="234"/>
                    <a:pt x="195" y="235"/>
                  </a:cubicBezTo>
                  <a:cubicBezTo>
                    <a:pt x="194" y="235"/>
                    <a:pt x="194" y="233"/>
                    <a:pt x="192" y="234"/>
                  </a:cubicBezTo>
                  <a:cubicBezTo>
                    <a:pt x="192" y="235"/>
                    <a:pt x="192" y="236"/>
                    <a:pt x="193" y="236"/>
                  </a:cubicBezTo>
                  <a:cubicBezTo>
                    <a:pt x="194" y="235"/>
                    <a:pt x="195" y="236"/>
                    <a:pt x="196" y="238"/>
                  </a:cubicBezTo>
                  <a:cubicBezTo>
                    <a:pt x="197" y="237"/>
                    <a:pt x="196" y="237"/>
                    <a:pt x="196" y="235"/>
                  </a:cubicBezTo>
                  <a:cubicBezTo>
                    <a:pt x="197" y="235"/>
                    <a:pt x="198" y="236"/>
                    <a:pt x="198" y="237"/>
                  </a:cubicBezTo>
                  <a:cubicBezTo>
                    <a:pt x="196" y="237"/>
                    <a:pt x="198" y="239"/>
                    <a:pt x="197" y="239"/>
                  </a:cubicBezTo>
                  <a:cubicBezTo>
                    <a:pt x="196" y="239"/>
                    <a:pt x="196" y="238"/>
                    <a:pt x="195" y="238"/>
                  </a:cubicBezTo>
                  <a:cubicBezTo>
                    <a:pt x="195" y="239"/>
                    <a:pt x="195" y="240"/>
                    <a:pt x="193" y="240"/>
                  </a:cubicBezTo>
                  <a:cubicBezTo>
                    <a:pt x="195" y="242"/>
                    <a:pt x="192" y="240"/>
                    <a:pt x="192" y="242"/>
                  </a:cubicBezTo>
                  <a:cubicBezTo>
                    <a:pt x="194" y="243"/>
                    <a:pt x="194" y="240"/>
                    <a:pt x="195" y="242"/>
                  </a:cubicBezTo>
                  <a:cubicBezTo>
                    <a:pt x="195" y="243"/>
                    <a:pt x="194" y="242"/>
                    <a:pt x="193" y="243"/>
                  </a:cubicBezTo>
                  <a:cubicBezTo>
                    <a:pt x="196" y="242"/>
                    <a:pt x="193" y="244"/>
                    <a:pt x="195" y="244"/>
                  </a:cubicBezTo>
                  <a:cubicBezTo>
                    <a:pt x="196" y="241"/>
                    <a:pt x="197" y="244"/>
                    <a:pt x="198" y="242"/>
                  </a:cubicBezTo>
                  <a:cubicBezTo>
                    <a:pt x="198" y="240"/>
                    <a:pt x="195" y="242"/>
                    <a:pt x="196" y="240"/>
                  </a:cubicBezTo>
                  <a:cubicBezTo>
                    <a:pt x="197" y="240"/>
                    <a:pt x="198" y="241"/>
                    <a:pt x="199" y="241"/>
                  </a:cubicBezTo>
                  <a:cubicBezTo>
                    <a:pt x="199" y="235"/>
                    <a:pt x="200" y="233"/>
                    <a:pt x="198" y="232"/>
                  </a:cubicBezTo>
                  <a:cubicBezTo>
                    <a:pt x="198" y="230"/>
                    <a:pt x="199" y="227"/>
                    <a:pt x="200" y="225"/>
                  </a:cubicBezTo>
                  <a:cubicBezTo>
                    <a:pt x="199" y="225"/>
                    <a:pt x="198" y="225"/>
                    <a:pt x="198" y="225"/>
                  </a:cubicBezTo>
                  <a:cubicBezTo>
                    <a:pt x="199" y="224"/>
                    <a:pt x="202" y="223"/>
                    <a:pt x="200" y="223"/>
                  </a:cubicBezTo>
                  <a:cubicBezTo>
                    <a:pt x="200" y="223"/>
                    <a:pt x="200" y="223"/>
                    <a:pt x="199" y="223"/>
                  </a:cubicBezTo>
                  <a:cubicBezTo>
                    <a:pt x="199" y="220"/>
                    <a:pt x="199" y="218"/>
                    <a:pt x="197" y="216"/>
                  </a:cubicBezTo>
                  <a:cubicBezTo>
                    <a:pt x="199" y="215"/>
                    <a:pt x="199" y="217"/>
                    <a:pt x="201" y="218"/>
                  </a:cubicBezTo>
                  <a:cubicBezTo>
                    <a:pt x="202" y="215"/>
                    <a:pt x="199" y="208"/>
                    <a:pt x="202" y="204"/>
                  </a:cubicBezTo>
                  <a:cubicBezTo>
                    <a:pt x="201" y="205"/>
                    <a:pt x="206" y="208"/>
                    <a:pt x="204" y="210"/>
                  </a:cubicBezTo>
                  <a:cubicBezTo>
                    <a:pt x="204" y="210"/>
                    <a:pt x="203" y="209"/>
                    <a:pt x="203" y="210"/>
                  </a:cubicBezTo>
                  <a:cubicBezTo>
                    <a:pt x="204" y="214"/>
                    <a:pt x="204" y="223"/>
                    <a:pt x="201" y="227"/>
                  </a:cubicBezTo>
                  <a:cubicBezTo>
                    <a:pt x="203" y="226"/>
                    <a:pt x="203" y="229"/>
                    <a:pt x="203" y="230"/>
                  </a:cubicBezTo>
                  <a:cubicBezTo>
                    <a:pt x="198" y="232"/>
                    <a:pt x="205" y="244"/>
                    <a:pt x="198" y="246"/>
                  </a:cubicBezTo>
                  <a:cubicBezTo>
                    <a:pt x="198" y="245"/>
                    <a:pt x="198" y="244"/>
                    <a:pt x="198" y="243"/>
                  </a:cubicBezTo>
                  <a:cubicBezTo>
                    <a:pt x="196" y="243"/>
                    <a:pt x="195" y="243"/>
                    <a:pt x="195" y="246"/>
                  </a:cubicBezTo>
                  <a:cubicBezTo>
                    <a:pt x="196" y="246"/>
                    <a:pt x="197" y="244"/>
                    <a:pt x="197" y="246"/>
                  </a:cubicBezTo>
                  <a:cubicBezTo>
                    <a:pt x="197" y="248"/>
                    <a:pt x="196" y="252"/>
                    <a:pt x="194" y="253"/>
                  </a:cubicBezTo>
                  <a:cubicBezTo>
                    <a:pt x="194" y="252"/>
                    <a:pt x="192" y="251"/>
                    <a:pt x="192" y="252"/>
                  </a:cubicBezTo>
                  <a:cubicBezTo>
                    <a:pt x="193" y="253"/>
                    <a:pt x="193" y="255"/>
                    <a:pt x="192" y="258"/>
                  </a:cubicBezTo>
                  <a:cubicBezTo>
                    <a:pt x="194" y="257"/>
                    <a:pt x="195" y="256"/>
                    <a:pt x="196" y="255"/>
                  </a:cubicBezTo>
                  <a:cubicBezTo>
                    <a:pt x="195" y="255"/>
                    <a:pt x="194" y="255"/>
                    <a:pt x="195" y="253"/>
                  </a:cubicBezTo>
                  <a:cubicBezTo>
                    <a:pt x="196" y="255"/>
                    <a:pt x="196" y="251"/>
                    <a:pt x="197" y="253"/>
                  </a:cubicBezTo>
                  <a:cubicBezTo>
                    <a:pt x="198" y="249"/>
                    <a:pt x="197" y="247"/>
                    <a:pt x="200" y="246"/>
                  </a:cubicBezTo>
                  <a:cubicBezTo>
                    <a:pt x="200" y="248"/>
                    <a:pt x="198" y="250"/>
                    <a:pt x="199" y="251"/>
                  </a:cubicBezTo>
                  <a:cubicBezTo>
                    <a:pt x="199" y="250"/>
                    <a:pt x="200" y="249"/>
                    <a:pt x="201" y="249"/>
                  </a:cubicBezTo>
                  <a:cubicBezTo>
                    <a:pt x="202" y="250"/>
                    <a:pt x="202" y="256"/>
                    <a:pt x="201" y="258"/>
                  </a:cubicBezTo>
                  <a:cubicBezTo>
                    <a:pt x="201" y="258"/>
                    <a:pt x="200" y="258"/>
                    <a:pt x="199" y="258"/>
                  </a:cubicBezTo>
                  <a:cubicBezTo>
                    <a:pt x="200" y="258"/>
                    <a:pt x="200" y="256"/>
                    <a:pt x="199" y="256"/>
                  </a:cubicBezTo>
                  <a:cubicBezTo>
                    <a:pt x="198" y="264"/>
                    <a:pt x="201" y="267"/>
                    <a:pt x="199" y="274"/>
                  </a:cubicBezTo>
                  <a:cubicBezTo>
                    <a:pt x="199" y="273"/>
                    <a:pt x="199" y="271"/>
                    <a:pt x="198" y="271"/>
                  </a:cubicBezTo>
                  <a:cubicBezTo>
                    <a:pt x="198" y="277"/>
                    <a:pt x="197" y="280"/>
                    <a:pt x="197" y="284"/>
                  </a:cubicBezTo>
                  <a:cubicBezTo>
                    <a:pt x="199" y="285"/>
                    <a:pt x="197" y="282"/>
                    <a:pt x="199" y="282"/>
                  </a:cubicBezTo>
                  <a:cubicBezTo>
                    <a:pt x="199" y="285"/>
                    <a:pt x="199" y="291"/>
                    <a:pt x="196" y="295"/>
                  </a:cubicBezTo>
                  <a:cubicBezTo>
                    <a:pt x="198" y="297"/>
                    <a:pt x="196" y="299"/>
                    <a:pt x="197" y="301"/>
                  </a:cubicBezTo>
                  <a:cubicBezTo>
                    <a:pt x="200" y="300"/>
                    <a:pt x="199" y="294"/>
                    <a:pt x="201" y="293"/>
                  </a:cubicBezTo>
                  <a:cubicBezTo>
                    <a:pt x="203" y="296"/>
                    <a:pt x="202" y="306"/>
                    <a:pt x="201" y="309"/>
                  </a:cubicBezTo>
                  <a:cubicBezTo>
                    <a:pt x="209" y="308"/>
                    <a:pt x="205" y="295"/>
                    <a:pt x="206" y="288"/>
                  </a:cubicBezTo>
                  <a:cubicBezTo>
                    <a:pt x="206" y="283"/>
                    <a:pt x="207" y="278"/>
                    <a:pt x="205" y="275"/>
                  </a:cubicBezTo>
                  <a:cubicBezTo>
                    <a:pt x="205" y="275"/>
                    <a:pt x="207" y="275"/>
                    <a:pt x="207" y="276"/>
                  </a:cubicBezTo>
                  <a:cubicBezTo>
                    <a:pt x="207" y="279"/>
                    <a:pt x="207" y="278"/>
                    <a:pt x="209" y="280"/>
                  </a:cubicBezTo>
                  <a:cubicBezTo>
                    <a:pt x="207" y="281"/>
                    <a:pt x="207" y="285"/>
                    <a:pt x="209" y="285"/>
                  </a:cubicBezTo>
                  <a:cubicBezTo>
                    <a:pt x="210" y="283"/>
                    <a:pt x="213" y="283"/>
                    <a:pt x="214" y="285"/>
                  </a:cubicBezTo>
                  <a:cubicBezTo>
                    <a:pt x="211" y="286"/>
                    <a:pt x="210" y="291"/>
                    <a:pt x="213" y="292"/>
                  </a:cubicBezTo>
                  <a:cubicBezTo>
                    <a:pt x="214" y="291"/>
                    <a:pt x="214" y="289"/>
                    <a:pt x="216" y="288"/>
                  </a:cubicBezTo>
                  <a:cubicBezTo>
                    <a:pt x="217" y="289"/>
                    <a:pt x="217" y="290"/>
                    <a:pt x="219" y="290"/>
                  </a:cubicBezTo>
                  <a:cubicBezTo>
                    <a:pt x="220" y="289"/>
                    <a:pt x="218" y="287"/>
                    <a:pt x="219" y="285"/>
                  </a:cubicBezTo>
                  <a:cubicBezTo>
                    <a:pt x="217" y="285"/>
                    <a:pt x="218" y="288"/>
                    <a:pt x="216" y="288"/>
                  </a:cubicBezTo>
                  <a:cubicBezTo>
                    <a:pt x="216" y="284"/>
                    <a:pt x="216" y="284"/>
                    <a:pt x="219" y="282"/>
                  </a:cubicBezTo>
                  <a:cubicBezTo>
                    <a:pt x="220" y="284"/>
                    <a:pt x="221" y="285"/>
                    <a:pt x="221" y="286"/>
                  </a:cubicBezTo>
                  <a:cubicBezTo>
                    <a:pt x="220" y="290"/>
                    <a:pt x="218" y="293"/>
                    <a:pt x="218" y="297"/>
                  </a:cubicBezTo>
                  <a:cubicBezTo>
                    <a:pt x="220" y="297"/>
                    <a:pt x="220" y="298"/>
                    <a:pt x="222" y="298"/>
                  </a:cubicBezTo>
                  <a:cubicBezTo>
                    <a:pt x="222" y="296"/>
                    <a:pt x="223" y="296"/>
                    <a:pt x="224" y="296"/>
                  </a:cubicBezTo>
                  <a:cubicBezTo>
                    <a:pt x="225" y="296"/>
                    <a:pt x="226" y="297"/>
                    <a:pt x="228" y="297"/>
                  </a:cubicBezTo>
                  <a:cubicBezTo>
                    <a:pt x="228" y="296"/>
                    <a:pt x="228" y="294"/>
                    <a:pt x="229" y="293"/>
                  </a:cubicBezTo>
                  <a:cubicBezTo>
                    <a:pt x="226" y="293"/>
                    <a:pt x="227" y="288"/>
                    <a:pt x="228" y="286"/>
                  </a:cubicBezTo>
                  <a:cubicBezTo>
                    <a:pt x="225" y="285"/>
                    <a:pt x="227" y="283"/>
                    <a:pt x="225" y="281"/>
                  </a:cubicBezTo>
                  <a:cubicBezTo>
                    <a:pt x="225" y="282"/>
                    <a:pt x="223" y="283"/>
                    <a:pt x="223" y="282"/>
                  </a:cubicBezTo>
                  <a:cubicBezTo>
                    <a:pt x="224" y="281"/>
                    <a:pt x="226" y="280"/>
                    <a:pt x="227" y="280"/>
                  </a:cubicBezTo>
                  <a:cubicBezTo>
                    <a:pt x="227" y="276"/>
                    <a:pt x="228" y="271"/>
                    <a:pt x="225" y="270"/>
                  </a:cubicBezTo>
                  <a:cubicBezTo>
                    <a:pt x="223" y="272"/>
                    <a:pt x="227" y="275"/>
                    <a:pt x="225" y="276"/>
                  </a:cubicBezTo>
                  <a:cubicBezTo>
                    <a:pt x="225" y="273"/>
                    <a:pt x="223" y="273"/>
                    <a:pt x="223" y="271"/>
                  </a:cubicBezTo>
                  <a:cubicBezTo>
                    <a:pt x="226" y="270"/>
                    <a:pt x="224" y="267"/>
                    <a:pt x="228" y="268"/>
                  </a:cubicBezTo>
                  <a:cubicBezTo>
                    <a:pt x="228" y="265"/>
                    <a:pt x="226" y="267"/>
                    <a:pt x="225" y="266"/>
                  </a:cubicBezTo>
                  <a:cubicBezTo>
                    <a:pt x="229" y="263"/>
                    <a:pt x="228" y="256"/>
                    <a:pt x="229" y="252"/>
                  </a:cubicBezTo>
                  <a:cubicBezTo>
                    <a:pt x="232" y="247"/>
                    <a:pt x="230" y="236"/>
                    <a:pt x="231" y="229"/>
                  </a:cubicBezTo>
                  <a:cubicBezTo>
                    <a:pt x="231" y="225"/>
                    <a:pt x="234" y="222"/>
                    <a:pt x="231" y="219"/>
                  </a:cubicBezTo>
                  <a:cubicBezTo>
                    <a:pt x="231" y="215"/>
                    <a:pt x="232" y="212"/>
                    <a:pt x="232" y="208"/>
                  </a:cubicBezTo>
                  <a:cubicBezTo>
                    <a:pt x="228" y="209"/>
                    <a:pt x="229" y="203"/>
                    <a:pt x="231" y="203"/>
                  </a:cubicBezTo>
                  <a:cubicBezTo>
                    <a:pt x="229" y="192"/>
                    <a:pt x="229" y="179"/>
                    <a:pt x="225" y="171"/>
                  </a:cubicBezTo>
                  <a:cubicBezTo>
                    <a:pt x="226" y="173"/>
                    <a:pt x="223" y="172"/>
                    <a:pt x="222" y="172"/>
                  </a:cubicBezTo>
                  <a:cubicBezTo>
                    <a:pt x="222" y="170"/>
                    <a:pt x="221" y="170"/>
                    <a:pt x="221" y="169"/>
                  </a:cubicBezTo>
                  <a:cubicBezTo>
                    <a:pt x="222" y="169"/>
                    <a:pt x="221" y="168"/>
                    <a:pt x="222" y="168"/>
                  </a:cubicBezTo>
                  <a:cubicBezTo>
                    <a:pt x="222" y="169"/>
                    <a:pt x="222" y="169"/>
                    <a:pt x="223" y="169"/>
                  </a:cubicBezTo>
                  <a:close/>
                  <a:moveTo>
                    <a:pt x="202" y="170"/>
                  </a:moveTo>
                  <a:cubicBezTo>
                    <a:pt x="203" y="168"/>
                    <a:pt x="203" y="165"/>
                    <a:pt x="204" y="163"/>
                  </a:cubicBezTo>
                  <a:cubicBezTo>
                    <a:pt x="205" y="164"/>
                    <a:pt x="206" y="169"/>
                    <a:pt x="202" y="170"/>
                  </a:cubicBezTo>
                  <a:cubicBezTo>
                    <a:pt x="202" y="170"/>
                    <a:pt x="202" y="170"/>
                    <a:pt x="202" y="170"/>
                  </a:cubicBezTo>
                  <a:close/>
                  <a:moveTo>
                    <a:pt x="210" y="117"/>
                  </a:moveTo>
                  <a:cubicBezTo>
                    <a:pt x="209" y="117"/>
                    <a:pt x="209" y="116"/>
                    <a:pt x="209" y="115"/>
                  </a:cubicBezTo>
                  <a:cubicBezTo>
                    <a:pt x="211" y="115"/>
                    <a:pt x="209" y="116"/>
                    <a:pt x="210" y="117"/>
                  </a:cubicBezTo>
                  <a:cubicBezTo>
                    <a:pt x="210" y="117"/>
                    <a:pt x="210" y="117"/>
                    <a:pt x="210" y="117"/>
                  </a:cubicBezTo>
                  <a:close/>
                  <a:moveTo>
                    <a:pt x="367" y="126"/>
                  </a:moveTo>
                  <a:cubicBezTo>
                    <a:pt x="365" y="123"/>
                    <a:pt x="368" y="119"/>
                    <a:pt x="367" y="116"/>
                  </a:cubicBezTo>
                  <a:cubicBezTo>
                    <a:pt x="367" y="115"/>
                    <a:pt x="369" y="117"/>
                    <a:pt x="370" y="116"/>
                  </a:cubicBezTo>
                  <a:cubicBezTo>
                    <a:pt x="371" y="119"/>
                    <a:pt x="370" y="123"/>
                    <a:pt x="373" y="125"/>
                  </a:cubicBezTo>
                  <a:cubicBezTo>
                    <a:pt x="371" y="128"/>
                    <a:pt x="370" y="134"/>
                    <a:pt x="372" y="137"/>
                  </a:cubicBezTo>
                  <a:cubicBezTo>
                    <a:pt x="372" y="138"/>
                    <a:pt x="371" y="138"/>
                    <a:pt x="369" y="138"/>
                  </a:cubicBezTo>
                  <a:cubicBezTo>
                    <a:pt x="370" y="133"/>
                    <a:pt x="366" y="129"/>
                    <a:pt x="368" y="125"/>
                  </a:cubicBezTo>
                  <a:cubicBezTo>
                    <a:pt x="366" y="125"/>
                    <a:pt x="367" y="125"/>
                    <a:pt x="367" y="126"/>
                  </a:cubicBezTo>
                  <a:cubicBezTo>
                    <a:pt x="367" y="126"/>
                    <a:pt x="367" y="126"/>
                    <a:pt x="367" y="126"/>
                  </a:cubicBezTo>
                  <a:close/>
                  <a:moveTo>
                    <a:pt x="353" y="118"/>
                  </a:moveTo>
                  <a:cubicBezTo>
                    <a:pt x="353" y="118"/>
                    <a:pt x="353" y="117"/>
                    <a:pt x="353" y="116"/>
                  </a:cubicBezTo>
                  <a:cubicBezTo>
                    <a:pt x="354" y="116"/>
                    <a:pt x="354" y="117"/>
                    <a:pt x="354" y="118"/>
                  </a:cubicBezTo>
                  <a:cubicBezTo>
                    <a:pt x="353" y="117"/>
                    <a:pt x="353" y="118"/>
                    <a:pt x="353" y="118"/>
                  </a:cubicBezTo>
                  <a:cubicBezTo>
                    <a:pt x="353" y="118"/>
                    <a:pt x="353" y="118"/>
                    <a:pt x="353" y="118"/>
                  </a:cubicBezTo>
                  <a:close/>
                  <a:moveTo>
                    <a:pt x="255" y="120"/>
                  </a:moveTo>
                  <a:cubicBezTo>
                    <a:pt x="254" y="118"/>
                    <a:pt x="258" y="120"/>
                    <a:pt x="257" y="118"/>
                  </a:cubicBezTo>
                  <a:cubicBezTo>
                    <a:pt x="258" y="118"/>
                    <a:pt x="256" y="121"/>
                    <a:pt x="255" y="120"/>
                  </a:cubicBezTo>
                  <a:cubicBezTo>
                    <a:pt x="255" y="120"/>
                    <a:pt x="255" y="120"/>
                    <a:pt x="255" y="120"/>
                  </a:cubicBezTo>
                  <a:close/>
                  <a:moveTo>
                    <a:pt x="364" y="119"/>
                  </a:moveTo>
                  <a:cubicBezTo>
                    <a:pt x="364" y="119"/>
                    <a:pt x="364" y="118"/>
                    <a:pt x="364" y="118"/>
                  </a:cubicBezTo>
                  <a:cubicBezTo>
                    <a:pt x="366" y="117"/>
                    <a:pt x="366" y="120"/>
                    <a:pt x="364" y="119"/>
                  </a:cubicBezTo>
                  <a:cubicBezTo>
                    <a:pt x="364" y="119"/>
                    <a:pt x="364" y="119"/>
                    <a:pt x="364" y="119"/>
                  </a:cubicBezTo>
                  <a:close/>
                  <a:moveTo>
                    <a:pt x="177" y="122"/>
                  </a:moveTo>
                  <a:cubicBezTo>
                    <a:pt x="178" y="121"/>
                    <a:pt x="177" y="120"/>
                    <a:pt x="179" y="119"/>
                  </a:cubicBezTo>
                  <a:cubicBezTo>
                    <a:pt x="180" y="120"/>
                    <a:pt x="180" y="122"/>
                    <a:pt x="184" y="121"/>
                  </a:cubicBezTo>
                  <a:cubicBezTo>
                    <a:pt x="185" y="123"/>
                    <a:pt x="184" y="127"/>
                    <a:pt x="185" y="129"/>
                  </a:cubicBezTo>
                  <a:cubicBezTo>
                    <a:pt x="184" y="129"/>
                    <a:pt x="183" y="130"/>
                    <a:pt x="182" y="130"/>
                  </a:cubicBezTo>
                  <a:cubicBezTo>
                    <a:pt x="181" y="127"/>
                    <a:pt x="179" y="124"/>
                    <a:pt x="177" y="122"/>
                  </a:cubicBezTo>
                  <a:cubicBezTo>
                    <a:pt x="177" y="122"/>
                    <a:pt x="177" y="122"/>
                    <a:pt x="177" y="122"/>
                  </a:cubicBezTo>
                  <a:close/>
                  <a:moveTo>
                    <a:pt x="255" y="127"/>
                  </a:moveTo>
                  <a:cubicBezTo>
                    <a:pt x="255" y="126"/>
                    <a:pt x="256" y="123"/>
                    <a:pt x="254" y="123"/>
                  </a:cubicBezTo>
                  <a:cubicBezTo>
                    <a:pt x="255" y="122"/>
                    <a:pt x="256" y="122"/>
                    <a:pt x="257" y="122"/>
                  </a:cubicBezTo>
                  <a:cubicBezTo>
                    <a:pt x="255" y="124"/>
                    <a:pt x="257" y="125"/>
                    <a:pt x="256" y="128"/>
                  </a:cubicBezTo>
                  <a:cubicBezTo>
                    <a:pt x="255" y="128"/>
                    <a:pt x="257" y="126"/>
                    <a:pt x="255" y="127"/>
                  </a:cubicBezTo>
                  <a:cubicBezTo>
                    <a:pt x="255" y="127"/>
                    <a:pt x="255" y="127"/>
                    <a:pt x="255" y="127"/>
                  </a:cubicBezTo>
                  <a:close/>
                  <a:moveTo>
                    <a:pt x="208" y="126"/>
                  </a:moveTo>
                  <a:cubicBezTo>
                    <a:pt x="208" y="124"/>
                    <a:pt x="209" y="124"/>
                    <a:pt x="208" y="122"/>
                  </a:cubicBezTo>
                  <a:cubicBezTo>
                    <a:pt x="209" y="123"/>
                    <a:pt x="210" y="123"/>
                    <a:pt x="210" y="124"/>
                  </a:cubicBezTo>
                  <a:cubicBezTo>
                    <a:pt x="210" y="124"/>
                    <a:pt x="209" y="125"/>
                    <a:pt x="208" y="126"/>
                  </a:cubicBezTo>
                  <a:cubicBezTo>
                    <a:pt x="208" y="126"/>
                    <a:pt x="208" y="126"/>
                    <a:pt x="208" y="126"/>
                  </a:cubicBezTo>
                  <a:close/>
                  <a:moveTo>
                    <a:pt x="374" y="125"/>
                  </a:moveTo>
                  <a:cubicBezTo>
                    <a:pt x="373" y="125"/>
                    <a:pt x="373" y="124"/>
                    <a:pt x="373" y="123"/>
                  </a:cubicBezTo>
                  <a:cubicBezTo>
                    <a:pt x="374" y="123"/>
                    <a:pt x="374" y="123"/>
                    <a:pt x="374" y="124"/>
                  </a:cubicBezTo>
                  <a:cubicBezTo>
                    <a:pt x="374" y="124"/>
                    <a:pt x="374" y="124"/>
                    <a:pt x="374" y="125"/>
                  </a:cubicBezTo>
                  <a:cubicBezTo>
                    <a:pt x="374" y="125"/>
                    <a:pt x="374" y="125"/>
                    <a:pt x="374" y="125"/>
                  </a:cubicBezTo>
                  <a:close/>
                  <a:moveTo>
                    <a:pt x="358" y="126"/>
                  </a:moveTo>
                  <a:cubicBezTo>
                    <a:pt x="357" y="126"/>
                    <a:pt x="358" y="124"/>
                    <a:pt x="357" y="124"/>
                  </a:cubicBezTo>
                  <a:cubicBezTo>
                    <a:pt x="358" y="122"/>
                    <a:pt x="360" y="125"/>
                    <a:pt x="358" y="126"/>
                  </a:cubicBezTo>
                  <a:cubicBezTo>
                    <a:pt x="358" y="126"/>
                    <a:pt x="358" y="126"/>
                    <a:pt x="358" y="126"/>
                  </a:cubicBezTo>
                  <a:close/>
                  <a:moveTo>
                    <a:pt x="192" y="130"/>
                  </a:moveTo>
                  <a:cubicBezTo>
                    <a:pt x="192" y="130"/>
                    <a:pt x="190" y="130"/>
                    <a:pt x="190" y="128"/>
                  </a:cubicBezTo>
                  <a:cubicBezTo>
                    <a:pt x="192" y="128"/>
                    <a:pt x="193" y="128"/>
                    <a:pt x="192" y="130"/>
                  </a:cubicBezTo>
                  <a:cubicBezTo>
                    <a:pt x="192" y="130"/>
                    <a:pt x="192" y="130"/>
                    <a:pt x="192" y="130"/>
                  </a:cubicBezTo>
                  <a:close/>
                  <a:moveTo>
                    <a:pt x="208" y="132"/>
                  </a:moveTo>
                  <a:cubicBezTo>
                    <a:pt x="209" y="132"/>
                    <a:pt x="209" y="130"/>
                    <a:pt x="209" y="129"/>
                  </a:cubicBezTo>
                  <a:cubicBezTo>
                    <a:pt x="210" y="129"/>
                    <a:pt x="210" y="129"/>
                    <a:pt x="211" y="130"/>
                  </a:cubicBezTo>
                  <a:cubicBezTo>
                    <a:pt x="210" y="131"/>
                    <a:pt x="209" y="131"/>
                    <a:pt x="210" y="133"/>
                  </a:cubicBezTo>
                  <a:cubicBezTo>
                    <a:pt x="207" y="134"/>
                    <a:pt x="207" y="132"/>
                    <a:pt x="206" y="131"/>
                  </a:cubicBezTo>
                  <a:cubicBezTo>
                    <a:pt x="206" y="130"/>
                    <a:pt x="208" y="131"/>
                    <a:pt x="208" y="132"/>
                  </a:cubicBezTo>
                  <a:cubicBezTo>
                    <a:pt x="208" y="132"/>
                    <a:pt x="208" y="132"/>
                    <a:pt x="208" y="132"/>
                  </a:cubicBezTo>
                  <a:close/>
                  <a:moveTo>
                    <a:pt x="204" y="134"/>
                  </a:moveTo>
                  <a:cubicBezTo>
                    <a:pt x="204" y="133"/>
                    <a:pt x="204" y="132"/>
                    <a:pt x="204" y="131"/>
                  </a:cubicBezTo>
                  <a:cubicBezTo>
                    <a:pt x="205" y="131"/>
                    <a:pt x="207" y="132"/>
                    <a:pt x="207" y="133"/>
                  </a:cubicBezTo>
                  <a:cubicBezTo>
                    <a:pt x="205" y="133"/>
                    <a:pt x="205" y="134"/>
                    <a:pt x="204" y="134"/>
                  </a:cubicBezTo>
                  <a:cubicBezTo>
                    <a:pt x="204" y="134"/>
                    <a:pt x="204" y="134"/>
                    <a:pt x="204" y="134"/>
                  </a:cubicBezTo>
                  <a:close/>
                  <a:moveTo>
                    <a:pt x="212" y="137"/>
                  </a:moveTo>
                  <a:cubicBezTo>
                    <a:pt x="211" y="138"/>
                    <a:pt x="209" y="138"/>
                    <a:pt x="209" y="137"/>
                  </a:cubicBezTo>
                  <a:cubicBezTo>
                    <a:pt x="208" y="137"/>
                    <a:pt x="208" y="139"/>
                    <a:pt x="207" y="137"/>
                  </a:cubicBezTo>
                  <a:cubicBezTo>
                    <a:pt x="206" y="137"/>
                    <a:pt x="208" y="139"/>
                    <a:pt x="207" y="140"/>
                  </a:cubicBezTo>
                  <a:cubicBezTo>
                    <a:pt x="205" y="140"/>
                    <a:pt x="206" y="138"/>
                    <a:pt x="204" y="138"/>
                  </a:cubicBezTo>
                  <a:cubicBezTo>
                    <a:pt x="206" y="138"/>
                    <a:pt x="206" y="135"/>
                    <a:pt x="207" y="134"/>
                  </a:cubicBezTo>
                  <a:cubicBezTo>
                    <a:pt x="210" y="133"/>
                    <a:pt x="209" y="135"/>
                    <a:pt x="212" y="137"/>
                  </a:cubicBezTo>
                  <a:cubicBezTo>
                    <a:pt x="212" y="137"/>
                    <a:pt x="212" y="137"/>
                    <a:pt x="212" y="137"/>
                  </a:cubicBezTo>
                  <a:close/>
                  <a:moveTo>
                    <a:pt x="206" y="142"/>
                  </a:moveTo>
                  <a:cubicBezTo>
                    <a:pt x="205" y="141"/>
                    <a:pt x="204" y="141"/>
                    <a:pt x="204" y="142"/>
                  </a:cubicBezTo>
                  <a:cubicBezTo>
                    <a:pt x="203" y="139"/>
                    <a:pt x="209" y="142"/>
                    <a:pt x="209" y="138"/>
                  </a:cubicBezTo>
                  <a:cubicBezTo>
                    <a:pt x="210" y="138"/>
                    <a:pt x="210" y="139"/>
                    <a:pt x="211" y="139"/>
                  </a:cubicBezTo>
                  <a:cubicBezTo>
                    <a:pt x="210" y="140"/>
                    <a:pt x="209" y="140"/>
                    <a:pt x="208" y="141"/>
                  </a:cubicBezTo>
                  <a:cubicBezTo>
                    <a:pt x="208" y="143"/>
                    <a:pt x="207" y="144"/>
                    <a:pt x="207" y="146"/>
                  </a:cubicBezTo>
                  <a:cubicBezTo>
                    <a:pt x="206" y="145"/>
                    <a:pt x="204" y="144"/>
                    <a:pt x="203" y="143"/>
                  </a:cubicBezTo>
                  <a:cubicBezTo>
                    <a:pt x="203" y="142"/>
                    <a:pt x="205" y="143"/>
                    <a:pt x="206" y="142"/>
                  </a:cubicBezTo>
                  <a:cubicBezTo>
                    <a:pt x="206" y="142"/>
                    <a:pt x="206" y="142"/>
                    <a:pt x="206" y="142"/>
                  </a:cubicBezTo>
                  <a:close/>
                  <a:moveTo>
                    <a:pt x="372" y="136"/>
                  </a:moveTo>
                  <a:cubicBezTo>
                    <a:pt x="372" y="136"/>
                    <a:pt x="372" y="135"/>
                    <a:pt x="372" y="134"/>
                  </a:cubicBezTo>
                  <a:cubicBezTo>
                    <a:pt x="374" y="134"/>
                    <a:pt x="375" y="137"/>
                    <a:pt x="374" y="138"/>
                  </a:cubicBezTo>
                  <a:cubicBezTo>
                    <a:pt x="373" y="137"/>
                    <a:pt x="373" y="136"/>
                    <a:pt x="372" y="136"/>
                  </a:cubicBezTo>
                  <a:cubicBezTo>
                    <a:pt x="372" y="136"/>
                    <a:pt x="372" y="136"/>
                    <a:pt x="372" y="136"/>
                  </a:cubicBezTo>
                  <a:close/>
                  <a:moveTo>
                    <a:pt x="199" y="142"/>
                  </a:moveTo>
                  <a:cubicBezTo>
                    <a:pt x="198" y="142"/>
                    <a:pt x="198" y="139"/>
                    <a:pt x="199" y="138"/>
                  </a:cubicBezTo>
                  <a:cubicBezTo>
                    <a:pt x="201" y="139"/>
                    <a:pt x="198" y="141"/>
                    <a:pt x="199" y="142"/>
                  </a:cubicBezTo>
                  <a:cubicBezTo>
                    <a:pt x="199" y="142"/>
                    <a:pt x="199" y="142"/>
                    <a:pt x="199" y="142"/>
                  </a:cubicBezTo>
                  <a:close/>
                  <a:moveTo>
                    <a:pt x="202" y="147"/>
                  </a:moveTo>
                  <a:cubicBezTo>
                    <a:pt x="202" y="148"/>
                    <a:pt x="200" y="148"/>
                    <a:pt x="199" y="147"/>
                  </a:cubicBezTo>
                  <a:cubicBezTo>
                    <a:pt x="198" y="147"/>
                    <a:pt x="200" y="146"/>
                    <a:pt x="200" y="147"/>
                  </a:cubicBezTo>
                  <a:cubicBezTo>
                    <a:pt x="201" y="147"/>
                    <a:pt x="201" y="146"/>
                    <a:pt x="202" y="147"/>
                  </a:cubicBezTo>
                  <a:cubicBezTo>
                    <a:pt x="202" y="147"/>
                    <a:pt x="202" y="147"/>
                    <a:pt x="202" y="147"/>
                  </a:cubicBezTo>
                  <a:close/>
                  <a:moveTo>
                    <a:pt x="206" y="149"/>
                  </a:moveTo>
                  <a:cubicBezTo>
                    <a:pt x="205" y="149"/>
                    <a:pt x="206" y="146"/>
                    <a:pt x="208" y="146"/>
                  </a:cubicBezTo>
                  <a:cubicBezTo>
                    <a:pt x="207" y="147"/>
                    <a:pt x="207" y="148"/>
                    <a:pt x="207" y="149"/>
                  </a:cubicBezTo>
                  <a:cubicBezTo>
                    <a:pt x="207" y="149"/>
                    <a:pt x="206" y="149"/>
                    <a:pt x="206" y="149"/>
                  </a:cubicBezTo>
                  <a:cubicBezTo>
                    <a:pt x="206" y="149"/>
                    <a:pt x="206" y="149"/>
                    <a:pt x="206" y="149"/>
                  </a:cubicBezTo>
                  <a:close/>
                  <a:moveTo>
                    <a:pt x="43" y="155"/>
                  </a:moveTo>
                  <a:cubicBezTo>
                    <a:pt x="43" y="154"/>
                    <a:pt x="44" y="154"/>
                    <a:pt x="43" y="152"/>
                  </a:cubicBezTo>
                  <a:cubicBezTo>
                    <a:pt x="44" y="152"/>
                    <a:pt x="44" y="152"/>
                    <a:pt x="44" y="153"/>
                  </a:cubicBezTo>
                  <a:cubicBezTo>
                    <a:pt x="44" y="153"/>
                    <a:pt x="45" y="153"/>
                    <a:pt x="46" y="153"/>
                  </a:cubicBezTo>
                  <a:cubicBezTo>
                    <a:pt x="45" y="154"/>
                    <a:pt x="44" y="156"/>
                    <a:pt x="43" y="155"/>
                  </a:cubicBezTo>
                  <a:cubicBezTo>
                    <a:pt x="43" y="155"/>
                    <a:pt x="43" y="155"/>
                    <a:pt x="43" y="155"/>
                  </a:cubicBezTo>
                  <a:close/>
                  <a:moveTo>
                    <a:pt x="203" y="161"/>
                  </a:moveTo>
                  <a:cubicBezTo>
                    <a:pt x="200" y="159"/>
                    <a:pt x="204" y="156"/>
                    <a:pt x="207" y="158"/>
                  </a:cubicBezTo>
                  <a:cubicBezTo>
                    <a:pt x="207" y="159"/>
                    <a:pt x="207" y="161"/>
                    <a:pt x="206" y="161"/>
                  </a:cubicBezTo>
                  <a:cubicBezTo>
                    <a:pt x="205" y="161"/>
                    <a:pt x="204" y="161"/>
                    <a:pt x="204" y="159"/>
                  </a:cubicBezTo>
                  <a:cubicBezTo>
                    <a:pt x="204" y="159"/>
                    <a:pt x="204" y="161"/>
                    <a:pt x="203" y="161"/>
                  </a:cubicBezTo>
                  <a:cubicBezTo>
                    <a:pt x="203" y="161"/>
                    <a:pt x="203" y="161"/>
                    <a:pt x="203" y="161"/>
                  </a:cubicBezTo>
                  <a:close/>
                  <a:moveTo>
                    <a:pt x="193" y="160"/>
                  </a:moveTo>
                  <a:cubicBezTo>
                    <a:pt x="193" y="160"/>
                    <a:pt x="194" y="159"/>
                    <a:pt x="195" y="159"/>
                  </a:cubicBezTo>
                  <a:cubicBezTo>
                    <a:pt x="195" y="160"/>
                    <a:pt x="195" y="161"/>
                    <a:pt x="195" y="161"/>
                  </a:cubicBezTo>
                  <a:cubicBezTo>
                    <a:pt x="194" y="161"/>
                    <a:pt x="194" y="160"/>
                    <a:pt x="193" y="160"/>
                  </a:cubicBezTo>
                  <a:cubicBezTo>
                    <a:pt x="193" y="160"/>
                    <a:pt x="193" y="160"/>
                    <a:pt x="193" y="160"/>
                  </a:cubicBezTo>
                  <a:close/>
                  <a:moveTo>
                    <a:pt x="19" y="166"/>
                  </a:moveTo>
                  <a:cubicBezTo>
                    <a:pt x="20" y="167"/>
                    <a:pt x="20" y="166"/>
                    <a:pt x="20" y="166"/>
                  </a:cubicBezTo>
                  <a:cubicBezTo>
                    <a:pt x="21" y="166"/>
                    <a:pt x="21" y="168"/>
                    <a:pt x="19" y="168"/>
                  </a:cubicBezTo>
                  <a:cubicBezTo>
                    <a:pt x="19" y="167"/>
                    <a:pt x="19" y="167"/>
                    <a:pt x="19" y="166"/>
                  </a:cubicBezTo>
                  <a:cubicBezTo>
                    <a:pt x="19" y="166"/>
                    <a:pt x="19" y="166"/>
                    <a:pt x="19" y="166"/>
                  </a:cubicBezTo>
                  <a:close/>
                  <a:moveTo>
                    <a:pt x="226" y="170"/>
                  </a:moveTo>
                  <a:cubicBezTo>
                    <a:pt x="223" y="170"/>
                    <a:pt x="225" y="167"/>
                    <a:pt x="226" y="169"/>
                  </a:cubicBezTo>
                  <a:cubicBezTo>
                    <a:pt x="226" y="169"/>
                    <a:pt x="226" y="169"/>
                    <a:pt x="226" y="170"/>
                  </a:cubicBezTo>
                  <a:cubicBezTo>
                    <a:pt x="226" y="170"/>
                    <a:pt x="226" y="170"/>
                    <a:pt x="226" y="170"/>
                  </a:cubicBezTo>
                  <a:close/>
                  <a:moveTo>
                    <a:pt x="194" y="170"/>
                  </a:moveTo>
                  <a:cubicBezTo>
                    <a:pt x="194" y="170"/>
                    <a:pt x="194" y="170"/>
                    <a:pt x="195" y="170"/>
                  </a:cubicBezTo>
                  <a:cubicBezTo>
                    <a:pt x="197" y="167"/>
                    <a:pt x="194" y="173"/>
                    <a:pt x="194" y="170"/>
                  </a:cubicBezTo>
                  <a:cubicBezTo>
                    <a:pt x="194" y="170"/>
                    <a:pt x="194" y="170"/>
                    <a:pt x="194" y="170"/>
                  </a:cubicBezTo>
                  <a:close/>
                  <a:moveTo>
                    <a:pt x="30" y="170"/>
                  </a:moveTo>
                  <a:cubicBezTo>
                    <a:pt x="32" y="173"/>
                    <a:pt x="29" y="172"/>
                    <a:pt x="30" y="170"/>
                  </a:cubicBezTo>
                  <a:cubicBezTo>
                    <a:pt x="30" y="170"/>
                    <a:pt x="30" y="170"/>
                    <a:pt x="30" y="170"/>
                  </a:cubicBezTo>
                  <a:close/>
                  <a:moveTo>
                    <a:pt x="207" y="171"/>
                  </a:moveTo>
                  <a:cubicBezTo>
                    <a:pt x="210" y="173"/>
                    <a:pt x="206" y="177"/>
                    <a:pt x="207" y="171"/>
                  </a:cubicBezTo>
                  <a:cubicBezTo>
                    <a:pt x="207" y="171"/>
                    <a:pt x="207" y="171"/>
                    <a:pt x="207" y="171"/>
                  </a:cubicBezTo>
                  <a:close/>
                  <a:moveTo>
                    <a:pt x="248" y="175"/>
                  </a:moveTo>
                  <a:cubicBezTo>
                    <a:pt x="248" y="174"/>
                    <a:pt x="248" y="173"/>
                    <a:pt x="248" y="172"/>
                  </a:cubicBezTo>
                  <a:cubicBezTo>
                    <a:pt x="249" y="173"/>
                    <a:pt x="249" y="175"/>
                    <a:pt x="251" y="174"/>
                  </a:cubicBezTo>
                  <a:cubicBezTo>
                    <a:pt x="251" y="175"/>
                    <a:pt x="249" y="175"/>
                    <a:pt x="248" y="175"/>
                  </a:cubicBezTo>
                  <a:cubicBezTo>
                    <a:pt x="248" y="175"/>
                    <a:pt x="248" y="175"/>
                    <a:pt x="248" y="175"/>
                  </a:cubicBezTo>
                  <a:close/>
                  <a:moveTo>
                    <a:pt x="16" y="176"/>
                  </a:moveTo>
                  <a:cubicBezTo>
                    <a:pt x="16" y="175"/>
                    <a:pt x="16" y="175"/>
                    <a:pt x="16" y="175"/>
                  </a:cubicBezTo>
                  <a:cubicBezTo>
                    <a:pt x="17" y="175"/>
                    <a:pt x="18" y="175"/>
                    <a:pt x="18" y="175"/>
                  </a:cubicBezTo>
                  <a:cubicBezTo>
                    <a:pt x="18" y="175"/>
                    <a:pt x="18" y="175"/>
                    <a:pt x="18" y="176"/>
                  </a:cubicBezTo>
                  <a:cubicBezTo>
                    <a:pt x="18" y="176"/>
                    <a:pt x="17" y="176"/>
                    <a:pt x="16" y="176"/>
                  </a:cubicBezTo>
                  <a:cubicBezTo>
                    <a:pt x="16" y="176"/>
                    <a:pt x="16" y="176"/>
                    <a:pt x="16" y="176"/>
                  </a:cubicBezTo>
                  <a:close/>
                  <a:moveTo>
                    <a:pt x="237" y="175"/>
                  </a:moveTo>
                  <a:cubicBezTo>
                    <a:pt x="238" y="176"/>
                    <a:pt x="236" y="177"/>
                    <a:pt x="236" y="178"/>
                  </a:cubicBezTo>
                  <a:cubicBezTo>
                    <a:pt x="235" y="178"/>
                    <a:pt x="235" y="177"/>
                    <a:pt x="235" y="177"/>
                  </a:cubicBezTo>
                  <a:cubicBezTo>
                    <a:pt x="234" y="175"/>
                    <a:pt x="237" y="176"/>
                    <a:pt x="237" y="175"/>
                  </a:cubicBezTo>
                  <a:cubicBezTo>
                    <a:pt x="237" y="175"/>
                    <a:pt x="237" y="175"/>
                    <a:pt x="237" y="175"/>
                  </a:cubicBezTo>
                  <a:close/>
                  <a:moveTo>
                    <a:pt x="24" y="184"/>
                  </a:moveTo>
                  <a:cubicBezTo>
                    <a:pt x="26" y="182"/>
                    <a:pt x="26" y="184"/>
                    <a:pt x="24" y="185"/>
                  </a:cubicBezTo>
                  <a:cubicBezTo>
                    <a:pt x="23" y="185"/>
                    <a:pt x="24" y="182"/>
                    <a:pt x="22" y="183"/>
                  </a:cubicBezTo>
                  <a:cubicBezTo>
                    <a:pt x="25" y="181"/>
                    <a:pt x="26" y="178"/>
                    <a:pt x="29" y="176"/>
                  </a:cubicBezTo>
                  <a:cubicBezTo>
                    <a:pt x="27" y="180"/>
                    <a:pt x="28" y="179"/>
                    <a:pt x="30" y="181"/>
                  </a:cubicBezTo>
                  <a:cubicBezTo>
                    <a:pt x="28" y="180"/>
                    <a:pt x="27" y="181"/>
                    <a:pt x="26" y="180"/>
                  </a:cubicBezTo>
                  <a:cubicBezTo>
                    <a:pt x="26" y="181"/>
                    <a:pt x="25" y="182"/>
                    <a:pt x="24" y="183"/>
                  </a:cubicBezTo>
                  <a:cubicBezTo>
                    <a:pt x="24" y="183"/>
                    <a:pt x="24" y="184"/>
                    <a:pt x="24" y="184"/>
                  </a:cubicBezTo>
                  <a:cubicBezTo>
                    <a:pt x="24" y="184"/>
                    <a:pt x="24" y="184"/>
                    <a:pt x="24" y="184"/>
                  </a:cubicBezTo>
                  <a:close/>
                  <a:moveTo>
                    <a:pt x="31" y="181"/>
                  </a:moveTo>
                  <a:cubicBezTo>
                    <a:pt x="30" y="180"/>
                    <a:pt x="30" y="179"/>
                    <a:pt x="31" y="178"/>
                  </a:cubicBezTo>
                  <a:cubicBezTo>
                    <a:pt x="32" y="178"/>
                    <a:pt x="31" y="179"/>
                    <a:pt x="31" y="181"/>
                  </a:cubicBezTo>
                  <a:cubicBezTo>
                    <a:pt x="31" y="181"/>
                    <a:pt x="31" y="181"/>
                    <a:pt x="31" y="181"/>
                  </a:cubicBezTo>
                  <a:close/>
                  <a:moveTo>
                    <a:pt x="19" y="183"/>
                  </a:moveTo>
                  <a:cubicBezTo>
                    <a:pt x="17" y="183"/>
                    <a:pt x="22" y="183"/>
                    <a:pt x="21" y="182"/>
                  </a:cubicBezTo>
                  <a:cubicBezTo>
                    <a:pt x="22" y="182"/>
                    <a:pt x="20" y="184"/>
                    <a:pt x="20" y="185"/>
                  </a:cubicBezTo>
                  <a:cubicBezTo>
                    <a:pt x="18" y="186"/>
                    <a:pt x="21" y="183"/>
                    <a:pt x="19" y="183"/>
                  </a:cubicBezTo>
                  <a:cubicBezTo>
                    <a:pt x="19" y="183"/>
                    <a:pt x="19" y="183"/>
                    <a:pt x="19" y="183"/>
                  </a:cubicBezTo>
                  <a:close/>
                  <a:moveTo>
                    <a:pt x="181" y="196"/>
                  </a:moveTo>
                  <a:cubicBezTo>
                    <a:pt x="181" y="193"/>
                    <a:pt x="178" y="192"/>
                    <a:pt x="180" y="190"/>
                  </a:cubicBezTo>
                  <a:cubicBezTo>
                    <a:pt x="180" y="190"/>
                    <a:pt x="181" y="190"/>
                    <a:pt x="181" y="190"/>
                  </a:cubicBezTo>
                  <a:cubicBezTo>
                    <a:pt x="181" y="192"/>
                    <a:pt x="184" y="195"/>
                    <a:pt x="181" y="196"/>
                  </a:cubicBezTo>
                  <a:cubicBezTo>
                    <a:pt x="181" y="196"/>
                    <a:pt x="181" y="196"/>
                    <a:pt x="181" y="196"/>
                  </a:cubicBezTo>
                  <a:close/>
                  <a:moveTo>
                    <a:pt x="181" y="207"/>
                  </a:moveTo>
                  <a:cubicBezTo>
                    <a:pt x="178" y="206"/>
                    <a:pt x="181" y="200"/>
                    <a:pt x="181" y="196"/>
                  </a:cubicBezTo>
                  <a:cubicBezTo>
                    <a:pt x="182" y="198"/>
                    <a:pt x="182" y="203"/>
                    <a:pt x="181" y="207"/>
                  </a:cubicBezTo>
                  <a:cubicBezTo>
                    <a:pt x="181" y="207"/>
                    <a:pt x="181" y="207"/>
                    <a:pt x="181" y="207"/>
                  </a:cubicBezTo>
                  <a:close/>
                  <a:moveTo>
                    <a:pt x="191" y="208"/>
                  </a:moveTo>
                  <a:cubicBezTo>
                    <a:pt x="191" y="205"/>
                    <a:pt x="192" y="204"/>
                    <a:pt x="194" y="204"/>
                  </a:cubicBezTo>
                  <a:cubicBezTo>
                    <a:pt x="193" y="206"/>
                    <a:pt x="193" y="207"/>
                    <a:pt x="191" y="208"/>
                  </a:cubicBezTo>
                  <a:cubicBezTo>
                    <a:pt x="191" y="208"/>
                    <a:pt x="191" y="208"/>
                    <a:pt x="191" y="208"/>
                  </a:cubicBezTo>
                  <a:close/>
                  <a:moveTo>
                    <a:pt x="180" y="212"/>
                  </a:moveTo>
                  <a:cubicBezTo>
                    <a:pt x="180" y="211"/>
                    <a:pt x="181" y="211"/>
                    <a:pt x="181" y="210"/>
                  </a:cubicBezTo>
                  <a:cubicBezTo>
                    <a:pt x="182" y="211"/>
                    <a:pt x="183" y="211"/>
                    <a:pt x="182" y="213"/>
                  </a:cubicBezTo>
                  <a:cubicBezTo>
                    <a:pt x="181" y="213"/>
                    <a:pt x="181" y="212"/>
                    <a:pt x="180" y="212"/>
                  </a:cubicBezTo>
                  <a:cubicBezTo>
                    <a:pt x="180" y="212"/>
                    <a:pt x="180" y="212"/>
                    <a:pt x="180" y="212"/>
                  </a:cubicBezTo>
                  <a:close/>
                  <a:moveTo>
                    <a:pt x="191" y="215"/>
                  </a:moveTo>
                  <a:cubicBezTo>
                    <a:pt x="191" y="214"/>
                    <a:pt x="192" y="213"/>
                    <a:pt x="194" y="213"/>
                  </a:cubicBezTo>
                  <a:cubicBezTo>
                    <a:pt x="195" y="215"/>
                    <a:pt x="192" y="214"/>
                    <a:pt x="193" y="215"/>
                  </a:cubicBezTo>
                  <a:cubicBezTo>
                    <a:pt x="192" y="215"/>
                    <a:pt x="192" y="215"/>
                    <a:pt x="191" y="215"/>
                  </a:cubicBezTo>
                  <a:cubicBezTo>
                    <a:pt x="191" y="215"/>
                    <a:pt x="191" y="215"/>
                    <a:pt x="191" y="215"/>
                  </a:cubicBezTo>
                  <a:close/>
                  <a:moveTo>
                    <a:pt x="191" y="217"/>
                  </a:moveTo>
                  <a:cubicBezTo>
                    <a:pt x="192" y="217"/>
                    <a:pt x="192" y="217"/>
                    <a:pt x="194" y="217"/>
                  </a:cubicBezTo>
                  <a:cubicBezTo>
                    <a:pt x="194" y="218"/>
                    <a:pt x="193" y="219"/>
                    <a:pt x="191" y="219"/>
                  </a:cubicBezTo>
                  <a:cubicBezTo>
                    <a:pt x="191" y="218"/>
                    <a:pt x="191" y="218"/>
                    <a:pt x="191" y="217"/>
                  </a:cubicBezTo>
                  <a:cubicBezTo>
                    <a:pt x="191" y="217"/>
                    <a:pt x="191" y="217"/>
                    <a:pt x="191" y="217"/>
                  </a:cubicBezTo>
                  <a:close/>
                  <a:moveTo>
                    <a:pt x="193" y="248"/>
                  </a:moveTo>
                  <a:cubicBezTo>
                    <a:pt x="191" y="248"/>
                    <a:pt x="193" y="245"/>
                    <a:pt x="191" y="245"/>
                  </a:cubicBezTo>
                  <a:cubicBezTo>
                    <a:pt x="191" y="244"/>
                    <a:pt x="191" y="244"/>
                    <a:pt x="191" y="243"/>
                  </a:cubicBezTo>
                  <a:cubicBezTo>
                    <a:pt x="193" y="243"/>
                    <a:pt x="191" y="246"/>
                    <a:pt x="194" y="245"/>
                  </a:cubicBezTo>
                  <a:cubicBezTo>
                    <a:pt x="193" y="247"/>
                    <a:pt x="194" y="246"/>
                    <a:pt x="193" y="248"/>
                  </a:cubicBezTo>
                  <a:cubicBezTo>
                    <a:pt x="193" y="248"/>
                    <a:pt x="193" y="248"/>
                    <a:pt x="193" y="248"/>
                  </a:cubicBezTo>
                  <a:close/>
                  <a:moveTo>
                    <a:pt x="241" y="248"/>
                  </a:moveTo>
                  <a:cubicBezTo>
                    <a:pt x="240" y="250"/>
                    <a:pt x="240" y="248"/>
                    <a:pt x="239" y="249"/>
                  </a:cubicBezTo>
                  <a:cubicBezTo>
                    <a:pt x="241" y="251"/>
                    <a:pt x="243" y="255"/>
                    <a:pt x="241" y="259"/>
                  </a:cubicBezTo>
                  <a:cubicBezTo>
                    <a:pt x="239" y="259"/>
                    <a:pt x="238" y="260"/>
                    <a:pt x="236" y="258"/>
                  </a:cubicBezTo>
                  <a:cubicBezTo>
                    <a:pt x="237" y="258"/>
                    <a:pt x="237" y="256"/>
                    <a:pt x="238" y="255"/>
                  </a:cubicBezTo>
                  <a:cubicBezTo>
                    <a:pt x="235" y="253"/>
                    <a:pt x="236" y="248"/>
                    <a:pt x="237" y="245"/>
                  </a:cubicBezTo>
                  <a:cubicBezTo>
                    <a:pt x="239" y="245"/>
                    <a:pt x="239" y="248"/>
                    <a:pt x="241" y="248"/>
                  </a:cubicBezTo>
                  <a:cubicBezTo>
                    <a:pt x="241" y="248"/>
                    <a:pt x="241" y="248"/>
                    <a:pt x="241" y="248"/>
                  </a:cubicBezTo>
                  <a:close/>
                  <a:moveTo>
                    <a:pt x="242" y="250"/>
                  </a:moveTo>
                  <a:cubicBezTo>
                    <a:pt x="241" y="252"/>
                    <a:pt x="242" y="249"/>
                    <a:pt x="242" y="248"/>
                  </a:cubicBezTo>
                  <a:cubicBezTo>
                    <a:pt x="242" y="248"/>
                    <a:pt x="242" y="249"/>
                    <a:pt x="243" y="249"/>
                  </a:cubicBezTo>
                  <a:cubicBezTo>
                    <a:pt x="243" y="249"/>
                    <a:pt x="242" y="249"/>
                    <a:pt x="242" y="249"/>
                  </a:cubicBezTo>
                  <a:cubicBezTo>
                    <a:pt x="242" y="250"/>
                    <a:pt x="242" y="250"/>
                    <a:pt x="242" y="250"/>
                  </a:cubicBezTo>
                  <a:cubicBezTo>
                    <a:pt x="242" y="250"/>
                    <a:pt x="242" y="250"/>
                    <a:pt x="242" y="250"/>
                  </a:cubicBezTo>
                  <a:close/>
                  <a:moveTo>
                    <a:pt x="193" y="249"/>
                  </a:moveTo>
                  <a:cubicBezTo>
                    <a:pt x="195" y="250"/>
                    <a:pt x="192" y="253"/>
                    <a:pt x="193" y="249"/>
                  </a:cubicBezTo>
                  <a:cubicBezTo>
                    <a:pt x="193" y="249"/>
                    <a:pt x="193" y="249"/>
                    <a:pt x="193" y="249"/>
                  </a:cubicBezTo>
                  <a:close/>
                  <a:moveTo>
                    <a:pt x="198" y="254"/>
                  </a:moveTo>
                  <a:cubicBezTo>
                    <a:pt x="198" y="253"/>
                    <a:pt x="199" y="252"/>
                    <a:pt x="199" y="252"/>
                  </a:cubicBezTo>
                  <a:cubicBezTo>
                    <a:pt x="201" y="252"/>
                    <a:pt x="200" y="254"/>
                    <a:pt x="198" y="254"/>
                  </a:cubicBezTo>
                  <a:cubicBezTo>
                    <a:pt x="198" y="254"/>
                    <a:pt x="198" y="254"/>
                    <a:pt x="198" y="254"/>
                  </a:cubicBezTo>
                  <a:close/>
                  <a:moveTo>
                    <a:pt x="197" y="265"/>
                  </a:moveTo>
                  <a:cubicBezTo>
                    <a:pt x="195" y="264"/>
                    <a:pt x="195" y="262"/>
                    <a:pt x="195" y="259"/>
                  </a:cubicBezTo>
                  <a:cubicBezTo>
                    <a:pt x="196" y="260"/>
                    <a:pt x="196" y="262"/>
                    <a:pt x="198" y="261"/>
                  </a:cubicBezTo>
                  <a:cubicBezTo>
                    <a:pt x="196" y="262"/>
                    <a:pt x="197" y="264"/>
                    <a:pt x="197" y="265"/>
                  </a:cubicBezTo>
                  <a:cubicBezTo>
                    <a:pt x="197" y="265"/>
                    <a:pt x="197" y="265"/>
                    <a:pt x="197" y="265"/>
                  </a:cubicBezTo>
                  <a:close/>
                  <a:moveTo>
                    <a:pt x="237" y="268"/>
                  </a:moveTo>
                  <a:cubicBezTo>
                    <a:pt x="233" y="269"/>
                    <a:pt x="234" y="263"/>
                    <a:pt x="235" y="262"/>
                  </a:cubicBezTo>
                  <a:cubicBezTo>
                    <a:pt x="238" y="263"/>
                    <a:pt x="236" y="265"/>
                    <a:pt x="237" y="268"/>
                  </a:cubicBezTo>
                  <a:cubicBezTo>
                    <a:pt x="237" y="268"/>
                    <a:pt x="237" y="268"/>
                    <a:pt x="237" y="268"/>
                  </a:cubicBezTo>
                  <a:close/>
                  <a:moveTo>
                    <a:pt x="235" y="271"/>
                  </a:moveTo>
                  <a:cubicBezTo>
                    <a:pt x="235" y="270"/>
                    <a:pt x="235" y="269"/>
                    <a:pt x="235" y="269"/>
                  </a:cubicBezTo>
                  <a:cubicBezTo>
                    <a:pt x="236" y="269"/>
                    <a:pt x="235" y="270"/>
                    <a:pt x="237" y="270"/>
                  </a:cubicBezTo>
                  <a:cubicBezTo>
                    <a:pt x="236" y="271"/>
                    <a:pt x="236" y="271"/>
                    <a:pt x="235" y="271"/>
                  </a:cubicBezTo>
                  <a:cubicBezTo>
                    <a:pt x="235" y="271"/>
                    <a:pt x="235" y="271"/>
                    <a:pt x="235" y="271"/>
                  </a:cubicBezTo>
                  <a:close/>
                  <a:moveTo>
                    <a:pt x="234" y="272"/>
                  </a:moveTo>
                  <a:cubicBezTo>
                    <a:pt x="235" y="272"/>
                    <a:pt x="235" y="271"/>
                    <a:pt x="236" y="271"/>
                  </a:cubicBezTo>
                  <a:cubicBezTo>
                    <a:pt x="236" y="274"/>
                    <a:pt x="236" y="277"/>
                    <a:pt x="236" y="280"/>
                  </a:cubicBezTo>
                  <a:cubicBezTo>
                    <a:pt x="234" y="278"/>
                    <a:pt x="235" y="275"/>
                    <a:pt x="234" y="272"/>
                  </a:cubicBezTo>
                  <a:cubicBezTo>
                    <a:pt x="234" y="272"/>
                    <a:pt x="234" y="272"/>
                    <a:pt x="234" y="272"/>
                  </a:cubicBezTo>
                  <a:close/>
                  <a:moveTo>
                    <a:pt x="237" y="284"/>
                  </a:moveTo>
                  <a:cubicBezTo>
                    <a:pt x="236" y="283"/>
                    <a:pt x="236" y="282"/>
                    <a:pt x="236" y="281"/>
                  </a:cubicBezTo>
                  <a:cubicBezTo>
                    <a:pt x="237" y="281"/>
                    <a:pt x="237" y="282"/>
                    <a:pt x="237" y="284"/>
                  </a:cubicBezTo>
                  <a:cubicBezTo>
                    <a:pt x="237" y="284"/>
                    <a:pt x="237" y="284"/>
                    <a:pt x="237" y="284"/>
                  </a:cubicBezTo>
                  <a:close/>
                  <a:moveTo>
                    <a:pt x="250" y="285"/>
                  </a:moveTo>
                  <a:cubicBezTo>
                    <a:pt x="250" y="284"/>
                    <a:pt x="252" y="284"/>
                    <a:pt x="252" y="286"/>
                  </a:cubicBezTo>
                  <a:cubicBezTo>
                    <a:pt x="251" y="286"/>
                    <a:pt x="250" y="285"/>
                    <a:pt x="250" y="285"/>
                  </a:cubicBezTo>
                  <a:cubicBezTo>
                    <a:pt x="250" y="285"/>
                    <a:pt x="250" y="285"/>
                    <a:pt x="250" y="285"/>
                  </a:cubicBezTo>
                  <a:close/>
                  <a:moveTo>
                    <a:pt x="193" y="286"/>
                  </a:moveTo>
                  <a:cubicBezTo>
                    <a:pt x="193" y="286"/>
                    <a:pt x="193" y="285"/>
                    <a:pt x="193" y="285"/>
                  </a:cubicBezTo>
                  <a:cubicBezTo>
                    <a:pt x="194" y="284"/>
                    <a:pt x="194" y="285"/>
                    <a:pt x="195" y="285"/>
                  </a:cubicBezTo>
                  <a:cubicBezTo>
                    <a:pt x="194" y="286"/>
                    <a:pt x="193" y="286"/>
                    <a:pt x="193" y="286"/>
                  </a:cubicBezTo>
                  <a:cubicBezTo>
                    <a:pt x="193" y="286"/>
                    <a:pt x="193" y="286"/>
                    <a:pt x="193" y="286"/>
                  </a:cubicBezTo>
                  <a:close/>
                  <a:moveTo>
                    <a:pt x="195" y="290"/>
                  </a:moveTo>
                  <a:cubicBezTo>
                    <a:pt x="195" y="289"/>
                    <a:pt x="195" y="288"/>
                    <a:pt x="195" y="288"/>
                  </a:cubicBezTo>
                  <a:cubicBezTo>
                    <a:pt x="195" y="288"/>
                    <a:pt x="195" y="289"/>
                    <a:pt x="196" y="289"/>
                  </a:cubicBezTo>
                  <a:cubicBezTo>
                    <a:pt x="196" y="290"/>
                    <a:pt x="195" y="289"/>
                    <a:pt x="195" y="290"/>
                  </a:cubicBezTo>
                  <a:cubicBezTo>
                    <a:pt x="195" y="290"/>
                    <a:pt x="195" y="290"/>
                    <a:pt x="195" y="290"/>
                  </a:cubicBezTo>
                  <a:close/>
                  <a:moveTo>
                    <a:pt x="237" y="292"/>
                  </a:moveTo>
                  <a:cubicBezTo>
                    <a:pt x="237" y="291"/>
                    <a:pt x="237" y="291"/>
                    <a:pt x="237" y="291"/>
                  </a:cubicBezTo>
                  <a:cubicBezTo>
                    <a:pt x="238" y="290"/>
                    <a:pt x="238" y="291"/>
                    <a:pt x="238" y="292"/>
                  </a:cubicBezTo>
                  <a:cubicBezTo>
                    <a:pt x="238" y="292"/>
                    <a:pt x="237" y="292"/>
                    <a:pt x="237" y="292"/>
                  </a:cubicBezTo>
                  <a:cubicBezTo>
                    <a:pt x="237" y="292"/>
                    <a:pt x="237" y="292"/>
                    <a:pt x="237" y="292"/>
                  </a:cubicBezTo>
                  <a:close/>
                  <a:moveTo>
                    <a:pt x="246" y="299"/>
                  </a:moveTo>
                  <a:cubicBezTo>
                    <a:pt x="244" y="298"/>
                    <a:pt x="245" y="295"/>
                    <a:pt x="245" y="292"/>
                  </a:cubicBezTo>
                  <a:cubicBezTo>
                    <a:pt x="246" y="294"/>
                    <a:pt x="248" y="298"/>
                    <a:pt x="246" y="299"/>
                  </a:cubicBezTo>
                  <a:cubicBezTo>
                    <a:pt x="246" y="299"/>
                    <a:pt x="246" y="299"/>
                    <a:pt x="246" y="299"/>
                  </a:cubicBezTo>
                  <a:close/>
                  <a:moveTo>
                    <a:pt x="236" y="295"/>
                  </a:moveTo>
                  <a:cubicBezTo>
                    <a:pt x="236" y="294"/>
                    <a:pt x="238" y="294"/>
                    <a:pt x="238" y="293"/>
                  </a:cubicBezTo>
                  <a:cubicBezTo>
                    <a:pt x="239" y="293"/>
                    <a:pt x="239" y="295"/>
                    <a:pt x="239" y="296"/>
                  </a:cubicBezTo>
                  <a:cubicBezTo>
                    <a:pt x="237" y="296"/>
                    <a:pt x="237" y="295"/>
                    <a:pt x="236" y="295"/>
                  </a:cubicBezTo>
                  <a:cubicBezTo>
                    <a:pt x="236" y="295"/>
                    <a:pt x="236" y="295"/>
                    <a:pt x="236" y="295"/>
                  </a:cubicBezTo>
                  <a:close/>
                  <a:moveTo>
                    <a:pt x="234" y="307"/>
                  </a:moveTo>
                  <a:cubicBezTo>
                    <a:pt x="235" y="303"/>
                    <a:pt x="231" y="299"/>
                    <a:pt x="234" y="295"/>
                  </a:cubicBezTo>
                  <a:cubicBezTo>
                    <a:pt x="237" y="299"/>
                    <a:pt x="236" y="302"/>
                    <a:pt x="234" y="307"/>
                  </a:cubicBezTo>
                  <a:cubicBezTo>
                    <a:pt x="234" y="307"/>
                    <a:pt x="234" y="307"/>
                    <a:pt x="234" y="307"/>
                  </a:cubicBezTo>
                  <a:close/>
                  <a:moveTo>
                    <a:pt x="230" y="300"/>
                  </a:moveTo>
                  <a:cubicBezTo>
                    <a:pt x="228" y="300"/>
                    <a:pt x="228" y="299"/>
                    <a:pt x="228" y="298"/>
                  </a:cubicBezTo>
                  <a:cubicBezTo>
                    <a:pt x="230" y="298"/>
                    <a:pt x="229" y="299"/>
                    <a:pt x="230" y="300"/>
                  </a:cubicBezTo>
                  <a:cubicBezTo>
                    <a:pt x="230" y="300"/>
                    <a:pt x="230" y="300"/>
                    <a:pt x="230" y="300"/>
                  </a:cubicBezTo>
                  <a:close/>
                  <a:moveTo>
                    <a:pt x="228" y="302"/>
                  </a:moveTo>
                  <a:cubicBezTo>
                    <a:pt x="230" y="300"/>
                    <a:pt x="231" y="303"/>
                    <a:pt x="230" y="306"/>
                  </a:cubicBezTo>
                  <a:cubicBezTo>
                    <a:pt x="227" y="307"/>
                    <a:pt x="228" y="303"/>
                    <a:pt x="228" y="302"/>
                  </a:cubicBezTo>
                  <a:cubicBezTo>
                    <a:pt x="228" y="302"/>
                    <a:pt x="228" y="302"/>
                    <a:pt x="228" y="302"/>
                  </a:cubicBezTo>
                  <a:close/>
                  <a:moveTo>
                    <a:pt x="245" y="304"/>
                  </a:moveTo>
                  <a:cubicBezTo>
                    <a:pt x="246" y="304"/>
                    <a:pt x="246" y="304"/>
                    <a:pt x="247" y="304"/>
                  </a:cubicBezTo>
                  <a:cubicBezTo>
                    <a:pt x="247" y="305"/>
                    <a:pt x="247" y="305"/>
                    <a:pt x="247" y="306"/>
                  </a:cubicBezTo>
                  <a:cubicBezTo>
                    <a:pt x="246" y="306"/>
                    <a:pt x="245" y="306"/>
                    <a:pt x="245" y="304"/>
                  </a:cubicBezTo>
                  <a:cubicBezTo>
                    <a:pt x="245" y="304"/>
                    <a:pt x="245" y="304"/>
                    <a:pt x="245" y="304"/>
                  </a:cubicBezTo>
                  <a:close/>
                  <a:moveTo>
                    <a:pt x="184" y="309"/>
                  </a:moveTo>
                  <a:cubicBezTo>
                    <a:pt x="184" y="310"/>
                    <a:pt x="181" y="310"/>
                    <a:pt x="182" y="309"/>
                  </a:cubicBezTo>
                  <a:cubicBezTo>
                    <a:pt x="183" y="309"/>
                    <a:pt x="183" y="309"/>
                    <a:pt x="184" y="309"/>
                  </a:cubicBezTo>
                  <a:cubicBezTo>
                    <a:pt x="184" y="309"/>
                    <a:pt x="184" y="309"/>
                    <a:pt x="184" y="309"/>
                  </a:cubicBezTo>
                  <a:close/>
                  <a:moveTo>
                    <a:pt x="206" y="312"/>
                  </a:moveTo>
                  <a:cubicBezTo>
                    <a:pt x="204" y="312"/>
                    <a:pt x="204" y="311"/>
                    <a:pt x="204" y="310"/>
                  </a:cubicBezTo>
                  <a:cubicBezTo>
                    <a:pt x="205" y="310"/>
                    <a:pt x="206" y="311"/>
                    <a:pt x="206" y="312"/>
                  </a:cubicBezTo>
                  <a:cubicBezTo>
                    <a:pt x="206" y="312"/>
                    <a:pt x="206" y="312"/>
                    <a:pt x="206" y="312"/>
                  </a:cubicBezTo>
                  <a:close/>
                  <a:moveTo>
                    <a:pt x="251" y="317"/>
                  </a:moveTo>
                  <a:cubicBezTo>
                    <a:pt x="249" y="316"/>
                    <a:pt x="253" y="314"/>
                    <a:pt x="249" y="314"/>
                  </a:cubicBezTo>
                  <a:cubicBezTo>
                    <a:pt x="249" y="313"/>
                    <a:pt x="249" y="313"/>
                    <a:pt x="249" y="312"/>
                  </a:cubicBezTo>
                  <a:cubicBezTo>
                    <a:pt x="252" y="312"/>
                    <a:pt x="249" y="314"/>
                    <a:pt x="252" y="314"/>
                  </a:cubicBezTo>
                  <a:cubicBezTo>
                    <a:pt x="252" y="316"/>
                    <a:pt x="251" y="316"/>
                    <a:pt x="251" y="317"/>
                  </a:cubicBezTo>
                  <a:cubicBezTo>
                    <a:pt x="251" y="317"/>
                    <a:pt x="251" y="317"/>
                    <a:pt x="251" y="317"/>
                  </a:cubicBezTo>
                  <a:close/>
                  <a:moveTo>
                    <a:pt x="204" y="318"/>
                  </a:moveTo>
                  <a:cubicBezTo>
                    <a:pt x="204" y="317"/>
                    <a:pt x="205" y="316"/>
                    <a:pt x="206" y="317"/>
                  </a:cubicBezTo>
                  <a:cubicBezTo>
                    <a:pt x="206" y="318"/>
                    <a:pt x="205" y="318"/>
                    <a:pt x="204" y="318"/>
                  </a:cubicBezTo>
                  <a:cubicBezTo>
                    <a:pt x="204" y="318"/>
                    <a:pt x="204" y="318"/>
                    <a:pt x="204" y="318"/>
                  </a:cubicBezTo>
                  <a:close/>
                  <a:moveTo>
                    <a:pt x="217" y="320"/>
                  </a:moveTo>
                  <a:cubicBezTo>
                    <a:pt x="217" y="326"/>
                    <a:pt x="216" y="323"/>
                    <a:pt x="215" y="317"/>
                  </a:cubicBezTo>
                  <a:cubicBezTo>
                    <a:pt x="219" y="316"/>
                    <a:pt x="216" y="320"/>
                    <a:pt x="217" y="320"/>
                  </a:cubicBezTo>
                  <a:cubicBezTo>
                    <a:pt x="217" y="320"/>
                    <a:pt x="217" y="320"/>
                    <a:pt x="217" y="320"/>
                  </a:cubicBezTo>
                  <a:close/>
                  <a:moveTo>
                    <a:pt x="254" y="326"/>
                  </a:moveTo>
                  <a:cubicBezTo>
                    <a:pt x="251" y="326"/>
                    <a:pt x="252" y="325"/>
                    <a:pt x="252" y="327"/>
                  </a:cubicBezTo>
                  <a:cubicBezTo>
                    <a:pt x="252" y="327"/>
                    <a:pt x="251" y="326"/>
                    <a:pt x="250" y="326"/>
                  </a:cubicBezTo>
                  <a:cubicBezTo>
                    <a:pt x="252" y="325"/>
                    <a:pt x="251" y="321"/>
                    <a:pt x="250" y="321"/>
                  </a:cubicBezTo>
                  <a:cubicBezTo>
                    <a:pt x="249" y="319"/>
                    <a:pt x="250" y="318"/>
                    <a:pt x="252" y="318"/>
                  </a:cubicBezTo>
                  <a:cubicBezTo>
                    <a:pt x="252" y="321"/>
                    <a:pt x="253" y="322"/>
                    <a:pt x="254" y="326"/>
                  </a:cubicBezTo>
                  <a:cubicBezTo>
                    <a:pt x="254" y="326"/>
                    <a:pt x="254" y="326"/>
                    <a:pt x="254" y="326"/>
                  </a:cubicBezTo>
                  <a:close/>
                  <a:moveTo>
                    <a:pt x="182" y="326"/>
                  </a:moveTo>
                  <a:cubicBezTo>
                    <a:pt x="184" y="326"/>
                    <a:pt x="183" y="325"/>
                    <a:pt x="184" y="325"/>
                  </a:cubicBezTo>
                  <a:cubicBezTo>
                    <a:pt x="182" y="324"/>
                    <a:pt x="184" y="321"/>
                    <a:pt x="182" y="321"/>
                  </a:cubicBezTo>
                  <a:cubicBezTo>
                    <a:pt x="183" y="318"/>
                    <a:pt x="184" y="322"/>
                    <a:pt x="185" y="323"/>
                  </a:cubicBezTo>
                  <a:cubicBezTo>
                    <a:pt x="184" y="325"/>
                    <a:pt x="184" y="325"/>
                    <a:pt x="184" y="329"/>
                  </a:cubicBezTo>
                  <a:cubicBezTo>
                    <a:pt x="182" y="329"/>
                    <a:pt x="183" y="327"/>
                    <a:pt x="182" y="326"/>
                  </a:cubicBezTo>
                  <a:cubicBezTo>
                    <a:pt x="182" y="326"/>
                    <a:pt x="182" y="326"/>
                    <a:pt x="182" y="326"/>
                  </a:cubicBezTo>
                  <a:close/>
                  <a:moveTo>
                    <a:pt x="204" y="323"/>
                  </a:moveTo>
                  <a:cubicBezTo>
                    <a:pt x="205" y="322"/>
                    <a:pt x="205" y="321"/>
                    <a:pt x="206" y="320"/>
                  </a:cubicBezTo>
                  <a:cubicBezTo>
                    <a:pt x="208" y="325"/>
                    <a:pt x="208" y="334"/>
                    <a:pt x="207" y="340"/>
                  </a:cubicBezTo>
                  <a:cubicBezTo>
                    <a:pt x="206" y="340"/>
                    <a:pt x="205" y="340"/>
                    <a:pt x="204" y="340"/>
                  </a:cubicBezTo>
                  <a:cubicBezTo>
                    <a:pt x="204" y="339"/>
                    <a:pt x="205" y="339"/>
                    <a:pt x="205" y="338"/>
                  </a:cubicBezTo>
                  <a:cubicBezTo>
                    <a:pt x="201" y="334"/>
                    <a:pt x="203" y="325"/>
                    <a:pt x="203" y="321"/>
                  </a:cubicBezTo>
                  <a:cubicBezTo>
                    <a:pt x="205" y="321"/>
                    <a:pt x="203" y="322"/>
                    <a:pt x="204" y="323"/>
                  </a:cubicBezTo>
                  <a:cubicBezTo>
                    <a:pt x="204" y="323"/>
                    <a:pt x="204" y="323"/>
                    <a:pt x="204" y="323"/>
                  </a:cubicBezTo>
                  <a:close/>
                  <a:moveTo>
                    <a:pt x="241" y="330"/>
                  </a:moveTo>
                  <a:cubicBezTo>
                    <a:pt x="239" y="329"/>
                    <a:pt x="243" y="326"/>
                    <a:pt x="242" y="324"/>
                  </a:cubicBezTo>
                  <a:cubicBezTo>
                    <a:pt x="244" y="324"/>
                    <a:pt x="243" y="326"/>
                    <a:pt x="243" y="327"/>
                  </a:cubicBezTo>
                  <a:cubicBezTo>
                    <a:pt x="240" y="327"/>
                    <a:pt x="242" y="330"/>
                    <a:pt x="241" y="330"/>
                  </a:cubicBezTo>
                  <a:cubicBezTo>
                    <a:pt x="241" y="330"/>
                    <a:pt x="241" y="330"/>
                    <a:pt x="241" y="330"/>
                  </a:cubicBezTo>
                  <a:close/>
                  <a:moveTo>
                    <a:pt x="182" y="340"/>
                  </a:moveTo>
                  <a:cubicBezTo>
                    <a:pt x="182" y="336"/>
                    <a:pt x="181" y="335"/>
                    <a:pt x="182" y="332"/>
                  </a:cubicBezTo>
                  <a:cubicBezTo>
                    <a:pt x="183" y="332"/>
                    <a:pt x="183" y="332"/>
                    <a:pt x="184" y="332"/>
                  </a:cubicBezTo>
                  <a:cubicBezTo>
                    <a:pt x="184" y="334"/>
                    <a:pt x="184" y="339"/>
                    <a:pt x="182" y="340"/>
                  </a:cubicBezTo>
                  <a:cubicBezTo>
                    <a:pt x="182" y="340"/>
                    <a:pt x="182" y="340"/>
                    <a:pt x="182" y="340"/>
                  </a:cubicBezTo>
                  <a:close/>
                  <a:moveTo>
                    <a:pt x="235" y="335"/>
                  </a:moveTo>
                  <a:cubicBezTo>
                    <a:pt x="235" y="335"/>
                    <a:pt x="235" y="334"/>
                    <a:pt x="235" y="334"/>
                  </a:cubicBezTo>
                  <a:cubicBezTo>
                    <a:pt x="236" y="333"/>
                    <a:pt x="237" y="334"/>
                    <a:pt x="237" y="335"/>
                  </a:cubicBezTo>
                  <a:cubicBezTo>
                    <a:pt x="236" y="335"/>
                    <a:pt x="236" y="335"/>
                    <a:pt x="235" y="335"/>
                  </a:cubicBezTo>
                  <a:cubicBezTo>
                    <a:pt x="235" y="335"/>
                    <a:pt x="235" y="335"/>
                    <a:pt x="235" y="335"/>
                  </a:cubicBezTo>
                  <a:close/>
                  <a:moveTo>
                    <a:pt x="241" y="335"/>
                  </a:moveTo>
                  <a:cubicBezTo>
                    <a:pt x="243" y="335"/>
                    <a:pt x="240" y="338"/>
                    <a:pt x="241" y="335"/>
                  </a:cubicBezTo>
                  <a:cubicBezTo>
                    <a:pt x="241" y="335"/>
                    <a:pt x="241" y="335"/>
                    <a:pt x="241" y="335"/>
                  </a:cubicBezTo>
                  <a:close/>
                  <a:moveTo>
                    <a:pt x="238" y="337"/>
                  </a:moveTo>
                  <a:cubicBezTo>
                    <a:pt x="236" y="337"/>
                    <a:pt x="237" y="337"/>
                    <a:pt x="237" y="335"/>
                  </a:cubicBezTo>
                  <a:cubicBezTo>
                    <a:pt x="239" y="335"/>
                    <a:pt x="238" y="337"/>
                    <a:pt x="238" y="337"/>
                  </a:cubicBezTo>
                  <a:cubicBezTo>
                    <a:pt x="238" y="337"/>
                    <a:pt x="238" y="337"/>
                    <a:pt x="238" y="337"/>
                  </a:cubicBezTo>
                  <a:close/>
                  <a:moveTo>
                    <a:pt x="177" y="338"/>
                  </a:moveTo>
                  <a:cubicBezTo>
                    <a:pt x="177" y="338"/>
                    <a:pt x="178" y="338"/>
                    <a:pt x="178" y="337"/>
                  </a:cubicBezTo>
                  <a:cubicBezTo>
                    <a:pt x="178" y="337"/>
                    <a:pt x="179" y="337"/>
                    <a:pt x="179" y="337"/>
                  </a:cubicBezTo>
                  <a:cubicBezTo>
                    <a:pt x="179" y="337"/>
                    <a:pt x="179" y="338"/>
                    <a:pt x="179" y="338"/>
                  </a:cubicBezTo>
                  <a:cubicBezTo>
                    <a:pt x="179" y="338"/>
                    <a:pt x="178" y="338"/>
                    <a:pt x="177" y="338"/>
                  </a:cubicBezTo>
                  <a:cubicBezTo>
                    <a:pt x="177" y="338"/>
                    <a:pt x="177" y="338"/>
                    <a:pt x="177" y="338"/>
                  </a:cubicBezTo>
                  <a:close/>
                  <a:moveTo>
                    <a:pt x="240" y="339"/>
                  </a:moveTo>
                  <a:cubicBezTo>
                    <a:pt x="239" y="339"/>
                    <a:pt x="240" y="338"/>
                    <a:pt x="240" y="337"/>
                  </a:cubicBezTo>
                  <a:cubicBezTo>
                    <a:pt x="241" y="337"/>
                    <a:pt x="241" y="338"/>
                    <a:pt x="242" y="337"/>
                  </a:cubicBezTo>
                  <a:cubicBezTo>
                    <a:pt x="242" y="338"/>
                    <a:pt x="240" y="338"/>
                    <a:pt x="240" y="339"/>
                  </a:cubicBezTo>
                  <a:cubicBezTo>
                    <a:pt x="240" y="339"/>
                    <a:pt x="240" y="339"/>
                    <a:pt x="240" y="339"/>
                  </a:cubicBezTo>
                  <a:close/>
                  <a:moveTo>
                    <a:pt x="237" y="342"/>
                  </a:moveTo>
                  <a:cubicBezTo>
                    <a:pt x="237" y="341"/>
                    <a:pt x="237" y="340"/>
                    <a:pt x="237" y="339"/>
                  </a:cubicBezTo>
                  <a:cubicBezTo>
                    <a:pt x="237" y="339"/>
                    <a:pt x="238" y="339"/>
                    <a:pt x="239" y="339"/>
                  </a:cubicBezTo>
                  <a:cubicBezTo>
                    <a:pt x="238" y="340"/>
                    <a:pt x="239" y="342"/>
                    <a:pt x="237" y="342"/>
                  </a:cubicBezTo>
                  <a:cubicBezTo>
                    <a:pt x="237" y="342"/>
                    <a:pt x="237" y="342"/>
                    <a:pt x="237" y="342"/>
                  </a:cubicBezTo>
                  <a:close/>
                  <a:moveTo>
                    <a:pt x="232" y="343"/>
                  </a:moveTo>
                  <a:cubicBezTo>
                    <a:pt x="232" y="342"/>
                    <a:pt x="233" y="340"/>
                    <a:pt x="232" y="340"/>
                  </a:cubicBezTo>
                  <a:cubicBezTo>
                    <a:pt x="233" y="339"/>
                    <a:pt x="234" y="341"/>
                    <a:pt x="236" y="340"/>
                  </a:cubicBezTo>
                  <a:cubicBezTo>
                    <a:pt x="236" y="345"/>
                    <a:pt x="236" y="347"/>
                    <a:pt x="239" y="349"/>
                  </a:cubicBezTo>
                  <a:cubicBezTo>
                    <a:pt x="237" y="349"/>
                    <a:pt x="237" y="348"/>
                    <a:pt x="236" y="349"/>
                  </a:cubicBezTo>
                  <a:cubicBezTo>
                    <a:pt x="236" y="348"/>
                    <a:pt x="236" y="347"/>
                    <a:pt x="236" y="346"/>
                  </a:cubicBezTo>
                  <a:cubicBezTo>
                    <a:pt x="236" y="344"/>
                    <a:pt x="234" y="346"/>
                    <a:pt x="234" y="347"/>
                  </a:cubicBezTo>
                  <a:cubicBezTo>
                    <a:pt x="233" y="346"/>
                    <a:pt x="234" y="344"/>
                    <a:pt x="235" y="344"/>
                  </a:cubicBezTo>
                  <a:cubicBezTo>
                    <a:pt x="235" y="343"/>
                    <a:pt x="233" y="344"/>
                    <a:pt x="232" y="343"/>
                  </a:cubicBezTo>
                  <a:cubicBezTo>
                    <a:pt x="232" y="343"/>
                    <a:pt x="232" y="343"/>
                    <a:pt x="232" y="343"/>
                  </a:cubicBezTo>
                  <a:close/>
                  <a:moveTo>
                    <a:pt x="245" y="342"/>
                  </a:moveTo>
                  <a:cubicBezTo>
                    <a:pt x="245" y="343"/>
                    <a:pt x="243" y="341"/>
                    <a:pt x="243" y="340"/>
                  </a:cubicBezTo>
                  <a:cubicBezTo>
                    <a:pt x="243" y="340"/>
                    <a:pt x="244" y="340"/>
                    <a:pt x="245" y="340"/>
                  </a:cubicBezTo>
                  <a:cubicBezTo>
                    <a:pt x="245" y="341"/>
                    <a:pt x="244" y="342"/>
                    <a:pt x="245" y="342"/>
                  </a:cubicBezTo>
                  <a:cubicBezTo>
                    <a:pt x="245" y="342"/>
                    <a:pt x="245" y="342"/>
                    <a:pt x="245" y="342"/>
                  </a:cubicBezTo>
                  <a:close/>
                  <a:moveTo>
                    <a:pt x="207" y="348"/>
                  </a:moveTo>
                  <a:cubicBezTo>
                    <a:pt x="205" y="348"/>
                    <a:pt x="206" y="345"/>
                    <a:pt x="207" y="344"/>
                  </a:cubicBezTo>
                  <a:cubicBezTo>
                    <a:pt x="207" y="344"/>
                    <a:pt x="208" y="344"/>
                    <a:pt x="208" y="344"/>
                  </a:cubicBezTo>
                  <a:cubicBezTo>
                    <a:pt x="209" y="345"/>
                    <a:pt x="209" y="348"/>
                    <a:pt x="207" y="348"/>
                  </a:cubicBezTo>
                  <a:cubicBezTo>
                    <a:pt x="207" y="348"/>
                    <a:pt x="207" y="348"/>
                    <a:pt x="207" y="348"/>
                  </a:cubicBezTo>
                  <a:close/>
                  <a:moveTo>
                    <a:pt x="254" y="370"/>
                  </a:moveTo>
                  <a:cubicBezTo>
                    <a:pt x="254" y="370"/>
                    <a:pt x="254" y="370"/>
                    <a:pt x="254" y="370"/>
                  </a:cubicBezTo>
                  <a:cubicBezTo>
                    <a:pt x="258" y="367"/>
                    <a:pt x="248" y="363"/>
                    <a:pt x="253" y="360"/>
                  </a:cubicBezTo>
                  <a:cubicBezTo>
                    <a:pt x="253" y="362"/>
                    <a:pt x="253" y="364"/>
                    <a:pt x="254" y="364"/>
                  </a:cubicBezTo>
                  <a:cubicBezTo>
                    <a:pt x="257" y="361"/>
                    <a:pt x="252" y="360"/>
                    <a:pt x="253" y="358"/>
                  </a:cubicBezTo>
                  <a:cubicBezTo>
                    <a:pt x="252" y="357"/>
                    <a:pt x="252" y="359"/>
                    <a:pt x="251" y="359"/>
                  </a:cubicBezTo>
                  <a:cubicBezTo>
                    <a:pt x="249" y="356"/>
                    <a:pt x="247" y="353"/>
                    <a:pt x="249" y="349"/>
                  </a:cubicBezTo>
                  <a:cubicBezTo>
                    <a:pt x="247" y="348"/>
                    <a:pt x="246" y="348"/>
                    <a:pt x="247" y="345"/>
                  </a:cubicBezTo>
                  <a:cubicBezTo>
                    <a:pt x="245" y="343"/>
                    <a:pt x="245" y="346"/>
                    <a:pt x="243" y="345"/>
                  </a:cubicBezTo>
                  <a:cubicBezTo>
                    <a:pt x="243" y="346"/>
                    <a:pt x="243" y="347"/>
                    <a:pt x="241" y="347"/>
                  </a:cubicBezTo>
                  <a:cubicBezTo>
                    <a:pt x="241" y="346"/>
                    <a:pt x="242" y="346"/>
                    <a:pt x="242" y="345"/>
                  </a:cubicBezTo>
                  <a:cubicBezTo>
                    <a:pt x="241" y="345"/>
                    <a:pt x="241" y="345"/>
                    <a:pt x="240" y="345"/>
                  </a:cubicBezTo>
                  <a:cubicBezTo>
                    <a:pt x="240" y="347"/>
                    <a:pt x="239" y="345"/>
                    <a:pt x="239" y="347"/>
                  </a:cubicBezTo>
                  <a:cubicBezTo>
                    <a:pt x="241" y="348"/>
                    <a:pt x="240" y="354"/>
                    <a:pt x="238" y="353"/>
                  </a:cubicBezTo>
                  <a:cubicBezTo>
                    <a:pt x="241" y="357"/>
                    <a:pt x="243" y="364"/>
                    <a:pt x="243" y="369"/>
                  </a:cubicBezTo>
                  <a:cubicBezTo>
                    <a:pt x="245" y="369"/>
                    <a:pt x="247" y="369"/>
                    <a:pt x="248" y="370"/>
                  </a:cubicBezTo>
                  <a:cubicBezTo>
                    <a:pt x="249" y="368"/>
                    <a:pt x="246" y="368"/>
                    <a:pt x="247" y="368"/>
                  </a:cubicBezTo>
                  <a:cubicBezTo>
                    <a:pt x="248" y="368"/>
                    <a:pt x="249" y="369"/>
                    <a:pt x="249" y="370"/>
                  </a:cubicBezTo>
                  <a:cubicBezTo>
                    <a:pt x="253" y="371"/>
                    <a:pt x="254" y="366"/>
                    <a:pt x="254" y="370"/>
                  </a:cubicBezTo>
                  <a:close/>
                  <a:moveTo>
                    <a:pt x="231" y="356"/>
                  </a:moveTo>
                  <a:cubicBezTo>
                    <a:pt x="234" y="353"/>
                    <a:pt x="230" y="349"/>
                    <a:pt x="231" y="347"/>
                  </a:cubicBezTo>
                  <a:cubicBezTo>
                    <a:pt x="233" y="347"/>
                    <a:pt x="232" y="348"/>
                    <a:pt x="235" y="348"/>
                  </a:cubicBezTo>
                  <a:cubicBezTo>
                    <a:pt x="236" y="350"/>
                    <a:pt x="233" y="348"/>
                    <a:pt x="233" y="349"/>
                  </a:cubicBezTo>
                  <a:cubicBezTo>
                    <a:pt x="234" y="350"/>
                    <a:pt x="236" y="350"/>
                    <a:pt x="236" y="351"/>
                  </a:cubicBezTo>
                  <a:cubicBezTo>
                    <a:pt x="236" y="352"/>
                    <a:pt x="236" y="356"/>
                    <a:pt x="237" y="357"/>
                  </a:cubicBezTo>
                  <a:cubicBezTo>
                    <a:pt x="236" y="358"/>
                    <a:pt x="237" y="358"/>
                    <a:pt x="236" y="361"/>
                  </a:cubicBezTo>
                  <a:cubicBezTo>
                    <a:pt x="236" y="361"/>
                    <a:pt x="235" y="361"/>
                    <a:pt x="234" y="361"/>
                  </a:cubicBezTo>
                  <a:cubicBezTo>
                    <a:pt x="234" y="360"/>
                    <a:pt x="234" y="359"/>
                    <a:pt x="234" y="358"/>
                  </a:cubicBezTo>
                  <a:cubicBezTo>
                    <a:pt x="232" y="360"/>
                    <a:pt x="233" y="356"/>
                    <a:pt x="231" y="356"/>
                  </a:cubicBezTo>
                  <a:cubicBezTo>
                    <a:pt x="231" y="356"/>
                    <a:pt x="231" y="356"/>
                    <a:pt x="231" y="356"/>
                  </a:cubicBezTo>
                  <a:close/>
                  <a:moveTo>
                    <a:pt x="163" y="349"/>
                  </a:moveTo>
                  <a:cubicBezTo>
                    <a:pt x="164" y="347"/>
                    <a:pt x="165" y="350"/>
                    <a:pt x="165" y="352"/>
                  </a:cubicBezTo>
                  <a:cubicBezTo>
                    <a:pt x="164" y="351"/>
                    <a:pt x="163" y="350"/>
                    <a:pt x="163" y="349"/>
                  </a:cubicBezTo>
                  <a:cubicBezTo>
                    <a:pt x="163" y="349"/>
                    <a:pt x="163" y="349"/>
                    <a:pt x="163" y="349"/>
                  </a:cubicBezTo>
                  <a:close/>
                  <a:moveTo>
                    <a:pt x="140" y="360"/>
                  </a:moveTo>
                  <a:cubicBezTo>
                    <a:pt x="140" y="359"/>
                    <a:pt x="140" y="359"/>
                    <a:pt x="140" y="358"/>
                  </a:cubicBezTo>
                  <a:cubicBezTo>
                    <a:pt x="142" y="357"/>
                    <a:pt x="142" y="361"/>
                    <a:pt x="140" y="360"/>
                  </a:cubicBezTo>
                  <a:cubicBezTo>
                    <a:pt x="140" y="360"/>
                    <a:pt x="140" y="360"/>
                    <a:pt x="140" y="360"/>
                  </a:cubicBezTo>
                  <a:close/>
                  <a:moveTo>
                    <a:pt x="141" y="364"/>
                  </a:moveTo>
                  <a:cubicBezTo>
                    <a:pt x="139" y="364"/>
                    <a:pt x="139" y="361"/>
                    <a:pt x="137" y="362"/>
                  </a:cubicBezTo>
                  <a:cubicBezTo>
                    <a:pt x="137" y="361"/>
                    <a:pt x="136" y="361"/>
                    <a:pt x="136" y="360"/>
                  </a:cubicBezTo>
                  <a:cubicBezTo>
                    <a:pt x="137" y="359"/>
                    <a:pt x="138" y="359"/>
                    <a:pt x="138" y="359"/>
                  </a:cubicBezTo>
                  <a:cubicBezTo>
                    <a:pt x="138" y="360"/>
                    <a:pt x="138" y="361"/>
                    <a:pt x="138" y="362"/>
                  </a:cubicBezTo>
                  <a:cubicBezTo>
                    <a:pt x="142" y="361"/>
                    <a:pt x="146" y="361"/>
                    <a:pt x="149" y="364"/>
                  </a:cubicBezTo>
                  <a:cubicBezTo>
                    <a:pt x="150" y="363"/>
                    <a:pt x="148" y="362"/>
                    <a:pt x="149" y="362"/>
                  </a:cubicBezTo>
                  <a:cubicBezTo>
                    <a:pt x="151" y="362"/>
                    <a:pt x="153" y="363"/>
                    <a:pt x="154" y="364"/>
                  </a:cubicBezTo>
                  <a:cubicBezTo>
                    <a:pt x="151" y="364"/>
                    <a:pt x="149" y="368"/>
                    <a:pt x="147" y="366"/>
                  </a:cubicBezTo>
                  <a:cubicBezTo>
                    <a:pt x="147" y="364"/>
                    <a:pt x="148" y="366"/>
                    <a:pt x="148" y="365"/>
                  </a:cubicBezTo>
                  <a:cubicBezTo>
                    <a:pt x="148" y="364"/>
                    <a:pt x="148" y="364"/>
                    <a:pt x="148" y="363"/>
                  </a:cubicBezTo>
                  <a:cubicBezTo>
                    <a:pt x="147" y="363"/>
                    <a:pt x="146" y="363"/>
                    <a:pt x="146" y="365"/>
                  </a:cubicBezTo>
                  <a:cubicBezTo>
                    <a:pt x="145" y="365"/>
                    <a:pt x="145" y="364"/>
                    <a:pt x="143" y="364"/>
                  </a:cubicBezTo>
                  <a:cubicBezTo>
                    <a:pt x="144" y="362"/>
                    <a:pt x="142" y="364"/>
                    <a:pt x="142" y="362"/>
                  </a:cubicBezTo>
                  <a:cubicBezTo>
                    <a:pt x="141" y="362"/>
                    <a:pt x="142" y="364"/>
                    <a:pt x="141" y="364"/>
                  </a:cubicBezTo>
                  <a:cubicBezTo>
                    <a:pt x="141" y="364"/>
                    <a:pt x="141" y="364"/>
                    <a:pt x="141" y="364"/>
                  </a:cubicBezTo>
                  <a:close/>
                  <a:moveTo>
                    <a:pt x="148" y="362"/>
                  </a:moveTo>
                  <a:cubicBezTo>
                    <a:pt x="145" y="360"/>
                    <a:pt x="150" y="359"/>
                    <a:pt x="151" y="360"/>
                  </a:cubicBezTo>
                  <a:cubicBezTo>
                    <a:pt x="151" y="363"/>
                    <a:pt x="148" y="359"/>
                    <a:pt x="148" y="362"/>
                  </a:cubicBezTo>
                  <a:cubicBezTo>
                    <a:pt x="148" y="362"/>
                    <a:pt x="148" y="362"/>
                    <a:pt x="148" y="362"/>
                  </a:cubicBezTo>
                  <a:close/>
                  <a:moveTo>
                    <a:pt x="135" y="364"/>
                  </a:moveTo>
                  <a:cubicBezTo>
                    <a:pt x="134" y="363"/>
                    <a:pt x="135" y="363"/>
                    <a:pt x="136" y="363"/>
                  </a:cubicBezTo>
                  <a:cubicBezTo>
                    <a:pt x="136" y="362"/>
                    <a:pt x="136" y="362"/>
                    <a:pt x="135" y="362"/>
                  </a:cubicBezTo>
                  <a:cubicBezTo>
                    <a:pt x="137" y="360"/>
                    <a:pt x="137" y="364"/>
                    <a:pt x="135" y="364"/>
                  </a:cubicBezTo>
                  <a:cubicBezTo>
                    <a:pt x="135" y="364"/>
                    <a:pt x="135" y="364"/>
                    <a:pt x="135" y="364"/>
                  </a:cubicBezTo>
                  <a:close/>
                  <a:moveTo>
                    <a:pt x="235" y="364"/>
                  </a:moveTo>
                  <a:cubicBezTo>
                    <a:pt x="234" y="362"/>
                    <a:pt x="237" y="362"/>
                    <a:pt x="237" y="364"/>
                  </a:cubicBezTo>
                  <a:cubicBezTo>
                    <a:pt x="236" y="364"/>
                    <a:pt x="235" y="364"/>
                    <a:pt x="235" y="364"/>
                  </a:cubicBezTo>
                  <a:cubicBezTo>
                    <a:pt x="235" y="364"/>
                    <a:pt x="235" y="364"/>
                    <a:pt x="235" y="364"/>
                  </a:cubicBezTo>
                  <a:close/>
                  <a:moveTo>
                    <a:pt x="239" y="367"/>
                  </a:moveTo>
                  <a:cubicBezTo>
                    <a:pt x="237" y="367"/>
                    <a:pt x="235" y="367"/>
                    <a:pt x="236" y="364"/>
                  </a:cubicBezTo>
                  <a:cubicBezTo>
                    <a:pt x="237" y="365"/>
                    <a:pt x="239" y="364"/>
                    <a:pt x="239" y="367"/>
                  </a:cubicBezTo>
                  <a:cubicBezTo>
                    <a:pt x="239" y="367"/>
                    <a:pt x="239" y="367"/>
                    <a:pt x="239" y="367"/>
                  </a:cubicBezTo>
                  <a:close/>
                  <a:moveTo>
                    <a:pt x="127" y="369"/>
                  </a:moveTo>
                  <a:cubicBezTo>
                    <a:pt x="126" y="368"/>
                    <a:pt x="126" y="366"/>
                    <a:pt x="124" y="365"/>
                  </a:cubicBezTo>
                  <a:cubicBezTo>
                    <a:pt x="126" y="363"/>
                    <a:pt x="126" y="367"/>
                    <a:pt x="129" y="366"/>
                  </a:cubicBezTo>
                  <a:cubicBezTo>
                    <a:pt x="128" y="367"/>
                    <a:pt x="127" y="367"/>
                    <a:pt x="127" y="369"/>
                  </a:cubicBezTo>
                  <a:cubicBezTo>
                    <a:pt x="127" y="369"/>
                    <a:pt x="127" y="369"/>
                    <a:pt x="127" y="369"/>
                  </a:cubicBezTo>
                  <a:close/>
                  <a:moveTo>
                    <a:pt x="146" y="367"/>
                  </a:moveTo>
                  <a:cubicBezTo>
                    <a:pt x="144" y="370"/>
                    <a:pt x="142" y="368"/>
                    <a:pt x="140" y="368"/>
                  </a:cubicBezTo>
                  <a:cubicBezTo>
                    <a:pt x="138" y="368"/>
                    <a:pt x="140" y="370"/>
                    <a:pt x="140" y="371"/>
                  </a:cubicBezTo>
                  <a:cubicBezTo>
                    <a:pt x="138" y="372"/>
                    <a:pt x="139" y="369"/>
                    <a:pt x="137" y="369"/>
                  </a:cubicBezTo>
                  <a:cubicBezTo>
                    <a:pt x="137" y="368"/>
                    <a:pt x="139" y="369"/>
                    <a:pt x="138" y="367"/>
                  </a:cubicBezTo>
                  <a:cubicBezTo>
                    <a:pt x="139" y="369"/>
                    <a:pt x="140" y="366"/>
                    <a:pt x="141" y="368"/>
                  </a:cubicBezTo>
                  <a:cubicBezTo>
                    <a:pt x="141" y="368"/>
                    <a:pt x="143" y="365"/>
                    <a:pt x="142" y="365"/>
                  </a:cubicBezTo>
                  <a:cubicBezTo>
                    <a:pt x="143" y="364"/>
                    <a:pt x="144" y="367"/>
                    <a:pt x="146" y="367"/>
                  </a:cubicBezTo>
                  <a:cubicBezTo>
                    <a:pt x="146" y="367"/>
                    <a:pt x="146" y="367"/>
                    <a:pt x="146" y="367"/>
                  </a:cubicBezTo>
                  <a:close/>
                  <a:moveTo>
                    <a:pt x="134" y="367"/>
                  </a:moveTo>
                  <a:cubicBezTo>
                    <a:pt x="134" y="366"/>
                    <a:pt x="134" y="365"/>
                    <a:pt x="136" y="365"/>
                  </a:cubicBezTo>
                  <a:cubicBezTo>
                    <a:pt x="136" y="368"/>
                    <a:pt x="135" y="367"/>
                    <a:pt x="135" y="369"/>
                  </a:cubicBezTo>
                  <a:cubicBezTo>
                    <a:pt x="132" y="369"/>
                    <a:pt x="135" y="367"/>
                    <a:pt x="134" y="367"/>
                  </a:cubicBezTo>
                  <a:cubicBezTo>
                    <a:pt x="134" y="367"/>
                    <a:pt x="134" y="367"/>
                    <a:pt x="134" y="367"/>
                  </a:cubicBezTo>
                  <a:close/>
                  <a:moveTo>
                    <a:pt x="256" y="379"/>
                  </a:moveTo>
                  <a:cubicBezTo>
                    <a:pt x="256" y="378"/>
                    <a:pt x="254" y="379"/>
                    <a:pt x="254" y="378"/>
                  </a:cubicBezTo>
                  <a:cubicBezTo>
                    <a:pt x="253" y="378"/>
                    <a:pt x="257" y="381"/>
                    <a:pt x="255" y="383"/>
                  </a:cubicBezTo>
                  <a:cubicBezTo>
                    <a:pt x="255" y="385"/>
                    <a:pt x="256" y="383"/>
                    <a:pt x="257" y="384"/>
                  </a:cubicBezTo>
                  <a:cubicBezTo>
                    <a:pt x="257" y="386"/>
                    <a:pt x="258" y="387"/>
                    <a:pt x="259" y="387"/>
                  </a:cubicBezTo>
                  <a:cubicBezTo>
                    <a:pt x="258" y="388"/>
                    <a:pt x="258" y="390"/>
                    <a:pt x="257" y="391"/>
                  </a:cubicBezTo>
                  <a:cubicBezTo>
                    <a:pt x="254" y="391"/>
                    <a:pt x="253" y="390"/>
                    <a:pt x="253" y="388"/>
                  </a:cubicBezTo>
                  <a:cubicBezTo>
                    <a:pt x="251" y="388"/>
                    <a:pt x="252" y="389"/>
                    <a:pt x="250" y="389"/>
                  </a:cubicBezTo>
                  <a:cubicBezTo>
                    <a:pt x="250" y="388"/>
                    <a:pt x="250" y="388"/>
                    <a:pt x="251" y="387"/>
                  </a:cubicBezTo>
                  <a:cubicBezTo>
                    <a:pt x="247" y="390"/>
                    <a:pt x="248" y="384"/>
                    <a:pt x="246" y="384"/>
                  </a:cubicBezTo>
                  <a:cubicBezTo>
                    <a:pt x="248" y="381"/>
                    <a:pt x="243" y="376"/>
                    <a:pt x="247" y="375"/>
                  </a:cubicBezTo>
                  <a:cubicBezTo>
                    <a:pt x="247" y="373"/>
                    <a:pt x="245" y="375"/>
                    <a:pt x="245" y="374"/>
                  </a:cubicBezTo>
                  <a:cubicBezTo>
                    <a:pt x="244" y="372"/>
                    <a:pt x="247" y="372"/>
                    <a:pt x="247" y="374"/>
                  </a:cubicBezTo>
                  <a:cubicBezTo>
                    <a:pt x="248" y="373"/>
                    <a:pt x="248" y="372"/>
                    <a:pt x="250" y="372"/>
                  </a:cubicBezTo>
                  <a:cubicBezTo>
                    <a:pt x="252" y="374"/>
                    <a:pt x="256" y="373"/>
                    <a:pt x="256" y="379"/>
                  </a:cubicBezTo>
                  <a:cubicBezTo>
                    <a:pt x="256" y="379"/>
                    <a:pt x="256" y="379"/>
                    <a:pt x="256" y="379"/>
                  </a:cubicBezTo>
                  <a:close/>
                  <a:moveTo>
                    <a:pt x="286" y="385"/>
                  </a:moveTo>
                  <a:cubicBezTo>
                    <a:pt x="285" y="384"/>
                    <a:pt x="285" y="383"/>
                    <a:pt x="285" y="381"/>
                  </a:cubicBezTo>
                  <a:cubicBezTo>
                    <a:pt x="285" y="383"/>
                    <a:pt x="283" y="385"/>
                    <a:pt x="282" y="386"/>
                  </a:cubicBezTo>
                  <a:cubicBezTo>
                    <a:pt x="280" y="386"/>
                    <a:pt x="280" y="384"/>
                    <a:pt x="279" y="384"/>
                  </a:cubicBezTo>
                  <a:cubicBezTo>
                    <a:pt x="281" y="388"/>
                    <a:pt x="271" y="388"/>
                    <a:pt x="269" y="385"/>
                  </a:cubicBezTo>
                  <a:cubicBezTo>
                    <a:pt x="271" y="384"/>
                    <a:pt x="277" y="384"/>
                    <a:pt x="278" y="384"/>
                  </a:cubicBezTo>
                  <a:cubicBezTo>
                    <a:pt x="280" y="384"/>
                    <a:pt x="278" y="382"/>
                    <a:pt x="278" y="381"/>
                  </a:cubicBezTo>
                  <a:cubicBezTo>
                    <a:pt x="274" y="382"/>
                    <a:pt x="269" y="380"/>
                    <a:pt x="267" y="375"/>
                  </a:cubicBezTo>
                  <a:cubicBezTo>
                    <a:pt x="268" y="374"/>
                    <a:pt x="271" y="376"/>
                    <a:pt x="270" y="374"/>
                  </a:cubicBezTo>
                  <a:cubicBezTo>
                    <a:pt x="271" y="375"/>
                    <a:pt x="272" y="376"/>
                    <a:pt x="273" y="378"/>
                  </a:cubicBezTo>
                  <a:cubicBezTo>
                    <a:pt x="272" y="378"/>
                    <a:pt x="272" y="378"/>
                    <a:pt x="271" y="378"/>
                  </a:cubicBezTo>
                  <a:cubicBezTo>
                    <a:pt x="272" y="379"/>
                    <a:pt x="274" y="378"/>
                    <a:pt x="275" y="378"/>
                  </a:cubicBezTo>
                  <a:cubicBezTo>
                    <a:pt x="273" y="377"/>
                    <a:pt x="274" y="374"/>
                    <a:pt x="272" y="374"/>
                  </a:cubicBezTo>
                  <a:cubicBezTo>
                    <a:pt x="273" y="373"/>
                    <a:pt x="273" y="372"/>
                    <a:pt x="275" y="373"/>
                  </a:cubicBezTo>
                  <a:cubicBezTo>
                    <a:pt x="276" y="375"/>
                    <a:pt x="279" y="373"/>
                    <a:pt x="281" y="375"/>
                  </a:cubicBezTo>
                  <a:cubicBezTo>
                    <a:pt x="282" y="375"/>
                    <a:pt x="282" y="373"/>
                    <a:pt x="282" y="372"/>
                  </a:cubicBezTo>
                  <a:cubicBezTo>
                    <a:pt x="288" y="372"/>
                    <a:pt x="290" y="374"/>
                    <a:pt x="294" y="375"/>
                  </a:cubicBezTo>
                  <a:cubicBezTo>
                    <a:pt x="293" y="378"/>
                    <a:pt x="293" y="381"/>
                    <a:pt x="295" y="382"/>
                  </a:cubicBezTo>
                  <a:cubicBezTo>
                    <a:pt x="293" y="382"/>
                    <a:pt x="292" y="382"/>
                    <a:pt x="291" y="384"/>
                  </a:cubicBezTo>
                  <a:cubicBezTo>
                    <a:pt x="289" y="382"/>
                    <a:pt x="287" y="383"/>
                    <a:pt x="286" y="385"/>
                  </a:cubicBezTo>
                  <a:cubicBezTo>
                    <a:pt x="286" y="385"/>
                    <a:pt x="286" y="385"/>
                    <a:pt x="286" y="385"/>
                  </a:cubicBezTo>
                  <a:close/>
                  <a:moveTo>
                    <a:pt x="314" y="382"/>
                  </a:moveTo>
                  <a:cubicBezTo>
                    <a:pt x="312" y="381"/>
                    <a:pt x="307" y="390"/>
                    <a:pt x="303" y="384"/>
                  </a:cubicBezTo>
                  <a:cubicBezTo>
                    <a:pt x="303" y="383"/>
                    <a:pt x="303" y="381"/>
                    <a:pt x="300" y="381"/>
                  </a:cubicBezTo>
                  <a:cubicBezTo>
                    <a:pt x="301" y="379"/>
                    <a:pt x="300" y="379"/>
                    <a:pt x="299" y="379"/>
                  </a:cubicBezTo>
                  <a:cubicBezTo>
                    <a:pt x="300" y="377"/>
                    <a:pt x="300" y="378"/>
                    <a:pt x="300" y="376"/>
                  </a:cubicBezTo>
                  <a:cubicBezTo>
                    <a:pt x="302" y="376"/>
                    <a:pt x="302" y="375"/>
                    <a:pt x="303" y="373"/>
                  </a:cubicBezTo>
                  <a:cubicBezTo>
                    <a:pt x="305" y="375"/>
                    <a:pt x="309" y="376"/>
                    <a:pt x="311" y="373"/>
                  </a:cubicBezTo>
                  <a:cubicBezTo>
                    <a:pt x="312" y="374"/>
                    <a:pt x="314" y="377"/>
                    <a:pt x="314" y="374"/>
                  </a:cubicBezTo>
                  <a:cubicBezTo>
                    <a:pt x="316" y="374"/>
                    <a:pt x="315" y="376"/>
                    <a:pt x="316" y="376"/>
                  </a:cubicBezTo>
                  <a:cubicBezTo>
                    <a:pt x="314" y="377"/>
                    <a:pt x="314" y="379"/>
                    <a:pt x="313" y="380"/>
                  </a:cubicBezTo>
                  <a:cubicBezTo>
                    <a:pt x="313" y="381"/>
                    <a:pt x="314" y="381"/>
                    <a:pt x="314" y="382"/>
                  </a:cubicBezTo>
                  <a:cubicBezTo>
                    <a:pt x="314" y="382"/>
                    <a:pt x="314" y="382"/>
                    <a:pt x="314" y="382"/>
                  </a:cubicBezTo>
                  <a:close/>
                  <a:moveTo>
                    <a:pt x="155" y="383"/>
                  </a:moveTo>
                  <a:cubicBezTo>
                    <a:pt x="154" y="379"/>
                    <a:pt x="157" y="375"/>
                    <a:pt x="162" y="375"/>
                  </a:cubicBezTo>
                  <a:cubicBezTo>
                    <a:pt x="162" y="379"/>
                    <a:pt x="156" y="379"/>
                    <a:pt x="155" y="383"/>
                  </a:cubicBezTo>
                  <a:cubicBezTo>
                    <a:pt x="155" y="383"/>
                    <a:pt x="155" y="383"/>
                    <a:pt x="155" y="383"/>
                  </a:cubicBezTo>
                  <a:close/>
                  <a:moveTo>
                    <a:pt x="197" y="379"/>
                  </a:moveTo>
                  <a:cubicBezTo>
                    <a:pt x="197" y="380"/>
                    <a:pt x="196" y="381"/>
                    <a:pt x="196" y="381"/>
                  </a:cubicBezTo>
                  <a:cubicBezTo>
                    <a:pt x="194" y="382"/>
                    <a:pt x="195" y="379"/>
                    <a:pt x="192" y="380"/>
                  </a:cubicBezTo>
                  <a:cubicBezTo>
                    <a:pt x="193" y="378"/>
                    <a:pt x="195" y="377"/>
                    <a:pt x="197" y="378"/>
                  </a:cubicBezTo>
                  <a:cubicBezTo>
                    <a:pt x="198" y="378"/>
                    <a:pt x="197" y="376"/>
                    <a:pt x="198" y="375"/>
                  </a:cubicBezTo>
                  <a:cubicBezTo>
                    <a:pt x="200" y="375"/>
                    <a:pt x="199" y="375"/>
                    <a:pt x="202" y="375"/>
                  </a:cubicBezTo>
                  <a:cubicBezTo>
                    <a:pt x="202" y="378"/>
                    <a:pt x="205" y="379"/>
                    <a:pt x="205" y="382"/>
                  </a:cubicBezTo>
                  <a:cubicBezTo>
                    <a:pt x="203" y="384"/>
                    <a:pt x="202" y="381"/>
                    <a:pt x="200" y="382"/>
                  </a:cubicBezTo>
                  <a:cubicBezTo>
                    <a:pt x="202" y="380"/>
                    <a:pt x="199" y="380"/>
                    <a:pt x="197" y="379"/>
                  </a:cubicBezTo>
                  <a:cubicBezTo>
                    <a:pt x="197" y="379"/>
                    <a:pt x="197" y="379"/>
                    <a:pt x="197" y="379"/>
                  </a:cubicBezTo>
                  <a:close/>
                  <a:moveTo>
                    <a:pt x="265" y="376"/>
                  </a:moveTo>
                  <a:cubicBezTo>
                    <a:pt x="265" y="375"/>
                    <a:pt x="265" y="375"/>
                    <a:pt x="264" y="375"/>
                  </a:cubicBezTo>
                  <a:cubicBezTo>
                    <a:pt x="264" y="375"/>
                    <a:pt x="265" y="375"/>
                    <a:pt x="266" y="375"/>
                  </a:cubicBezTo>
                  <a:cubicBezTo>
                    <a:pt x="265" y="377"/>
                    <a:pt x="266" y="377"/>
                    <a:pt x="267" y="379"/>
                  </a:cubicBezTo>
                  <a:cubicBezTo>
                    <a:pt x="265" y="378"/>
                    <a:pt x="265" y="379"/>
                    <a:pt x="264" y="379"/>
                  </a:cubicBezTo>
                  <a:cubicBezTo>
                    <a:pt x="264" y="377"/>
                    <a:pt x="265" y="377"/>
                    <a:pt x="263" y="376"/>
                  </a:cubicBezTo>
                  <a:cubicBezTo>
                    <a:pt x="263" y="376"/>
                    <a:pt x="264" y="376"/>
                    <a:pt x="265" y="376"/>
                  </a:cubicBezTo>
                  <a:cubicBezTo>
                    <a:pt x="265" y="376"/>
                    <a:pt x="265" y="376"/>
                    <a:pt x="265" y="376"/>
                  </a:cubicBezTo>
                  <a:close/>
                  <a:moveTo>
                    <a:pt x="187" y="376"/>
                  </a:moveTo>
                  <a:cubicBezTo>
                    <a:pt x="189" y="376"/>
                    <a:pt x="189" y="375"/>
                    <a:pt x="191" y="375"/>
                  </a:cubicBezTo>
                  <a:cubicBezTo>
                    <a:pt x="191" y="376"/>
                    <a:pt x="190" y="377"/>
                    <a:pt x="190" y="378"/>
                  </a:cubicBezTo>
                  <a:cubicBezTo>
                    <a:pt x="190" y="377"/>
                    <a:pt x="189" y="377"/>
                    <a:pt x="188" y="377"/>
                  </a:cubicBezTo>
                  <a:cubicBezTo>
                    <a:pt x="189" y="378"/>
                    <a:pt x="190" y="379"/>
                    <a:pt x="189" y="380"/>
                  </a:cubicBezTo>
                  <a:cubicBezTo>
                    <a:pt x="187" y="379"/>
                    <a:pt x="185" y="380"/>
                    <a:pt x="184" y="378"/>
                  </a:cubicBezTo>
                  <a:cubicBezTo>
                    <a:pt x="183" y="379"/>
                    <a:pt x="182" y="379"/>
                    <a:pt x="181" y="380"/>
                  </a:cubicBezTo>
                  <a:cubicBezTo>
                    <a:pt x="179" y="379"/>
                    <a:pt x="182" y="377"/>
                    <a:pt x="182" y="376"/>
                  </a:cubicBezTo>
                  <a:cubicBezTo>
                    <a:pt x="183" y="379"/>
                    <a:pt x="185" y="375"/>
                    <a:pt x="186" y="378"/>
                  </a:cubicBezTo>
                  <a:cubicBezTo>
                    <a:pt x="186" y="377"/>
                    <a:pt x="187" y="376"/>
                    <a:pt x="187" y="376"/>
                  </a:cubicBezTo>
                  <a:cubicBezTo>
                    <a:pt x="187" y="376"/>
                    <a:pt x="187" y="376"/>
                    <a:pt x="187" y="376"/>
                  </a:cubicBezTo>
                  <a:close/>
                  <a:moveTo>
                    <a:pt x="229" y="379"/>
                  </a:moveTo>
                  <a:cubicBezTo>
                    <a:pt x="227" y="378"/>
                    <a:pt x="230" y="376"/>
                    <a:pt x="230" y="375"/>
                  </a:cubicBezTo>
                  <a:cubicBezTo>
                    <a:pt x="231" y="376"/>
                    <a:pt x="231" y="377"/>
                    <a:pt x="231" y="378"/>
                  </a:cubicBezTo>
                  <a:cubicBezTo>
                    <a:pt x="230" y="379"/>
                    <a:pt x="229" y="377"/>
                    <a:pt x="229" y="379"/>
                  </a:cubicBezTo>
                  <a:cubicBezTo>
                    <a:pt x="229" y="379"/>
                    <a:pt x="229" y="379"/>
                    <a:pt x="229" y="379"/>
                  </a:cubicBezTo>
                  <a:close/>
                  <a:moveTo>
                    <a:pt x="234" y="378"/>
                  </a:moveTo>
                  <a:cubicBezTo>
                    <a:pt x="233" y="377"/>
                    <a:pt x="234" y="376"/>
                    <a:pt x="234" y="376"/>
                  </a:cubicBezTo>
                  <a:cubicBezTo>
                    <a:pt x="235" y="376"/>
                    <a:pt x="235" y="376"/>
                    <a:pt x="235" y="377"/>
                  </a:cubicBezTo>
                  <a:cubicBezTo>
                    <a:pt x="234" y="377"/>
                    <a:pt x="234" y="377"/>
                    <a:pt x="234" y="378"/>
                  </a:cubicBezTo>
                  <a:cubicBezTo>
                    <a:pt x="234" y="378"/>
                    <a:pt x="234" y="378"/>
                    <a:pt x="234" y="378"/>
                  </a:cubicBezTo>
                  <a:close/>
                  <a:moveTo>
                    <a:pt x="85" y="378"/>
                  </a:moveTo>
                  <a:cubicBezTo>
                    <a:pt x="85" y="378"/>
                    <a:pt x="85" y="377"/>
                    <a:pt x="85" y="377"/>
                  </a:cubicBezTo>
                  <a:cubicBezTo>
                    <a:pt x="86" y="377"/>
                    <a:pt x="86" y="377"/>
                    <a:pt x="87" y="377"/>
                  </a:cubicBezTo>
                  <a:cubicBezTo>
                    <a:pt x="87" y="377"/>
                    <a:pt x="87" y="378"/>
                    <a:pt x="87" y="378"/>
                  </a:cubicBezTo>
                  <a:cubicBezTo>
                    <a:pt x="86" y="378"/>
                    <a:pt x="86" y="378"/>
                    <a:pt x="85" y="378"/>
                  </a:cubicBezTo>
                  <a:cubicBezTo>
                    <a:pt x="85" y="378"/>
                    <a:pt x="85" y="378"/>
                    <a:pt x="85" y="378"/>
                  </a:cubicBezTo>
                  <a:close/>
                  <a:moveTo>
                    <a:pt x="121" y="379"/>
                  </a:moveTo>
                  <a:cubicBezTo>
                    <a:pt x="122" y="377"/>
                    <a:pt x="125" y="377"/>
                    <a:pt x="126" y="378"/>
                  </a:cubicBezTo>
                  <a:cubicBezTo>
                    <a:pt x="125" y="378"/>
                    <a:pt x="124" y="380"/>
                    <a:pt x="121" y="379"/>
                  </a:cubicBezTo>
                  <a:cubicBezTo>
                    <a:pt x="121" y="379"/>
                    <a:pt x="121" y="379"/>
                    <a:pt x="121" y="379"/>
                  </a:cubicBezTo>
                  <a:close/>
                  <a:moveTo>
                    <a:pt x="233" y="379"/>
                  </a:moveTo>
                  <a:cubicBezTo>
                    <a:pt x="233" y="380"/>
                    <a:pt x="231" y="378"/>
                    <a:pt x="232" y="378"/>
                  </a:cubicBezTo>
                  <a:cubicBezTo>
                    <a:pt x="233" y="378"/>
                    <a:pt x="232" y="379"/>
                    <a:pt x="233" y="379"/>
                  </a:cubicBezTo>
                  <a:cubicBezTo>
                    <a:pt x="233" y="379"/>
                    <a:pt x="233" y="379"/>
                    <a:pt x="233" y="379"/>
                  </a:cubicBezTo>
                  <a:close/>
                  <a:moveTo>
                    <a:pt x="147" y="382"/>
                  </a:moveTo>
                  <a:cubicBezTo>
                    <a:pt x="147" y="378"/>
                    <a:pt x="149" y="383"/>
                    <a:pt x="148" y="378"/>
                  </a:cubicBezTo>
                  <a:cubicBezTo>
                    <a:pt x="150" y="378"/>
                    <a:pt x="150" y="380"/>
                    <a:pt x="152" y="379"/>
                  </a:cubicBezTo>
                  <a:cubicBezTo>
                    <a:pt x="153" y="381"/>
                    <a:pt x="152" y="381"/>
                    <a:pt x="154" y="383"/>
                  </a:cubicBezTo>
                  <a:cubicBezTo>
                    <a:pt x="153" y="383"/>
                    <a:pt x="153" y="384"/>
                    <a:pt x="152" y="384"/>
                  </a:cubicBezTo>
                  <a:cubicBezTo>
                    <a:pt x="150" y="383"/>
                    <a:pt x="149" y="381"/>
                    <a:pt x="147" y="382"/>
                  </a:cubicBezTo>
                  <a:cubicBezTo>
                    <a:pt x="147" y="382"/>
                    <a:pt x="147" y="382"/>
                    <a:pt x="147" y="382"/>
                  </a:cubicBezTo>
                  <a:close/>
                  <a:moveTo>
                    <a:pt x="165" y="378"/>
                  </a:moveTo>
                  <a:cubicBezTo>
                    <a:pt x="165" y="380"/>
                    <a:pt x="163" y="379"/>
                    <a:pt x="162" y="379"/>
                  </a:cubicBezTo>
                  <a:cubicBezTo>
                    <a:pt x="163" y="378"/>
                    <a:pt x="164" y="379"/>
                    <a:pt x="165" y="378"/>
                  </a:cubicBezTo>
                  <a:cubicBezTo>
                    <a:pt x="165" y="378"/>
                    <a:pt x="165" y="378"/>
                    <a:pt x="165" y="378"/>
                  </a:cubicBezTo>
                  <a:close/>
                  <a:moveTo>
                    <a:pt x="296" y="379"/>
                  </a:moveTo>
                  <a:cubicBezTo>
                    <a:pt x="296" y="379"/>
                    <a:pt x="296" y="378"/>
                    <a:pt x="296" y="378"/>
                  </a:cubicBezTo>
                  <a:cubicBezTo>
                    <a:pt x="296" y="378"/>
                    <a:pt x="297" y="378"/>
                    <a:pt x="297" y="378"/>
                  </a:cubicBezTo>
                  <a:cubicBezTo>
                    <a:pt x="297" y="378"/>
                    <a:pt x="297" y="379"/>
                    <a:pt x="297" y="379"/>
                  </a:cubicBezTo>
                  <a:cubicBezTo>
                    <a:pt x="297" y="379"/>
                    <a:pt x="296" y="379"/>
                    <a:pt x="296" y="379"/>
                  </a:cubicBezTo>
                  <a:cubicBezTo>
                    <a:pt x="296" y="379"/>
                    <a:pt x="296" y="379"/>
                    <a:pt x="296" y="379"/>
                  </a:cubicBezTo>
                  <a:close/>
                  <a:moveTo>
                    <a:pt x="82" y="380"/>
                  </a:moveTo>
                  <a:cubicBezTo>
                    <a:pt x="83" y="378"/>
                    <a:pt x="85" y="378"/>
                    <a:pt x="85" y="380"/>
                  </a:cubicBezTo>
                  <a:cubicBezTo>
                    <a:pt x="83" y="380"/>
                    <a:pt x="83" y="380"/>
                    <a:pt x="82" y="380"/>
                  </a:cubicBezTo>
                  <a:cubicBezTo>
                    <a:pt x="82" y="380"/>
                    <a:pt x="82" y="380"/>
                    <a:pt x="82" y="380"/>
                  </a:cubicBezTo>
                  <a:close/>
                  <a:moveTo>
                    <a:pt x="70" y="380"/>
                  </a:moveTo>
                  <a:cubicBezTo>
                    <a:pt x="70" y="380"/>
                    <a:pt x="70" y="379"/>
                    <a:pt x="70" y="379"/>
                  </a:cubicBezTo>
                  <a:cubicBezTo>
                    <a:pt x="71" y="379"/>
                    <a:pt x="71" y="382"/>
                    <a:pt x="70" y="381"/>
                  </a:cubicBezTo>
                  <a:cubicBezTo>
                    <a:pt x="70" y="380"/>
                    <a:pt x="70" y="380"/>
                    <a:pt x="70" y="380"/>
                  </a:cubicBezTo>
                  <a:cubicBezTo>
                    <a:pt x="70" y="380"/>
                    <a:pt x="70" y="380"/>
                    <a:pt x="70" y="380"/>
                  </a:cubicBezTo>
                  <a:close/>
                  <a:moveTo>
                    <a:pt x="102" y="382"/>
                  </a:moveTo>
                  <a:cubicBezTo>
                    <a:pt x="101" y="382"/>
                    <a:pt x="100" y="381"/>
                    <a:pt x="101" y="380"/>
                  </a:cubicBezTo>
                  <a:cubicBezTo>
                    <a:pt x="102" y="379"/>
                    <a:pt x="102" y="381"/>
                    <a:pt x="102" y="382"/>
                  </a:cubicBezTo>
                  <a:cubicBezTo>
                    <a:pt x="102" y="382"/>
                    <a:pt x="102" y="382"/>
                    <a:pt x="102" y="382"/>
                  </a:cubicBezTo>
                  <a:close/>
                  <a:moveTo>
                    <a:pt x="258" y="382"/>
                  </a:moveTo>
                  <a:cubicBezTo>
                    <a:pt x="257" y="381"/>
                    <a:pt x="256" y="381"/>
                    <a:pt x="256" y="380"/>
                  </a:cubicBezTo>
                  <a:cubicBezTo>
                    <a:pt x="257" y="380"/>
                    <a:pt x="257" y="380"/>
                    <a:pt x="258" y="380"/>
                  </a:cubicBezTo>
                  <a:cubicBezTo>
                    <a:pt x="258" y="380"/>
                    <a:pt x="258" y="381"/>
                    <a:pt x="258" y="382"/>
                  </a:cubicBezTo>
                  <a:cubicBezTo>
                    <a:pt x="258" y="382"/>
                    <a:pt x="258" y="382"/>
                    <a:pt x="258" y="382"/>
                  </a:cubicBezTo>
                  <a:close/>
                  <a:moveTo>
                    <a:pt x="187" y="383"/>
                  </a:moveTo>
                  <a:cubicBezTo>
                    <a:pt x="187" y="383"/>
                    <a:pt x="187" y="382"/>
                    <a:pt x="187" y="381"/>
                  </a:cubicBezTo>
                  <a:cubicBezTo>
                    <a:pt x="189" y="382"/>
                    <a:pt x="189" y="381"/>
                    <a:pt x="192" y="381"/>
                  </a:cubicBezTo>
                  <a:cubicBezTo>
                    <a:pt x="192" y="383"/>
                    <a:pt x="191" y="383"/>
                    <a:pt x="191" y="384"/>
                  </a:cubicBezTo>
                  <a:cubicBezTo>
                    <a:pt x="190" y="384"/>
                    <a:pt x="188" y="384"/>
                    <a:pt x="187" y="383"/>
                  </a:cubicBezTo>
                  <a:cubicBezTo>
                    <a:pt x="187" y="383"/>
                    <a:pt x="187" y="383"/>
                    <a:pt x="187" y="383"/>
                  </a:cubicBezTo>
                  <a:close/>
                  <a:moveTo>
                    <a:pt x="261" y="382"/>
                  </a:moveTo>
                  <a:cubicBezTo>
                    <a:pt x="261" y="382"/>
                    <a:pt x="262" y="382"/>
                    <a:pt x="262" y="381"/>
                  </a:cubicBezTo>
                  <a:cubicBezTo>
                    <a:pt x="262" y="382"/>
                    <a:pt x="263" y="382"/>
                    <a:pt x="263" y="383"/>
                  </a:cubicBezTo>
                  <a:cubicBezTo>
                    <a:pt x="262" y="383"/>
                    <a:pt x="262" y="382"/>
                    <a:pt x="261" y="382"/>
                  </a:cubicBezTo>
                  <a:cubicBezTo>
                    <a:pt x="261" y="382"/>
                    <a:pt x="261" y="382"/>
                    <a:pt x="261" y="382"/>
                  </a:cubicBezTo>
                  <a:close/>
                  <a:moveTo>
                    <a:pt x="268" y="382"/>
                  </a:moveTo>
                  <a:cubicBezTo>
                    <a:pt x="269" y="382"/>
                    <a:pt x="269" y="382"/>
                    <a:pt x="269" y="381"/>
                  </a:cubicBezTo>
                  <a:cubicBezTo>
                    <a:pt x="270" y="381"/>
                    <a:pt x="270" y="384"/>
                    <a:pt x="268" y="383"/>
                  </a:cubicBezTo>
                  <a:cubicBezTo>
                    <a:pt x="268" y="383"/>
                    <a:pt x="268" y="382"/>
                    <a:pt x="268" y="382"/>
                  </a:cubicBezTo>
                  <a:cubicBezTo>
                    <a:pt x="268" y="382"/>
                    <a:pt x="268" y="382"/>
                    <a:pt x="268" y="382"/>
                  </a:cubicBezTo>
                  <a:close/>
                  <a:moveTo>
                    <a:pt x="137" y="385"/>
                  </a:moveTo>
                  <a:cubicBezTo>
                    <a:pt x="138" y="383"/>
                    <a:pt x="141" y="384"/>
                    <a:pt x="141" y="382"/>
                  </a:cubicBezTo>
                  <a:cubicBezTo>
                    <a:pt x="142" y="382"/>
                    <a:pt x="143" y="383"/>
                    <a:pt x="145" y="383"/>
                  </a:cubicBezTo>
                  <a:cubicBezTo>
                    <a:pt x="144" y="384"/>
                    <a:pt x="143" y="385"/>
                    <a:pt x="143" y="386"/>
                  </a:cubicBezTo>
                  <a:cubicBezTo>
                    <a:pt x="140" y="386"/>
                    <a:pt x="139" y="387"/>
                    <a:pt x="137" y="385"/>
                  </a:cubicBezTo>
                  <a:cubicBezTo>
                    <a:pt x="137" y="385"/>
                    <a:pt x="137" y="385"/>
                    <a:pt x="137" y="385"/>
                  </a:cubicBezTo>
                  <a:close/>
                  <a:moveTo>
                    <a:pt x="123" y="384"/>
                  </a:moveTo>
                  <a:cubicBezTo>
                    <a:pt x="122" y="385"/>
                    <a:pt x="120" y="384"/>
                    <a:pt x="120" y="383"/>
                  </a:cubicBezTo>
                  <a:cubicBezTo>
                    <a:pt x="122" y="382"/>
                    <a:pt x="121" y="385"/>
                    <a:pt x="123" y="384"/>
                  </a:cubicBezTo>
                  <a:cubicBezTo>
                    <a:pt x="123" y="384"/>
                    <a:pt x="123" y="384"/>
                    <a:pt x="123" y="384"/>
                  </a:cubicBezTo>
                  <a:close/>
                  <a:moveTo>
                    <a:pt x="335" y="385"/>
                  </a:moveTo>
                  <a:cubicBezTo>
                    <a:pt x="335" y="384"/>
                    <a:pt x="335" y="384"/>
                    <a:pt x="335" y="383"/>
                  </a:cubicBezTo>
                  <a:cubicBezTo>
                    <a:pt x="336" y="383"/>
                    <a:pt x="337" y="383"/>
                    <a:pt x="337" y="383"/>
                  </a:cubicBezTo>
                  <a:cubicBezTo>
                    <a:pt x="337" y="385"/>
                    <a:pt x="336" y="384"/>
                    <a:pt x="335" y="385"/>
                  </a:cubicBezTo>
                  <a:cubicBezTo>
                    <a:pt x="335" y="385"/>
                    <a:pt x="335" y="385"/>
                    <a:pt x="335" y="385"/>
                  </a:cubicBezTo>
                  <a:close/>
                  <a:moveTo>
                    <a:pt x="185" y="386"/>
                  </a:moveTo>
                  <a:cubicBezTo>
                    <a:pt x="183" y="386"/>
                    <a:pt x="184" y="385"/>
                    <a:pt x="184" y="384"/>
                  </a:cubicBezTo>
                  <a:cubicBezTo>
                    <a:pt x="184" y="384"/>
                    <a:pt x="185" y="385"/>
                    <a:pt x="185" y="386"/>
                  </a:cubicBezTo>
                  <a:cubicBezTo>
                    <a:pt x="185" y="386"/>
                    <a:pt x="185" y="386"/>
                    <a:pt x="185" y="386"/>
                  </a:cubicBezTo>
                  <a:close/>
                  <a:moveTo>
                    <a:pt x="330" y="384"/>
                  </a:moveTo>
                  <a:cubicBezTo>
                    <a:pt x="330" y="385"/>
                    <a:pt x="329" y="385"/>
                    <a:pt x="328" y="384"/>
                  </a:cubicBezTo>
                  <a:cubicBezTo>
                    <a:pt x="328" y="383"/>
                    <a:pt x="329" y="384"/>
                    <a:pt x="330" y="384"/>
                  </a:cubicBezTo>
                  <a:cubicBezTo>
                    <a:pt x="330" y="384"/>
                    <a:pt x="330" y="384"/>
                    <a:pt x="330" y="384"/>
                  </a:cubicBezTo>
                  <a:close/>
                  <a:moveTo>
                    <a:pt x="324" y="387"/>
                  </a:moveTo>
                  <a:cubicBezTo>
                    <a:pt x="323" y="386"/>
                    <a:pt x="322" y="385"/>
                    <a:pt x="323" y="384"/>
                  </a:cubicBezTo>
                  <a:cubicBezTo>
                    <a:pt x="324" y="384"/>
                    <a:pt x="324" y="385"/>
                    <a:pt x="324" y="387"/>
                  </a:cubicBezTo>
                  <a:cubicBezTo>
                    <a:pt x="324" y="387"/>
                    <a:pt x="324" y="387"/>
                    <a:pt x="324" y="387"/>
                  </a:cubicBezTo>
                  <a:close/>
                  <a:moveTo>
                    <a:pt x="132" y="386"/>
                  </a:moveTo>
                  <a:cubicBezTo>
                    <a:pt x="132" y="386"/>
                    <a:pt x="132" y="385"/>
                    <a:pt x="132" y="385"/>
                  </a:cubicBezTo>
                  <a:cubicBezTo>
                    <a:pt x="134" y="384"/>
                    <a:pt x="134" y="387"/>
                    <a:pt x="132" y="386"/>
                  </a:cubicBezTo>
                  <a:cubicBezTo>
                    <a:pt x="132" y="386"/>
                    <a:pt x="132" y="386"/>
                    <a:pt x="132" y="386"/>
                  </a:cubicBezTo>
                  <a:close/>
                  <a:moveTo>
                    <a:pt x="259" y="386"/>
                  </a:moveTo>
                  <a:cubicBezTo>
                    <a:pt x="261" y="385"/>
                    <a:pt x="261" y="386"/>
                    <a:pt x="262" y="387"/>
                  </a:cubicBezTo>
                  <a:cubicBezTo>
                    <a:pt x="262" y="388"/>
                    <a:pt x="259" y="388"/>
                    <a:pt x="259" y="386"/>
                  </a:cubicBezTo>
                  <a:cubicBezTo>
                    <a:pt x="259" y="386"/>
                    <a:pt x="259" y="386"/>
                    <a:pt x="259" y="386"/>
                  </a:cubicBezTo>
                  <a:close/>
                  <a:moveTo>
                    <a:pt x="341" y="388"/>
                  </a:moveTo>
                  <a:cubicBezTo>
                    <a:pt x="340" y="388"/>
                    <a:pt x="339" y="387"/>
                    <a:pt x="340" y="386"/>
                  </a:cubicBezTo>
                  <a:cubicBezTo>
                    <a:pt x="341" y="386"/>
                    <a:pt x="341" y="387"/>
                    <a:pt x="341" y="388"/>
                  </a:cubicBezTo>
                  <a:cubicBezTo>
                    <a:pt x="341" y="388"/>
                    <a:pt x="341" y="388"/>
                    <a:pt x="341" y="388"/>
                  </a:cubicBezTo>
                  <a:close/>
                  <a:moveTo>
                    <a:pt x="260" y="388"/>
                  </a:moveTo>
                  <a:cubicBezTo>
                    <a:pt x="261" y="388"/>
                    <a:pt x="263" y="388"/>
                    <a:pt x="263" y="388"/>
                  </a:cubicBezTo>
                  <a:cubicBezTo>
                    <a:pt x="263" y="390"/>
                    <a:pt x="262" y="389"/>
                    <a:pt x="262" y="390"/>
                  </a:cubicBezTo>
                  <a:cubicBezTo>
                    <a:pt x="261" y="390"/>
                    <a:pt x="260" y="389"/>
                    <a:pt x="260" y="388"/>
                  </a:cubicBezTo>
                  <a:cubicBezTo>
                    <a:pt x="260" y="388"/>
                    <a:pt x="260" y="388"/>
                    <a:pt x="260" y="388"/>
                  </a:cubicBezTo>
                  <a:close/>
                  <a:moveTo>
                    <a:pt x="318" y="392"/>
                  </a:moveTo>
                  <a:cubicBezTo>
                    <a:pt x="318" y="389"/>
                    <a:pt x="321" y="390"/>
                    <a:pt x="322" y="391"/>
                  </a:cubicBezTo>
                  <a:cubicBezTo>
                    <a:pt x="321" y="392"/>
                    <a:pt x="319" y="391"/>
                    <a:pt x="318" y="392"/>
                  </a:cubicBezTo>
                  <a:cubicBezTo>
                    <a:pt x="318" y="392"/>
                    <a:pt x="318" y="392"/>
                    <a:pt x="318" y="392"/>
                  </a:cubicBezTo>
                  <a:close/>
                  <a:moveTo>
                    <a:pt x="135" y="401"/>
                  </a:moveTo>
                  <a:cubicBezTo>
                    <a:pt x="135" y="400"/>
                    <a:pt x="135" y="400"/>
                    <a:pt x="135" y="400"/>
                  </a:cubicBezTo>
                  <a:cubicBezTo>
                    <a:pt x="134" y="399"/>
                    <a:pt x="137" y="399"/>
                    <a:pt x="136" y="401"/>
                  </a:cubicBezTo>
                  <a:cubicBezTo>
                    <a:pt x="136" y="401"/>
                    <a:pt x="136" y="401"/>
                    <a:pt x="135" y="401"/>
                  </a:cubicBezTo>
                  <a:cubicBezTo>
                    <a:pt x="135" y="401"/>
                    <a:pt x="135" y="401"/>
                    <a:pt x="135" y="401"/>
                  </a:cubicBezTo>
                  <a:close/>
                  <a:moveTo>
                    <a:pt x="114" y="404"/>
                  </a:moveTo>
                  <a:cubicBezTo>
                    <a:pt x="114" y="403"/>
                    <a:pt x="115" y="403"/>
                    <a:pt x="117" y="403"/>
                  </a:cubicBezTo>
                  <a:cubicBezTo>
                    <a:pt x="117" y="405"/>
                    <a:pt x="116" y="405"/>
                    <a:pt x="114" y="405"/>
                  </a:cubicBezTo>
                  <a:cubicBezTo>
                    <a:pt x="114" y="404"/>
                    <a:pt x="114" y="404"/>
                    <a:pt x="114" y="404"/>
                  </a:cubicBezTo>
                  <a:cubicBezTo>
                    <a:pt x="114" y="404"/>
                    <a:pt x="114" y="404"/>
                    <a:pt x="114" y="404"/>
                  </a:cubicBezTo>
                  <a:close/>
                  <a:moveTo>
                    <a:pt x="306" y="405"/>
                  </a:moveTo>
                  <a:cubicBezTo>
                    <a:pt x="305" y="405"/>
                    <a:pt x="305" y="404"/>
                    <a:pt x="305" y="403"/>
                  </a:cubicBezTo>
                  <a:cubicBezTo>
                    <a:pt x="306" y="403"/>
                    <a:pt x="307" y="403"/>
                    <a:pt x="308" y="403"/>
                  </a:cubicBezTo>
                  <a:cubicBezTo>
                    <a:pt x="308" y="405"/>
                    <a:pt x="305" y="403"/>
                    <a:pt x="306" y="405"/>
                  </a:cubicBezTo>
                  <a:cubicBezTo>
                    <a:pt x="306" y="405"/>
                    <a:pt x="306" y="405"/>
                    <a:pt x="306" y="405"/>
                  </a:cubicBezTo>
                  <a:close/>
                  <a:moveTo>
                    <a:pt x="304" y="404"/>
                  </a:moveTo>
                  <a:cubicBezTo>
                    <a:pt x="306" y="404"/>
                    <a:pt x="303" y="407"/>
                    <a:pt x="304" y="404"/>
                  </a:cubicBezTo>
                  <a:cubicBezTo>
                    <a:pt x="304" y="404"/>
                    <a:pt x="304" y="404"/>
                    <a:pt x="304" y="404"/>
                  </a:cubicBezTo>
                  <a:close/>
                  <a:moveTo>
                    <a:pt x="260" y="108"/>
                  </a:moveTo>
                  <a:cubicBezTo>
                    <a:pt x="262" y="106"/>
                    <a:pt x="258" y="111"/>
                    <a:pt x="260" y="111"/>
                  </a:cubicBezTo>
                  <a:cubicBezTo>
                    <a:pt x="259" y="113"/>
                    <a:pt x="260" y="114"/>
                    <a:pt x="259" y="115"/>
                  </a:cubicBezTo>
                  <a:cubicBezTo>
                    <a:pt x="257" y="114"/>
                    <a:pt x="259" y="112"/>
                    <a:pt x="256" y="114"/>
                  </a:cubicBezTo>
                  <a:cubicBezTo>
                    <a:pt x="255" y="112"/>
                    <a:pt x="258" y="112"/>
                    <a:pt x="259" y="113"/>
                  </a:cubicBezTo>
                  <a:cubicBezTo>
                    <a:pt x="259" y="110"/>
                    <a:pt x="258" y="109"/>
                    <a:pt x="257" y="108"/>
                  </a:cubicBezTo>
                  <a:cubicBezTo>
                    <a:pt x="256" y="109"/>
                    <a:pt x="254" y="110"/>
                    <a:pt x="254" y="113"/>
                  </a:cubicBezTo>
                  <a:cubicBezTo>
                    <a:pt x="252" y="113"/>
                    <a:pt x="253" y="107"/>
                    <a:pt x="254" y="104"/>
                  </a:cubicBezTo>
                  <a:cubicBezTo>
                    <a:pt x="255" y="104"/>
                    <a:pt x="256" y="105"/>
                    <a:pt x="256" y="104"/>
                  </a:cubicBezTo>
                  <a:cubicBezTo>
                    <a:pt x="255" y="107"/>
                    <a:pt x="259" y="108"/>
                    <a:pt x="260" y="108"/>
                  </a:cubicBezTo>
                  <a:close/>
                  <a:moveTo>
                    <a:pt x="180" y="18"/>
                  </a:moveTo>
                  <a:cubicBezTo>
                    <a:pt x="178" y="17"/>
                    <a:pt x="181" y="18"/>
                    <a:pt x="182" y="18"/>
                  </a:cubicBezTo>
                  <a:cubicBezTo>
                    <a:pt x="183" y="19"/>
                    <a:pt x="182" y="19"/>
                    <a:pt x="182" y="20"/>
                  </a:cubicBezTo>
                  <a:cubicBezTo>
                    <a:pt x="182" y="20"/>
                    <a:pt x="181" y="20"/>
                    <a:pt x="181" y="20"/>
                  </a:cubicBezTo>
                  <a:cubicBezTo>
                    <a:pt x="181" y="19"/>
                    <a:pt x="180" y="18"/>
                    <a:pt x="180" y="18"/>
                  </a:cubicBezTo>
                  <a:close/>
                  <a:moveTo>
                    <a:pt x="186" y="21"/>
                  </a:moveTo>
                  <a:cubicBezTo>
                    <a:pt x="186" y="21"/>
                    <a:pt x="189" y="19"/>
                    <a:pt x="186" y="18"/>
                  </a:cubicBezTo>
                  <a:cubicBezTo>
                    <a:pt x="187" y="16"/>
                    <a:pt x="189" y="19"/>
                    <a:pt x="191" y="18"/>
                  </a:cubicBezTo>
                  <a:cubicBezTo>
                    <a:pt x="191" y="20"/>
                    <a:pt x="190" y="19"/>
                    <a:pt x="191" y="20"/>
                  </a:cubicBezTo>
                  <a:cubicBezTo>
                    <a:pt x="193" y="21"/>
                    <a:pt x="192" y="19"/>
                    <a:pt x="194" y="19"/>
                  </a:cubicBezTo>
                  <a:cubicBezTo>
                    <a:pt x="196" y="20"/>
                    <a:pt x="190" y="21"/>
                    <a:pt x="192" y="22"/>
                  </a:cubicBezTo>
                  <a:cubicBezTo>
                    <a:pt x="190" y="22"/>
                    <a:pt x="188" y="23"/>
                    <a:pt x="186" y="21"/>
                  </a:cubicBezTo>
                  <a:close/>
                  <a:moveTo>
                    <a:pt x="143" y="22"/>
                  </a:moveTo>
                  <a:cubicBezTo>
                    <a:pt x="142" y="22"/>
                    <a:pt x="142" y="22"/>
                    <a:pt x="141" y="21"/>
                  </a:cubicBezTo>
                  <a:cubicBezTo>
                    <a:pt x="140" y="21"/>
                    <a:pt x="141" y="22"/>
                    <a:pt x="141" y="23"/>
                  </a:cubicBezTo>
                  <a:cubicBezTo>
                    <a:pt x="140" y="23"/>
                    <a:pt x="139" y="22"/>
                    <a:pt x="140" y="21"/>
                  </a:cubicBezTo>
                  <a:cubicBezTo>
                    <a:pt x="141" y="20"/>
                    <a:pt x="143" y="20"/>
                    <a:pt x="143" y="22"/>
                  </a:cubicBezTo>
                  <a:close/>
                  <a:moveTo>
                    <a:pt x="132" y="24"/>
                  </a:moveTo>
                  <a:cubicBezTo>
                    <a:pt x="132" y="23"/>
                    <a:pt x="132" y="22"/>
                    <a:pt x="132" y="21"/>
                  </a:cubicBezTo>
                  <a:cubicBezTo>
                    <a:pt x="133" y="22"/>
                    <a:pt x="133" y="23"/>
                    <a:pt x="133" y="24"/>
                  </a:cubicBezTo>
                  <a:cubicBezTo>
                    <a:pt x="134" y="23"/>
                    <a:pt x="134" y="23"/>
                    <a:pt x="134" y="24"/>
                  </a:cubicBezTo>
                  <a:cubicBezTo>
                    <a:pt x="133" y="24"/>
                    <a:pt x="133" y="23"/>
                    <a:pt x="132" y="24"/>
                  </a:cubicBezTo>
                  <a:close/>
                  <a:moveTo>
                    <a:pt x="118" y="23"/>
                  </a:moveTo>
                  <a:cubicBezTo>
                    <a:pt x="119" y="23"/>
                    <a:pt x="117" y="25"/>
                    <a:pt x="116" y="25"/>
                  </a:cubicBezTo>
                  <a:cubicBezTo>
                    <a:pt x="115" y="23"/>
                    <a:pt x="118" y="24"/>
                    <a:pt x="118" y="23"/>
                  </a:cubicBezTo>
                  <a:close/>
                  <a:moveTo>
                    <a:pt x="84" y="24"/>
                  </a:moveTo>
                  <a:cubicBezTo>
                    <a:pt x="83" y="23"/>
                    <a:pt x="79" y="24"/>
                    <a:pt x="81" y="25"/>
                  </a:cubicBezTo>
                  <a:cubicBezTo>
                    <a:pt x="82" y="23"/>
                    <a:pt x="84" y="26"/>
                    <a:pt x="84" y="24"/>
                  </a:cubicBezTo>
                  <a:close/>
                  <a:moveTo>
                    <a:pt x="88" y="24"/>
                  </a:moveTo>
                  <a:cubicBezTo>
                    <a:pt x="89" y="23"/>
                    <a:pt x="91" y="25"/>
                    <a:pt x="90" y="26"/>
                  </a:cubicBezTo>
                  <a:cubicBezTo>
                    <a:pt x="90" y="26"/>
                    <a:pt x="89" y="26"/>
                    <a:pt x="88" y="26"/>
                  </a:cubicBezTo>
                  <a:cubicBezTo>
                    <a:pt x="88" y="25"/>
                    <a:pt x="90" y="24"/>
                    <a:pt x="88" y="24"/>
                  </a:cubicBezTo>
                  <a:close/>
                  <a:moveTo>
                    <a:pt x="178" y="29"/>
                  </a:moveTo>
                  <a:cubicBezTo>
                    <a:pt x="179" y="30"/>
                    <a:pt x="176" y="32"/>
                    <a:pt x="174" y="32"/>
                  </a:cubicBezTo>
                  <a:cubicBezTo>
                    <a:pt x="174" y="30"/>
                    <a:pt x="175" y="30"/>
                    <a:pt x="176" y="29"/>
                  </a:cubicBezTo>
                  <a:cubicBezTo>
                    <a:pt x="177" y="29"/>
                    <a:pt x="177" y="31"/>
                    <a:pt x="178" y="29"/>
                  </a:cubicBezTo>
                  <a:close/>
                  <a:moveTo>
                    <a:pt x="312" y="63"/>
                  </a:moveTo>
                  <a:cubicBezTo>
                    <a:pt x="313" y="63"/>
                    <a:pt x="313" y="63"/>
                    <a:pt x="314" y="63"/>
                  </a:cubicBezTo>
                  <a:cubicBezTo>
                    <a:pt x="314" y="64"/>
                    <a:pt x="314" y="65"/>
                    <a:pt x="314" y="65"/>
                  </a:cubicBezTo>
                  <a:cubicBezTo>
                    <a:pt x="313" y="67"/>
                    <a:pt x="313" y="63"/>
                    <a:pt x="312" y="65"/>
                  </a:cubicBezTo>
                  <a:cubicBezTo>
                    <a:pt x="310" y="64"/>
                    <a:pt x="313" y="65"/>
                    <a:pt x="312" y="63"/>
                  </a:cubicBezTo>
                  <a:close/>
                  <a:moveTo>
                    <a:pt x="73" y="90"/>
                  </a:moveTo>
                  <a:cubicBezTo>
                    <a:pt x="73" y="93"/>
                    <a:pt x="70" y="95"/>
                    <a:pt x="69" y="98"/>
                  </a:cubicBezTo>
                  <a:cubicBezTo>
                    <a:pt x="68" y="95"/>
                    <a:pt x="71" y="92"/>
                    <a:pt x="73" y="90"/>
                  </a:cubicBezTo>
                  <a:close/>
                  <a:moveTo>
                    <a:pt x="64" y="94"/>
                  </a:moveTo>
                  <a:cubicBezTo>
                    <a:pt x="65" y="96"/>
                    <a:pt x="61" y="97"/>
                    <a:pt x="62" y="100"/>
                  </a:cubicBezTo>
                  <a:cubicBezTo>
                    <a:pt x="61" y="99"/>
                    <a:pt x="60" y="98"/>
                    <a:pt x="60" y="96"/>
                  </a:cubicBezTo>
                  <a:cubicBezTo>
                    <a:pt x="61" y="95"/>
                    <a:pt x="64" y="96"/>
                    <a:pt x="64" y="94"/>
                  </a:cubicBezTo>
                  <a:close/>
                  <a:moveTo>
                    <a:pt x="363" y="142"/>
                  </a:moveTo>
                  <a:cubicBezTo>
                    <a:pt x="365" y="143"/>
                    <a:pt x="361" y="143"/>
                    <a:pt x="361" y="144"/>
                  </a:cubicBezTo>
                  <a:cubicBezTo>
                    <a:pt x="359" y="143"/>
                    <a:pt x="364" y="143"/>
                    <a:pt x="363" y="142"/>
                  </a:cubicBezTo>
                  <a:close/>
                  <a:moveTo>
                    <a:pt x="362" y="150"/>
                  </a:moveTo>
                  <a:cubicBezTo>
                    <a:pt x="362" y="149"/>
                    <a:pt x="363" y="150"/>
                    <a:pt x="363" y="150"/>
                  </a:cubicBezTo>
                  <a:cubicBezTo>
                    <a:pt x="363" y="150"/>
                    <a:pt x="364" y="149"/>
                    <a:pt x="364" y="149"/>
                  </a:cubicBezTo>
                  <a:cubicBezTo>
                    <a:pt x="363" y="150"/>
                    <a:pt x="365" y="152"/>
                    <a:pt x="363" y="152"/>
                  </a:cubicBezTo>
                  <a:cubicBezTo>
                    <a:pt x="363" y="151"/>
                    <a:pt x="363" y="150"/>
                    <a:pt x="362" y="150"/>
                  </a:cubicBezTo>
                  <a:close/>
                  <a:moveTo>
                    <a:pt x="378" y="160"/>
                  </a:moveTo>
                  <a:cubicBezTo>
                    <a:pt x="376" y="162"/>
                    <a:pt x="380" y="157"/>
                    <a:pt x="378" y="160"/>
                  </a:cubicBezTo>
                  <a:close/>
                  <a:moveTo>
                    <a:pt x="374" y="165"/>
                  </a:moveTo>
                  <a:cubicBezTo>
                    <a:pt x="376" y="168"/>
                    <a:pt x="372" y="167"/>
                    <a:pt x="372" y="166"/>
                  </a:cubicBezTo>
                  <a:cubicBezTo>
                    <a:pt x="369" y="170"/>
                    <a:pt x="376" y="174"/>
                    <a:pt x="375" y="179"/>
                  </a:cubicBezTo>
                  <a:cubicBezTo>
                    <a:pt x="374" y="176"/>
                    <a:pt x="377" y="177"/>
                    <a:pt x="377" y="177"/>
                  </a:cubicBezTo>
                  <a:cubicBezTo>
                    <a:pt x="378" y="177"/>
                    <a:pt x="377" y="174"/>
                    <a:pt x="379" y="175"/>
                  </a:cubicBezTo>
                  <a:cubicBezTo>
                    <a:pt x="376" y="173"/>
                    <a:pt x="375" y="171"/>
                    <a:pt x="374" y="168"/>
                  </a:cubicBezTo>
                  <a:cubicBezTo>
                    <a:pt x="375" y="168"/>
                    <a:pt x="375" y="167"/>
                    <a:pt x="375" y="167"/>
                  </a:cubicBezTo>
                  <a:cubicBezTo>
                    <a:pt x="377" y="168"/>
                    <a:pt x="377" y="169"/>
                    <a:pt x="379" y="170"/>
                  </a:cubicBezTo>
                  <a:cubicBezTo>
                    <a:pt x="379" y="168"/>
                    <a:pt x="377" y="168"/>
                    <a:pt x="377" y="166"/>
                  </a:cubicBezTo>
                  <a:cubicBezTo>
                    <a:pt x="379" y="166"/>
                    <a:pt x="378" y="167"/>
                    <a:pt x="379" y="164"/>
                  </a:cubicBezTo>
                  <a:cubicBezTo>
                    <a:pt x="377" y="166"/>
                    <a:pt x="376" y="165"/>
                    <a:pt x="374" y="165"/>
                  </a:cubicBezTo>
                  <a:close/>
                  <a:moveTo>
                    <a:pt x="376" y="170"/>
                  </a:moveTo>
                  <a:cubicBezTo>
                    <a:pt x="377" y="172"/>
                    <a:pt x="379" y="171"/>
                    <a:pt x="379" y="172"/>
                  </a:cubicBezTo>
                  <a:cubicBezTo>
                    <a:pt x="378" y="172"/>
                    <a:pt x="378" y="172"/>
                    <a:pt x="377" y="172"/>
                  </a:cubicBezTo>
                  <a:cubicBezTo>
                    <a:pt x="377" y="172"/>
                    <a:pt x="376" y="171"/>
                    <a:pt x="376" y="170"/>
                  </a:cubicBezTo>
                  <a:close/>
                  <a:moveTo>
                    <a:pt x="378" y="181"/>
                  </a:moveTo>
                  <a:cubicBezTo>
                    <a:pt x="379" y="180"/>
                    <a:pt x="379" y="177"/>
                    <a:pt x="378" y="179"/>
                  </a:cubicBezTo>
                  <a:cubicBezTo>
                    <a:pt x="379" y="181"/>
                    <a:pt x="375" y="180"/>
                    <a:pt x="375" y="184"/>
                  </a:cubicBezTo>
                  <a:cubicBezTo>
                    <a:pt x="376" y="184"/>
                    <a:pt x="377" y="184"/>
                    <a:pt x="377" y="183"/>
                  </a:cubicBezTo>
                  <a:cubicBezTo>
                    <a:pt x="376" y="186"/>
                    <a:pt x="379" y="184"/>
                    <a:pt x="379" y="186"/>
                  </a:cubicBezTo>
                  <a:cubicBezTo>
                    <a:pt x="378" y="186"/>
                    <a:pt x="377" y="186"/>
                    <a:pt x="377" y="187"/>
                  </a:cubicBezTo>
                  <a:cubicBezTo>
                    <a:pt x="379" y="188"/>
                    <a:pt x="379" y="186"/>
                    <a:pt x="381" y="188"/>
                  </a:cubicBezTo>
                  <a:cubicBezTo>
                    <a:pt x="379" y="186"/>
                    <a:pt x="379" y="182"/>
                    <a:pt x="380" y="180"/>
                  </a:cubicBezTo>
                  <a:cubicBezTo>
                    <a:pt x="380" y="181"/>
                    <a:pt x="378" y="183"/>
                    <a:pt x="378" y="181"/>
                  </a:cubicBezTo>
                  <a:close/>
                  <a:moveTo>
                    <a:pt x="214" y="186"/>
                  </a:moveTo>
                  <a:cubicBezTo>
                    <a:pt x="214" y="187"/>
                    <a:pt x="214" y="187"/>
                    <a:pt x="214" y="186"/>
                  </a:cubicBezTo>
                  <a:cubicBezTo>
                    <a:pt x="213" y="187"/>
                    <a:pt x="213" y="187"/>
                    <a:pt x="213" y="188"/>
                  </a:cubicBezTo>
                  <a:cubicBezTo>
                    <a:pt x="212" y="187"/>
                    <a:pt x="211" y="188"/>
                    <a:pt x="211" y="186"/>
                  </a:cubicBezTo>
                  <a:cubicBezTo>
                    <a:pt x="213" y="187"/>
                    <a:pt x="213" y="186"/>
                    <a:pt x="214" y="186"/>
                  </a:cubicBezTo>
                  <a:close/>
                  <a:moveTo>
                    <a:pt x="24" y="188"/>
                  </a:moveTo>
                  <a:cubicBezTo>
                    <a:pt x="23" y="190"/>
                    <a:pt x="26" y="192"/>
                    <a:pt x="26" y="191"/>
                  </a:cubicBezTo>
                  <a:cubicBezTo>
                    <a:pt x="25" y="190"/>
                    <a:pt x="26" y="189"/>
                    <a:pt x="26" y="189"/>
                  </a:cubicBezTo>
                  <a:cubicBezTo>
                    <a:pt x="26" y="189"/>
                    <a:pt x="25" y="189"/>
                    <a:pt x="25" y="190"/>
                  </a:cubicBezTo>
                  <a:cubicBezTo>
                    <a:pt x="25" y="189"/>
                    <a:pt x="25" y="188"/>
                    <a:pt x="24" y="188"/>
                  </a:cubicBezTo>
                  <a:close/>
                  <a:moveTo>
                    <a:pt x="381" y="203"/>
                  </a:moveTo>
                  <a:cubicBezTo>
                    <a:pt x="381" y="202"/>
                    <a:pt x="385" y="201"/>
                    <a:pt x="384" y="200"/>
                  </a:cubicBezTo>
                  <a:cubicBezTo>
                    <a:pt x="384" y="201"/>
                    <a:pt x="382" y="197"/>
                    <a:pt x="384" y="197"/>
                  </a:cubicBezTo>
                  <a:cubicBezTo>
                    <a:pt x="381" y="197"/>
                    <a:pt x="381" y="195"/>
                    <a:pt x="380" y="193"/>
                  </a:cubicBezTo>
                  <a:cubicBezTo>
                    <a:pt x="380" y="194"/>
                    <a:pt x="378" y="194"/>
                    <a:pt x="379" y="195"/>
                  </a:cubicBezTo>
                  <a:cubicBezTo>
                    <a:pt x="379" y="195"/>
                    <a:pt x="379" y="196"/>
                    <a:pt x="380" y="196"/>
                  </a:cubicBezTo>
                  <a:cubicBezTo>
                    <a:pt x="380" y="195"/>
                    <a:pt x="381" y="197"/>
                    <a:pt x="382" y="197"/>
                  </a:cubicBezTo>
                  <a:cubicBezTo>
                    <a:pt x="382" y="198"/>
                    <a:pt x="382" y="198"/>
                    <a:pt x="382" y="199"/>
                  </a:cubicBezTo>
                  <a:cubicBezTo>
                    <a:pt x="381" y="198"/>
                    <a:pt x="379" y="200"/>
                    <a:pt x="381" y="200"/>
                  </a:cubicBezTo>
                  <a:cubicBezTo>
                    <a:pt x="381" y="199"/>
                    <a:pt x="382" y="199"/>
                    <a:pt x="383" y="200"/>
                  </a:cubicBezTo>
                  <a:cubicBezTo>
                    <a:pt x="381" y="200"/>
                    <a:pt x="380" y="203"/>
                    <a:pt x="381" y="203"/>
                  </a:cubicBezTo>
                  <a:close/>
                  <a:moveTo>
                    <a:pt x="384" y="202"/>
                  </a:moveTo>
                  <a:cubicBezTo>
                    <a:pt x="385" y="201"/>
                    <a:pt x="385" y="202"/>
                    <a:pt x="385" y="202"/>
                  </a:cubicBezTo>
                  <a:cubicBezTo>
                    <a:pt x="385" y="203"/>
                    <a:pt x="384" y="204"/>
                    <a:pt x="385" y="204"/>
                  </a:cubicBezTo>
                  <a:cubicBezTo>
                    <a:pt x="385" y="204"/>
                    <a:pt x="385" y="204"/>
                    <a:pt x="385" y="204"/>
                  </a:cubicBezTo>
                  <a:cubicBezTo>
                    <a:pt x="384" y="204"/>
                    <a:pt x="384" y="204"/>
                    <a:pt x="384" y="205"/>
                  </a:cubicBezTo>
                  <a:cubicBezTo>
                    <a:pt x="383" y="205"/>
                    <a:pt x="384" y="203"/>
                    <a:pt x="384" y="202"/>
                  </a:cubicBezTo>
                  <a:close/>
                  <a:moveTo>
                    <a:pt x="209" y="196"/>
                  </a:moveTo>
                  <a:cubicBezTo>
                    <a:pt x="210" y="197"/>
                    <a:pt x="208" y="196"/>
                    <a:pt x="208" y="197"/>
                  </a:cubicBezTo>
                  <a:cubicBezTo>
                    <a:pt x="207" y="197"/>
                    <a:pt x="208" y="195"/>
                    <a:pt x="209" y="196"/>
                  </a:cubicBezTo>
                  <a:close/>
                  <a:moveTo>
                    <a:pt x="379" y="197"/>
                  </a:moveTo>
                  <a:cubicBezTo>
                    <a:pt x="382" y="197"/>
                    <a:pt x="380" y="200"/>
                    <a:pt x="379" y="197"/>
                  </a:cubicBezTo>
                  <a:close/>
                  <a:moveTo>
                    <a:pt x="206" y="203"/>
                  </a:moveTo>
                  <a:cubicBezTo>
                    <a:pt x="206" y="203"/>
                    <a:pt x="205" y="203"/>
                    <a:pt x="205" y="203"/>
                  </a:cubicBezTo>
                  <a:cubicBezTo>
                    <a:pt x="208" y="203"/>
                    <a:pt x="208" y="201"/>
                    <a:pt x="209" y="204"/>
                  </a:cubicBezTo>
                  <a:cubicBezTo>
                    <a:pt x="210" y="202"/>
                    <a:pt x="210" y="202"/>
                    <a:pt x="209" y="201"/>
                  </a:cubicBezTo>
                  <a:cubicBezTo>
                    <a:pt x="206" y="202"/>
                    <a:pt x="208" y="199"/>
                    <a:pt x="206" y="198"/>
                  </a:cubicBezTo>
                  <a:cubicBezTo>
                    <a:pt x="206" y="199"/>
                    <a:pt x="205" y="202"/>
                    <a:pt x="206" y="203"/>
                  </a:cubicBezTo>
                  <a:close/>
                  <a:moveTo>
                    <a:pt x="381" y="208"/>
                  </a:moveTo>
                  <a:cubicBezTo>
                    <a:pt x="382" y="208"/>
                    <a:pt x="382" y="208"/>
                    <a:pt x="383" y="207"/>
                  </a:cubicBezTo>
                  <a:cubicBezTo>
                    <a:pt x="378" y="206"/>
                    <a:pt x="384" y="210"/>
                    <a:pt x="384" y="212"/>
                  </a:cubicBezTo>
                  <a:cubicBezTo>
                    <a:pt x="382" y="212"/>
                    <a:pt x="382" y="212"/>
                    <a:pt x="381" y="211"/>
                  </a:cubicBezTo>
                  <a:cubicBezTo>
                    <a:pt x="381" y="211"/>
                    <a:pt x="381" y="212"/>
                    <a:pt x="381" y="212"/>
                  </a:cubicBezTo>
                  <a:cubicBezTo>
                    <a:pt x="381" y="212"/>
                    <a:pt x="380" y="212"/>
                    <a:pt x="380" y="213"/>
                  </a:cubicBezTo>
                  <a:cubicBezTo>
                    <a:pt x="382" y="212"/>
                    <a:pt x="381" y="214"/>
                    <a:pt x="383" y="214"/>
                  </a:cubicBezTo>
                  <a:cubicBezTo>
                    <a:pt x="382" y="212"/>
                    <a:pt x="384" y="213"/>
                    <a:pt x="384" y="214"/>
                  </a:cubicBezTo>
                  <a:cubicBezTo>
                    <a:pt x="382" y="214"/>
                    <a:pt x="386" y="215"/>
                    <a:pt x="384" y="215"/>
                  </a:cubicBezTo>
                  <a:cubicBezTo>
                    <a:pt x="383" y="215"/>
                    <a:pt x="383" y="214"/>
                    <a:pt x="381" y="214"/>
                  </a:cubicBezTo>
                  <a:cubicBezTo>
                    <a:pt x="381" y="215"/>
                    <a:pt x="381" y="215"/>
                    <a:pt x="380" y="216"/>
                  </a:cubicBezTo>
                  <a:cubicBezTo>
                    <a:pt x="381" y="216"/>
                    <a:pt x="382" y="216"/>
                    <a:pt x="382" y="216"/>
                  </a:cubicBezTo>
                  <a:cubicBezTo>
                    <a:pt x="382" y="216"/>
                    <a:pt x="381" y="217"/>
                    <a:pt x="381" y="217"/>
                  </a:cubicBezTo>
                  <a:cubicBezTo>
                    <a:pt x="384" y="215"/>
                    <a:pt x="385" y="217"/>
                    <a:pt x="386" y="217"/>
                  </a:cubicBezTo>
                  <a:cubicBezTo>
                    <a:pt x="385" y="216"/>
                    <a:pt x="386" y="214"/>
                    <a:pt x="387" y="214"/>
                  </a:cubicBezTo>
                  <a:cubicBezTo>
                    <a:pt x="385" y="215"/>
                    <a:pt x="387" y="212"/>
                    <a:pt x="386" y="212"/>
                  </a:cubicBezTo>
                  <a:cubicBezTo>
                    <a:pt x="386" y="213"/>
                    <a:pt x="386" y="214"/>
                    <a:pt x="385" y="214"/>
                  </a:cubicBezTo>
                  <a:cubicBezTo>
                    <a:pt x="385" y="213"/>
                    <a:pt x="385" y="212"/>
                    <a:pt x="384" y="212"/>
                  </a:cubicBezTo>
                  <a:cubicBezTo>
                    <a:pt x="385" y="211"/>
                    <a:pt x="385" y="210"/>
                    <a:pt x="386" y="211"/>
                  </a:cubicBezTo>
                  <a:cubicBezTo>
                    <a:pt x="387" y="208"/>
                    <a:pt x="384" y="209"/>
                    <a:pt x="384" y="207"/>
                  </a:cubicBezTo>
                  <a:cubicBezTo>
                    <a:pt x="383" y="207"/>
                    <a:pt x="382" y="209"/>
                    <a:pt x="381" y="208"/>
                  </a:cubicBezTo>
                  <a:close/>
                  <a:moveTo>
                    <a:pt x="206" y="209"/>
                  </a:moveTo>
                  <a:cubicBezTo>
                    <a:pt x="206" y="208"/>
                    <a:pt x="205" y="207"/>
                    <a:pt x="207" y="207"/>
                  </a:cubicBezTo>
                  <a:cubicBezTo>
                    <a:pt x="206" y="208"/>
                    <a:pt x="206" y="210"/>
                    <a:pt x="208" y="209"/>
                  </a:cubicBezTo>
                  <a:cubicBezTo>
                    <a:pt x="209" y="209"/>
                    <a:pt x="207" y="208"/>
                    <a:pt x="208" y="207"/>
                  </a:cubicBezTo>
                  <a:cubicBezTo>
                    <a:pt x="209" y="207"/>
                    <a:pt x="209" y="209"/>
                    <a:pt x="211" y="209"/>
                  </a:cubicBezTo>
                  <a:cubicBezTo>
                    <a:pt x="210" y="210"/>
                    <a:pt x="208" y="210"/>
                    <a:pt x="206" y="209"/>
                  </a:cubicBezTo>
                  <a:close/>
                  <a:moveTo>
                    <a:pt x="212" y="212"/>
                  </a:moveTo>
                  <a:cubicBezTo>
                    <a:pt x="212" y="212"/>
                    <a:pt x="211" y="212"/>
                    <a:pt x="211" y="212"/>
                  </a:cubicBezTo>
                  <a:cubicBezTo>
                    <a:pt x="211" y="211"/>
                    <a:pt x="211" y="210"/>
                    <a:pt x="210" y="210"/>
                  </a:cubicBezTo>
                  <a:cubicBezTo>
                    <a:pt x="211" y="213"/>
                    <a:pt x="207" y="213"/>
                    <a:pt x="209" y="215"/>
                  </a:cubicBezTo>
                  <a:cubicBezTo>
                    <a:pt x="211" y="215"/>
                    <a:pt x="213" y="211"/>
                    <a:pt x="212" y="212"/>
                  </a:cubicBezTo>
                  <a:close/>
                  <a:moveTo>
                    <a:pt x="225" y="220"/>
                  </a:moveTo>
                  <a:cubicBezTo>
                    <a:pt x="226" y="222"/>
                    <a:pt x="224" y="221"/>
                    <a:pt x="224" y="222"/>
                  </a:cubicBezTo>
                  <a:cubicBezTo>
                    <a:pt x="224" y="223"/>
                    <a:pt x="225" y="222"/>
                    <a:pt x="225" y="221"/>
                  </a:cubicBezTo>
                  <a:cubicBezTo>
                    <a:pt x="227" y="223"/>
                    <a:pt x="223" y="223"/>
                    <a:pt x="223" y="225"/>
                  </a:cubicBezTo>
                  <a:cubicBezTo>
                    <a:pt x="223" y="224"/>
                    <a:pt x="223" y="220"/>
                    <a:pt x="225" y="220"/>
                  </a:cubicBezTo>
                  <a:close/>
                  <a:moveTo>
                    <a:pt x="389" y="222"/>
                  </a:moveTo>
                  <a:cubicBezTo>
                    <a:pt x="386" y="222"/>
                    <a:pt x="386" y="219"/>
                    <a:pt x="384" y="221"/>
                  </a:cubicBezTo>
                  <a:cubicBezTo>
                    <a:pt x="383" y="222"/>
                    <a:pt x="384" y="222"/>
                    <a:pt x="384" y="223"/>
                  </a:cubicBezTo>
                  <a:cubicBezTo>
                    <a:pt x="387" y="222"/>
                    <a:pt x="387" y="224"/>
                    <a:pt x="389" y="222"/>
                  </a:cubicBezTo>
                  <a:close/>
                  <a:moveTo>
                    <a:pt x="385" y="225"/>
                  </a:moveTo>
                  <a:cubicBezTo>
                    <a:pt x="384" y="225"/>
                    <a:pt x="386" y="225"/>
                    <a:pt x="386" y="226"/>
                  </a:cubicBezTo>
                  <a:cubicBezTo>
                    <a:pt x="387" y="226"/>
                    <a:pt x="387" y="225"/>
                    <a:pt x="389" y="225"/>
                  </a:cubicBezTo>
                  <a:cubicBezTo>
                    <a:pt x="389" y="226"/>
                    <a:pt x="387" y="226"/>
                    <a:pt x="387" y="227"/>
                  </a:cubicBezTo>
                  <a:cubicBezTo>
                    <a:pt x="386" y="227"/>
                    <a:pt x="386" y="226"/>
                    <a:pt x="385" y="225"/>
                  </a:cubicBezTo>
                  <a:close/>
                  <a:moveTo>
                    <a:pt x="391" y="228"/>
                  </a:moveTo>
                  <a:cubicBezTo>
                    <a:pt x="391" y="230"/>
                    <a:pt x="388" y="230"/>
                    <a:pt x="387" y="231"/>
                  </a:cubicBezTo>
                  <a:cubicBezTo>
                    <a:pt x="387" y="231"/>
                    <a:pt x="387" y="230"/>
                    <a:pt x="387" y="230"/>
                  </a:cubicBezTo>
                  <a:cubicBezTo>
                    <a:pt x="390" y="231"/>
                    <a:pt x="389" y="228"/>
                    <a:pt x="391" y="228"/>
                  </a:cubicBezTo>
                  <a:close/>
                  <a:moveTo>
                    <a:pt x="392" y="233"/>
                  </a:moveTo>
                  <a:cubicBezTo>
                    <a:pt x="393" y="233"/>
                    <a:pt x="392" y="234"/>
                    <a:pt x="392" y="235"/>
                  </a:cubicBezTo>
                  <a:cubicBezTo>
                    <a:pt x="390" y="233"/>
                    <a:pt x="392" y="237"/>
                    <a:pt x="390" y="237"/>
                  </a:cubicBezTo>
                  <a:cubicBezTo>
                    <a:pt x="390" y="236"/>
                    <a:pt x="390" y="236"/>
                    <a:pt x="390" y="236"/>
                  </a:cubicBezTo>
                  <a:cubicBezTo>
                    <a:pt x="390" y="234"/>
                    <a:pt x="388" y="235"/>
                    <a:pt x="388" y="234"/>
                  </a:cubicBezTo>
                  <a:cubicBezTo>
                    <a:pt x="389" y="234"/>
                    <a:pt x="390" y="233"/>
                    <a:pt x="392" y="233"/>
                  </a:cubicBezTo>
                  <a:close/>
                  <a:moveTo>
                    <a:pt x="207" y="250"/>
                  </a:moveTo>
                  <a:cubicBezTo>
                    <a:pt x="207" y="249"/>
                    <a:pt x="208" y="249"/>
                    <a:pt x="208" y="248"/>
                  </a:cubicBezTo>
                  <a:cubicBezTo>
                    <a:pt x="209" y="249"/>
                    <a:pt x="209" y="250"/>
                    <a:pt x="210" y="251"/>
                  </a:cubicBezTo>
                  <a:cubicBezTo>
                    <a:pt x="211" y="252"/>
                    <a:pt x="208" y="252"/>
                    <a:pt x="210" y="253"/>
                  </a:cubicBezTo>
                  <a:cubicBezTo>
                    <a:pt x="207" y="255"/>
                    <a:pt x="210" y="249"/>
                    <a:pt x="207" y="250"/>
                  </a:cubicBezTo>
                  <a:close/>
                  <a:moveTo>
                    <a:pt x="210" y="268"/>
                  </a:moveTo>
                  <a:cubicBezTo>
                    <a:pt x="210" y="267"/>
                    <a:pt x="210" y="266"/>
                    <a:pt x="210" y="266"/>
                  </a:cubicBezTo>
                  <a:cubicBezTo>
                    <a:pt x="211" y="266"/>
                    <a:pt x="211" y="267"/>
                    <a:pt x="212" y="268"/>
                  </a:cubicBezTo>
                  <a:cubicBezTo>
                    <a:pt x="212" y="269"/>
                    <a:pt x="211" y="267"/>
                    <a:pt x="210" y="268"/>
                  </a:cubicBezTo>
                  <a:close/>
                  <a:moveTo>
                    <a:pt x="73" y="342"/>
                  </a:moveTo>
                  <a:cubicBezTo>
                    <a:pt x="73" y="342"/>
                    <a:pt x="75" y="342"/>
                    <a:pt x="75" y="343"/>
                  </a:cubicBezTo>
                  <a:cubicBezTo>
                    <a:pt x="74" y="343"/>
                    <a:pt x="74" y="343"/>
                    <a:pt x="74" y="343"/>
                  </a:cubicBezTo>
                  <a:cubicBezTo>
                    <a:pt x="74" y="343"/>
                    <a:pt x="75" y="343"/>
                    <a:pt x="75" y="343"/>
                  </a:cubicBezTo>
                  <a:cubicBezTo>
                    <a:pt x="75" y="342"/>
                    <a:pt x="74" y="341"/>
                    <a:pt x="73" y="341"/>
                  </a:cubicBezTo>
                  <a:cubicBezTo>
                    <a:pt x="73" y="342"/>
                    <a:pt x="72" y="342"/>
                    <a:pt x="72" y="343"/>
                  </a:cubicBezTo>
                  <a:cubicBezTo>
                    <a:pt x="73" y="343"/>
                    <a:pt x="73" y="343"/>
                    <a:pt x="73" y="342"/>
                  </a:cubicBezTo>
                  <a:close/>
                  <a:moveTo>
                    <a:pt x="108" y="344"/>
                  </a:moveTo>
                  <a:cubicBezTo>
                    <a:pt x="108" y="344"/>
                    <a:pt x="108" y="343"/>
                    <a:pt x="107" y="343"/>
                  </a:cubicBezTo>
                  <a:cubicBezTo>
                    <a:pt x="107" y="344"/>
                    <a:pt x="106" y="344"/>
                    <a:pt x="106" y="345"/>
                  </a:cubicBezTo>
                  <a:cubicBezTo>
                    <a:pt x="104" y="346"/>
                    <a:pt x="101" y="343"/>
                    <a:pt x="101" y="346"/>
                  </a:cubicBezTo>
                  <a:cubicBezTo>
                    <a:pt x="100" y="343"/>
                    <a:pt x="100" y="347"/>
                    <a:pt x="98" y="345"/>
                  </a:cubicBezTo>
                  <a:cubicBezTo>
                    <a:pt x="100" y="343"/>
                    <a:pt x="96" y="344"/>
                    <a:pt x="95" y="343"/>
                  </a:cubicBezTo>
                  <a:cubicBezTo>
                    <a:pt x="95" y="344"/>
                    <a:pt x="95" y="345"/>
                    <a:pt x="96" y="346"/>
                  </a:cubicBezTo>
                  <a:cubicBezTo>
                    <a:pt x="94" y="346"/>
                    <a:pt x="94" y="344"/>
                    <a:pt x="93" y="342"/>
                  </a:cubicBezTo>
                  <a:cubicBezTo>
                    <a:pt x="97" y="342"/>
                    <a:pt x="102" y="342"/>
                    <a:pt x="105" y="345"/>
                  </a:cubicBezTo>
                  <a:cubicBezTo>
                    <a:pt x="104" y="343"/>
                    <a:pt x="107" y="342"/>
                    <a:pt x="108" y="344"/>
                  </a:cubicBezTo>
                  <a:close/>
                  <a:moveTo>
                    <a:pt x="258" y="360"/>
                  </a:moveTo>
                  <a:cubicBezTo>
                    <a:pt x="258" y="359"/>
                    <a:pt x="260" y="360"/>
                    <a:pt x="259" y="362"/>
                  </a:cubicBezTo>
                  <a:cubicBezTo>
                    <a:pt x="258" y="362"/>
                    <a:pt x="259" y="361"/>
                    <a:pt x="258" y="360"/>
                  </a:cubicBezTo>
                  <a:close/>
                  <a:moveTo>
                    <a:pt x="50" y="392"/>
                  </a:moveTo>
                  <a:cubicBezTo>
                    <a:pt x="50" y="392"/>
                    <a:pt x="51" y="392"/>
                    <a:pt x="51" y="393"/>
                  </a:cubicBezTo>
                  <a:cubicBezTo>
                    <a:pt x="50" y="393"/>
                    <a:pt x="49" y="393"/>
                    <a:pt x="49" y="394"/>
                  </a:cubicBezTo>
                  <a:cubicBezTo>
                    <a:pt x="50" y="394"/>
                    <a:pt x="51" y="393"/>
                    <a:pt x="52" y="393"/>
                  </a:cubicBezTo>
                  <a:cubicBezTo>
                    <a:pt x="52" y="392"/>
                    <a:pt x="50" y="391"/>
                    <a:pt x="50" y="392"/>
                  </a:cubicBezTo>
                  <a:close/>
                  <a:moveTo>
                    <a:pt x="40" y="394"/>
                  </a:moveTo>
                  <a:cubicBezTo>
                    <a:pt x="39" y="396"/>
                    <a:pt x="38" y="392"/>
                    <a:pt x="37" y="394"/>
                  </a:cubicBezTo>
                  <a:cubicBezTo>
                    <a:pt x="36" y="393"/>
                    <a:pt x="39" y="392"/>
                    <a:pt x="40" y="394"/>
                  </a:cubicBezTo>
                  <a:close/>
                  <a:moveTo>
                    <a:pt x="321" y="397"/>
                  </a:moveTo>
                  <a:cubicBezTo>
                    <a:pt x="320" y="396"/>
                    <a:pt x="325" y="399"/>
                    <a:pt x="321" y="397"/>
                  </a:cubicBezTo>
                  <a:close/>
                  <a:moveTo>
                    <a:pt x="154" y="10"/>
                  </a:moveTo>
                  <a:cubicBezTo>
                    <a:pt x="155" y="9"/>
                    <a:pt x="157" y="10"/>
                    <a:pt x="157" y="9"/>
                  </a:cubicBezTo>
                  <a:cubicBezTo>
                    <a:pt x="157" y="8"/>
                    <a:pt x="156" y="9"/>
                    <a:pt x="155" y="8"/>
                  </a:cubicBezTo>
                  <a:cubicBezTo>
                    <a:pt x="155" y="6"/>
                    <a:pt x="155" y="5"/>
                    <a:pt x="157" y="5"/>
                  </a:cubicBezTo>
                  <a:cubicBezTo>
                    <a:pt x="157" y="4"/>
                    <a:pt x="156" y="3"/>
                    <a:pt x="155" y="3"/>
                  </a:cubicBezTo>
                  <a:cubicBezTo>
                    <a:pt x="156" y="0"/>
                    <a:pt x="157" y="3"/>
                    <a:pt x="158" y="3"/>
                  </a:cubicBezTo>
                  <a:cubicBezTo>
                    <a:pt x="158" y="2"/>
                    <a:pt x="159" y="2"/>
                    <a:pt x="159" y="0"/>
                  </a:cubicBezTo>
                  <a:cubicBezTo>
                    <a:pt x="160" y="1"/>
                    <a:pt x="160" y="2"/>
                    <a:pt x="160" y="3"/>
                  </a:cubicBezTo>
                  <a:cubicBezTo>
                    <a:pt x="161" y="3"/>
                    <a:pt x="161" y="0"/>
                    <a:pt x="163" y="0"/>
                  </a:cubicBezTo>
                  <a:cubicBezTo>
                    <a:pt x="163" y="3"/>
                    <a:pt x="164" y="5"/>
                    <a:pt x="164" y="9"/>
                  </a:cubicBezTo>
                  <a:cubicBezTo>
                    <a:pt x="168" y="10"/>
                    <a:pt x="167" y="15"/>
                    <a:pt x="169" y="20"/>
                  </a:cubicBezTo>
                  <a:cubicBezTo>
                    <a:pt x="163" y="24"/>
                    <a:pt x="154" y="21"/>
                    <a:pt x="151" y="26"/>
                  </a:cubicBezTo>
                  <a:cubicBezTo>
                    <a:pt x="149" y="27"/>
                    <a:pt x="149" y="23"/>
                    <a:pt x="148" y="25"/>
                  </a:cubicBezTo>
                  <a:cubicBezTo>
                    <a:pt x="147" y="23"/>
                    <a:pt x="149" y="21"/>
                    <a:pt x="148" y="19"/>
                  </a:cubicBezTo>
                  <a:cubicBezTo>
                    <a:pt x="149" y="17"/>
                    <a:pt x="153" y="16"/>
                    <a:pt x="154" y="18"/>
                  </a:cubicBezTo>
                  <a:cubicBezTo>
                    <a:pt x="156" y="18"/>
                    <a:pt x="154" y="16"/>
                    <a:pt x="155" y="16"/>
                  </a:cubicBezTo>
                  <a:cubicBezTo>
                    <a:pt x="157" y="15"/>
                    <a:pt x="156" y="17"/>
                    <a:pt x="158" y="17"/>
                  </a:cubicBezTo>
                  <a:cubicBezTo>
                    <a:pt x="161" y="12"/>
                    <a:pt x="155" y="14"/>
                    <a:pt x="154" y="10"/>
                  </a:cubicBezTo>
                  <a:close/>
                  <a:moveTo>
                    <a:pt x="162" y="3"/>
                  </a:moveTo>
                  <a:cubicBezTo>
                    <a:pt x="162" y="3"/>
                    <a:pt x="162" y="3"/>
                    <a:pt x="162" y="3"/>
                  </a:cubicBezTo>
                  <a:cubicBezTo>
                    <a:pt x="161" y="7"/>
                    <a:pt x="164" y="4"/>
                    <a:pt x="162" y="3"/>
                  </a:cubicBezTo>
                  <a:close/>
                  <a:moveTo>
                    <a:pt x="163" y="13"/>
                  </a:moveTo>
                  <a:cubicBezTo>
                    <a:pt x="163" y="13"/>
                    <a:pt x="164" y="13"/>
                    <a:pt x="164" y="12"/>
                  </a:cubicBezTo>
                  <a:cubicBezTo>
                    <a:pt x="164" y="12"/>
                    <a:pt x="164" y="12"/>
                    <a:pt x="165" y="12"/>
                  </a:cubicBezTo>
                  <a:cubicBezTo>
                    <a:pt x="165" y="13"/>
                    <a:pt x="164" y="13"/>
                    <a:pt x="163" y="13"/>
                  </a:cubicBezTo>
                  <a:cubicBezTo>
                    <a:pt x="163" y="13"/>
                    <a:pt x="163" y="13"/>
                    <a:pt x="163" y="13"/>
                  </a:cubicBezTo>
                  <a:close/>
                  <a:moveTo>
                    <a:pt x="159" y="17"/>
                  </a:moveTo>
                  <a:cubicBezTo>
                    <a:pt x="159" y="16"/>
                    <a:pt x="159" y="15"/>
                    <a:pt x="159" y="15"/>
                  </a:cubicBezTo>
                  <a:cubicBezTo>
                    <a:pt x="161" y="15"/>
                    <a:pt x="161" y="15"/>
                    <a:pt x="161" y="17"/>
                  </a:cubicBezTo>
                  <a:cubicBezTo>
                    <a:pt x="160" y="17"/>
                    <a:pt x="160" y="17"/>
                    <a:pt x="159" y="17"/>
                  </a:cubicBezTo>
                  <a:cubicBezTo>
                    <a:pt x="159" y="17"/>
                    <a:pt x="159" y="17"/>
                    <a:pt x="159" y="17"/>
                  </a:cubicBezTo>
                  <a:close/>
                  <a:moveTo>
                    <a:pt x="58" y="387"/>
                  </a:moveTo>
                  <a:cubicBezTo>
                    <a:pt x="60" y="388"/>
                    <a:pt x="61" y="388"/>
                    <a:pt x="62" y="389"/>
                  </a:cubicBezTo>
                  <a:cubicBezTo>
                    <a:pt x="63" y="388"/>
                    <a:pt x="65" y="388"/>
                    <a:pt x="66" y="388"/>
                  </a:cubicBezTo>
                  <a:cubicBezTo>
                    <a:pt x="66" y="390"/>
                    <a:pt x="65" y="390"/>
                    <a:pt x="64" y="390"/>
                  </a:cubicBezTo>
                  <a:cubicBezTo>
                    <a:pt x="64" y="391"/>
                    <a:pt x="64" y="391"/>
                    <a:pt x="64" y="392"/>
                  </a:cubicBezTo>
                  <a:cubicBezTo>
                    <a:pt x="62" y="391"/>
                    <a:pt x="63" y="392"/>
                    <a:pt x="62" y="393"/>
                  </a:cubicBezTo>
                  <a:cubicBezTo>
                    <a:pt x="60" y="393"/>
                    <a:pt x="60" y="392"/>
                    <a:pt x="58" y="393"/>
                  </a:cubicBezTo>
                  <a:cubicBezTo>
                    <a:pt x="61" y="391"/>
                    <a:pt x="56" y="391"/>
                    <a:pt x="55" y="390"/>
                  </a:cubicBezTo>
                  <a:cubicBezTo>
                    <a:pt x="55" y="390"/>
                    <a:pt x="56" y="389"/>
                    <a:pt x="55" y="388"/>
                  </a:cubicBezTo>
                  <a:cubicBezTo>
                    <a:pt x="57" y="387"/>
                    <a:pt x="58" y="390"/>
                    <a:pt x="58" y="387"/>
                  </a:cubicBezTo>
                  <a:close/>
                </a:path>
              </a:pathLst>
            </a:custGeom>
            <a:blipFill rotWithShape="1">
              <a:blip r:embed="rId1"/>
              <a:stretch>
                <a:fillRect l="-20000" t="-40000" r="-33000" b="-87000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30" name="Freeform 28"/>
            <p:cNvSpPr>
              <a:spLocks noEditPoints="1"/>
            </p:cNvSpPr>
            <p:nvPr/>
          </p:nvSpPr>
          <p:spPr bwMode="auto">
            <a:xfrm>
              <a:off x="7040" y="4486"/>
              <a:ext cx="3455" cy="2730"/>
            </a:xfrm>
            <a:custGeom>
              <a:avLst/>
              <a:gdLst>
                <a:gd name="T0" fmla="*/ 272 w 584"/>
                <a:gd name="T1" fmla="*/ 91 h 462"/>
                <a:gd name="T2" fmla="*/ 488 w 584"/>
                <a:gd name="T3" fmla="*/ 206 h 462"/>
                <a:gd name="T4" fmla="*/ 172 w 584"/>
                <a:gd name="T5" fmla="*/ 265 h 462"/>
                <a:gd name="T6" fmla="*/ 426 w 584"/>
                <a:gd name="T7" fmla="*/ 290 h 462"/>
                <a:gd name="T8" fmla="*/ 459 w 584"/>
                <a:gd name="T9" fmla="*/ 309 h 462"/>
                <a:gd name="T10" fmla="*/ 109 w 584"/>
                <a:gd name="T11" fmla="*/ 326 h 462"/>
                <a:gd name="T12" fmla="*/ 480 w 584"/>
                <a:gd name="T13" fmla="*/ 344 h 462"/>
                <a:gd name="T14" fmla="*/ 500 w 584"/>
                <a:gd name="T15" fmla="*/ 377 h 462"/>
                <a:gd name="T16" fmla="*/ 39 w 584"/>
                <a:gd name="T17" fmla="*/ 406 h 462"/>
                <a:gd name="T18" fmla="*/ 38 w 584"/>
                <a:gd name="T19" fmla="*/ 421 h 462"/>
                <a:gd name="T20" fmla="*/ 580 w 584"/>
                <a:gd name="T21" fmla="*/ 434 h 462"/>
                <a:gd name="T22" fmla="*/ 551 w 584"/>
                <a:gd name="T23" fmla="*/ 460 h 462"/>
                <a:gd name="T24" fmla="*/ 284 w 584"/>
                <a:gd name="T25" fmla="*/ 61 h 462"/>
                <a:gd name="T26" fmla="*/ 239 w 584"/>
                <a:gd name="T27" fmla="*/ 193 h 462"/>
                <a:gd name="T28" fmla="*/ 135 w 584"/>
                <a:gd name="T29" fmla="*/ 301 h 462"/>
                <a:gd name="T30" fmla="*/ 177 w 584"/>
                <a:gd name="T31" fmla="*/ 360 h 462"/>
                <a:gd name="T32" fmla="*/ 136 w 584"/>
                <a:gd name="T33" fmla="*/ 400 h 462"/>
                <a:gd name="T34" fmla="*/ 41 w 584"/>
                <a:gd name="T35" fmla="*/ 406 h 462"/>
                <a:gd name="T36" fmla="*/ 93 w 584"/>
                <a:gd name="T37" fmla="*/ 420 h 462"/>
                <a:gd name="T38" fmla="*/ 250 w 584"/>
                <a:gd name="T39" fmla="*/ 411 h 462"/>
                <a:gd name="T40" fmla="*/ 203 w 584"/>
                <a:gd name="T41" fmla="*/ 388 h 462"/>
                <a:gd name="T42" fmla="*/ 228 w 584"/>
                <a:gd name="T43" fmla="*/ 309 h 462"/>
                <a:gd name="T44" fmla="*/ 294 w 584"/>
                <a:gd name="T45" fmla="*/ 318 h 462"/>
                <a:gd name="T46" fmla="*/ 335 w 584"/>
                <a:gd name="T47" fmla="*/ 414 h 462"/>
                <a:gd name="T48" fmla="*/ 364 w 584"/>
                <a:gd name="T49" fmla="*/ 439 h 462"/>
                <a:gd name="T50" fmla="*/ 536 w 584"/>
                <a:gd name="T51" fmla="*/ 460 h 462"/>
                <a:gd name="T52" fmla="*/ 505 w 584"/>
                <a:gd name="T53" fmla="*/ 422 h 462"/>
                <a:gd name="T54" fmla="*/ 415 w 584"/>
                <a:gd name="T55" fmla="*/ 279 h 462"/>
                <a:gd name="T56" fmla="*/ 393 w 584"/>
                <a:gd name="T57" fmla="*/ 129 h 462"/>
                <a:gd name="T58" fmla="*/ 329 w 584"/>
                <a:gd name="T59" fmla="*/ 62 h 462"/>
                <a:gd name="T60" fmla="*/ 145 w 584"/>
                <a:gd name="T61" fmla="*/ 394 h 462"/>
                <a:gd name="T62" fmla="*/ 155 w 584"/>
                <a:gd name="T63" fmla="*/ 384 h 462"/>
                <a:gd name="T64" fmla="*/ 326 w 584"/>
                <a:gd name="T65" fmla="*/ 112 h 462"/>
                <a:gd name="T66" fmla="*/ 282 w 584"/>
                <a:gd name="T67" fmla="*/ 198 h 462"/>
                <a:gd name="T68" fmla="*/ 307 w 584"/>
                <a:gd name="T69" fmla="*/ 242 h 462"/>
                <a:gd name="T70" fmla="*/ 279 w 584"/>
                <a:gd name="T71" fmla="*/ 310 h 462"/>
                <a:gd name="T72" fmla="*/ 251 w 584"/>
                <a:gd name="T73" fmla="*/ 322 h 462"/>
                <a:gd name="T74" fmla="*/ 159 w 584"/>
                <a:gd name="T75" fmla="*/ 372 h 462"/>
                <a:gd name="T76" fmla="*/ 157 w 584"/>
                <a:gd name="T77" fmla="*/ 382 h 462"/>
                <a:gd name="T78" fmla="*/ 218 w 584"/>
                <a:gd name="T79" fmla="*/ 397 h 462"/>
                <a:gd name="T80" fmla="*/ 467 w 584"/>
                <a:gd name="T81" fmla="*/ 404 h 462"/>
                <a:gd name="T82" fmla="*/ 475 w 584"/>
                <a:gd name="T83" fmla="*/ 411 h 462"/>
                <a:gd name="T84" fmla="*/ 59 w 584"/>
                <a:gd name="T85" fmla="*/ 415 h 462"/>
                <a:gd name="T86" fmla="*/ 382 w 584"/>
                <a:gd name="T87" fmla="*/ 426 h 462"/>
                <a:gd name="T88" fmla="*/ 363 w 584"/>
                <a:gd name="T89" fmla="*/ 434 h 462"/>
                <a:gd name="T90" fmla="*/ 313 w 584"/>
                <a:gd name="T91" fmla="*/ 15 h 462"/>
                <a:gd name="T92" fmla="*/ 282 w 584"/>
                <a:gd name="T93" fmla="*/ 70 h 462"/>
                <a:gd name="T94" fmla="*/ 398 w 584"/>
                <a:gd name="T95" fmla="*/ 222 h 462"/>
                <a:gd name="T96" fmla="*/ 425 w 584"/>
                <a:gd name="T97" fmla="*/ 268 h 462"/>
                <a:gd name="T98" fmla="*/ 425 w 584"/>
                <a:gd name="T99" fmla="*/ 279 h 462"/>
                <a:gd name="T100" fmla="*/ 460 w 584"/>
                <a:gd name="T101" fmla="*/ 345 h 462"/>
                <a:gd name="T102" fmla="*/ 502 w 584"/>
                <a:gd name="T103" fmla="*/ 391 h 462"/>
                <a:gd name="T104" fmla="*/ 469 w 584"/>
                <a:gd name="T105" fmla="*/ 319 h 462"/>
                <a:gd name="T106" fmla="*/ 467 w 584"/>
                <a:gd name="T107" fmla="*/ 322 h 462"/>
                <a:gd name="T108" fmla="*/ 105 w 584"/>
                <a:gd name="T109" fmla="*/ 324 h 462"/>
                <a:gd name="T110" fmla="*/ 193 w 584"/>
                <a:gd name="T111" fmla="*/ 378 h 462"/>
                <a:gd name="T112" fmla="*/ 473 w 584"/>
                <a:gd name="T113" fmla="*/ 381 h 462"/>
                <a:gd name="T114" fmla="*/ 284 w 584"/>
                <a:gd name="T115" fmla="*/ 421 h 462"/>
                <a:gd name="T116" fmla="*/ 66 w 584"/>
                <a:gd name="T117" fmla="*/ 426 h 462"/>
                <a:gd name="T118" fmla="*/ 34 w 584"/>
                <a:gd name="T119" fmla="*/ 425 h 462"/>
                <a:gd name="T120" fmla="*/ 346 w 584"/>
                <a:gd name="T121" fmla="*/ 448 h 462"/>
                <a:gd name="T122" fmla="*/ 414 w 584"/>
                <a:gd name="T123" fmla="*/ 248 h 462"/>
                <a:gd name="T124" fmla="*/ 235 w 584"/>
                <a:gd name="T125" fmla="*/ 321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4" h="462">
                  <a:moveTo>
                    <a:pt x="317" y="15"/>
                  </a:moveTo>
                  <a:cubicBezTo>
                    <a:pt x="319" y="14"/>
                    <a:pt x="318" y="16"/>
                    <a:pt x="318" y="17"/>
                  </a:cubicBezTo>
                  <a:cubicBezTo>
                    <a:pt x="317" y="17"/>
                    <a:pt x="317" y="15"/>
                    <a:pt x="317" y="15"/>
                  </a:cubicBezTo>
                  <a:close/>
                  <a:moveTo>
                    <a:pt x="334" y="46"/>
                  </a:moveTo>
                  <a:cubicBezTo>
                    <a:pt x="332" y="47"/>
                    <a:pt x="333" y="47"/>
                    <a:pt x="333" y="49"/>
                  </a:cubicBezTo>
                  <a:cubicBezTo>
                    <a:pt x="334" y="48"/>
                    <a:pt x="334" y="48"/>
                    <a:pt x="335" y="49"/>
                  </a:cubicBezTo>
                  <a:cubicBezTo>
                    <a:pt x="334" y="50"/>
                    <a:pt x="333" y="51"/>
                    <a:pt x="336" y="50"/>
                  </a:cubicBezTo>
                  <a:cubicBezTo>
                    <a:pt x="335" y="51"/>
                    <a:pt x="333" y="51"/>
                    <a:pt x="333" y="52"/>
                  </a:cubicBezTo>
                  <a:cubicBezTo>
                    <a:pt x="332" y="50"/>
                    <a:pt x="331" y="48"/>
                    <a:pt x="330" y="45"/>
                  </a:cubicBezTo>
                  <a:cubicBezTo>
                    <a:pt x="331" y="46"/>
                    <a:pt x="331" y="46"/>
                    <a:pt x="331" y="46"/>
                  </a:cubicBezTo>
                  <a:cubicBezTo>
                    <a:pt x="332" y="46"/>
                    <a:pt x="332" y="45"/>
                    <a:pt x="334" y="45"/>
                  </a:cubicBezTo>
                  <a:cubicBezTo>
                    <a:pt x="334" y="46"/>
                    <a:pt x="335" y="47"/>
                    <a:pt x="335" y="48"/>
                  </a:cubicBezTo>
                  <a:cubicBezTo>
                    <a:pt x="334" y="48"/>
                    <a:pt x="334" y="47"/>
                    <a:pt x="334" y="46"/>
                  </a:cubicBezTo>
                  <a:close/>
                  <a:moveTo>
                    <a:pt x="335" y="53"/>
                  </a:moveTo>
                  <a:cubicBezTo>
                    <a:pt x="336" y="53"/>
                    <a:pt x="335" y="54"/>
                    <a:pt x="336" y="54"/>
                  </a:cubicBezTo>
                  <a:cubicBezTo>
                    <a:pt x="337" y="54"/>
                    <a:pt x="336" y="53"/>
                    <a:pt x="338" y="53"/>
                  </a:cubicBezTo>
                  <a:cubicBezTo>
                    <a:pt x="338" y="54"/>
                    <a:pt x="336" y="55"/>
                    <a:pt x="338" y="55"/>
                  </a:cubicBezTo>
                  <a:cubicBezTo>
                    <a:pt x="337" y="57"/>
                    <a:pt x="336" y="56"/>
                    <a:pt x="334" y="55"/>
                  </a:cubicBezTo>
                  <a:cubicBezTo>
                    <a:pt x="335" y="55"/>
                    <a:pt x="335" y="54"/>
                    <a:pt x="335" y="53"/>
                  </a:cubicBezTo>
                  <a:close/>
                  <a:moveTo>
                    <a:pt x="332" y="70"/>
                  </a:moveTo>
                  <a:cubicBezTo>
                    <a:pt x="333" y="70"/>
                    <a:pt x="334" y="70"/>
                    <a:pt x="334" y="70"/>
                  </a:cubicBezTo>
                  <a:cubicBezTo>
                    <a:pt x="334" y="72"/>
                    <a:pt x="334" y="74"/>
                    <a:pt x="332" y="74"/>
                  </a:cubicBezTo>
                  <a:cubicBezTo>
                    <a:pt x="332" y="72"/>
                    <a:pt x="332" y="71"/>
                    <a:pt x="332" y="70"/>
                  </a:cubicBezTo>
                  <a:close/>
                  <a:moveTo>
                    <a:pt x="275" y="84"/>
                  </a:moveTo>
                  <a:cubicBezTo>
                    <a:pt x="277" y="83"/>
                    <a:pt x="275" y="90"/>
                    <a:pt x="273" y="90"/>
                  </a:cubicBezTo>
                  <a:cubicBezTo>
                    <a:pt x="272" y="89"/>
                    <a:pt x="275" y="88"/>
                    <a:pt x="273" y="85"/>
                  </a:cubicBezTo>
                  <a:cubicBezTo>
                    <a:pt x="275" y="86"/>
                    <a:pt x="276" y="84"/>
                    <a:pt x="275" y="84"/>
                  </a:cubicBezTo>
                  <a:close/>
                  <a:moveTo>
                    <a:pt x="272" y="91"/>
                  </a:moveTo>
                  <a:cubicBezTo>
                    <a:pt x="274" y="91"/>
                    <a:pt x="271" y="94"/>
                    <a:pt x="272" y="91"/>
                  </a:cubicBezTo>
                  <a:close/>
                  <a:moveTo>
                    <a:pt x="337" y="94"/>
                  </a:moveTo>
                  <a:cubicBezTo>
                    <a:pt x="337" y="96"/>
                    <a:pt x="338" y="99"/>
                    <a:pt x="338" y="102"/>
                  </a:cubicBezTo>
                  <a:cubicBezTo>
                    <a:pt x="337" y="100"/>
                    <a:pt x="333" y="96"/>
                    <a:pt x="337" y="94"/>
                  </a:cubicBezTo>
                  <a:close/>
                  <a:moveTo>
                    <a:pt x="358" y="94"/>
                  </a:moveTo>
                  <a:cubicBezTo>
                    <a:pt x="359" y="94"/>
                    <a:pt x="359" y="96"/>
                    <a:pt x="359" y="97"/>
                  </a:cubicBezTo>
                  <a:cubicBezTo>
                    <a:pt x="358" y="96"/>
                    <a:pt x="357" y="96"/>
                    <a:pt x="358" y="94"/>
                  </a:cubicBezTo>
                  <a:close/>
                  <a:moveTo>
                    <a:pt x="336" y="99"/>
                  </a:moveTo>
                  <a:cubicBezTo>
                    <a:pt x="333" y="97"/>
                    <a:pt x="335" y="102"/>
                    <a:pt x="336" y="99"/>
                  </a:cubicBezTo>
                  <a:close/>
                  <a:moveTo>
                    <a:pt x="267" y="104"/>
                  </a:moveTo>
                  <a:cubicBezTo>
                    <a:pt x="270" y="104"/>
                    <a:pt x="268" y="105"/>
                    <a:pt x="268" y="106"/>
                  </a:cubicBezTo>
                  <a:cubicBezTo>
                    <a:pt x="267" y="106"/>
                    <a:pt x="267" y="105"/>
                    <a:pt x="267" y="104"/>
                  </a:cubicBezTo>
                  <a:close/>
                  <a:moveTo>
                    <a:pt x="369" y="109"/>
                  </a:moveTo>
                  <a:cubicBezTo>
                    <a:pt x="369" y="111"/>
                    <a:pt x="367" y="110"/>
                    <a:pt x="367" y="111"/>
                  </a:cubicBezTo>
                  <a:cubicBezTo>
                    <a:pt x="366" y="111"/>
                    <a:pt x="366" y="108"/>
                    <a:pt x="369" y="109"/>
                  </a:cubicBezTo>
                  <a:close/>
                  <a:moveTo>
                    <a:pt x="146" y="130"/>
                  </a:moveTo>
                  <a:cubicBezTo>
                    <a:pt x="148" y="132"/>
                    <a:pt x="146" y="136"/>
                    <a:pt x="143" y="135"/>
                  </a:cubicBezTo>
                  <a:cubicBezTo>
                    <a:pt x="143" y="132"/>
                    <a:pt x="145" y="132"/>
                    <a:pt x="146" y="130"/>
                  </a:cubicBezTo>
                  <a:close/>
                  <a:moveTo>
                    <a:pt x="249" y="153"/>
                  </a:moveTo>
                  <a:cubicBezTo>
                    <a:pt x="250" y="154"/>
                    <a:pt x="250" y="153"/>
                    <a:pt x="251" y="153"/>
                  </a:cubicBezTo>
                  <a:cubicBezTo>
                    <a:pt x="251" y="155"/>
                    <a:pt x="251" y="156"/>
                    <a:pt x="250" y="157"/>
                  </a:cubicBezTo>
                  <a:cubicBezTo>
                    <a:pt x="248" y="157"/>
                    <a:pt x="248" y="156"/>
                    <a:pt x="247" y="155"/>
                  </a:cubicBezTo>
                  <a:cubicBezTo>
                    <a:pt x="248" y="154"/>
                    <a:pt x="249" y="155"/>
                    <a:pt x="249" y="153"/>
                  </a:cubicBezTo>
                  <a:close/>
                  <a:moveTo>
                    <a:pt x="246" y="165"/>
                  </a:moveTo>
                  <a:cubicBezTo>
                    <a:pt x="246" y="164"/>
                    <a:pt x="249" y="164"/>
                    <a:pt x="248" y="165"/>
                  </a:cubicBezTo>
                  <a:cubicBezTo>
                    <a:pt x="248" y="165"/>
                    <a:pt x="247" y="165"/>
                    <a:pt x="247" y="165"/>
                  </a:cubicBezTo>
                  <a:cubicBezTo>
                    <a:pt x="247" y="165"/>
                    <a:pt x="247" y="165"/>
                    <a:pt x="246" y="165"/>
                  </a:cubicBezTo>
                  <a:close/>
                  <a:moveTo>
                    <a:pt x="487" y="205"/>
                  </a:moveTo>
                  <a:cubicBezTo>
                    <a:pt x="487" y="205"/>
                    <a:pt x="488" y="205"/>
                    <a:pt x="488" y="205"/>
                  </a:cubicBezTo>
                  <a:cubicBezTo>
                    <a:pt x="488" y="205"/>
                    <a:pt x="488" y="206"/>
                    <a:pt x="488" y="206"/>
                  </a:cubicBezTo>
                  <a:cubicBezTo>
                    <a:pt x="488" y="206"/>
                    <a:pt x="487" y="205"/>
                    <a:pt x="487" y="205"/>
                  </a:cubicBezTo>
                  <a:close/>
                  <a:moveTo>
                    <a:pt x="389" y="207"/>
                  </a:moveTo>
                  <a:cubicBezTo>
                    <a:pt x="390" y="209"/>
                    <a:pt x="391" y="207"/>
                    <a:pt x="392" y="208"/>
                  </a:cubicBezTo>
                  <a:cubicBezTo>
                    <a:pt x="391" y="209"/>
                    <a:pt x="390" y="210"/>
                    <a:pt x="388" y="211"/>
                  </a:cubicBezTo>
                  <a:cubicBezTo>
                    <a:pt x="388" y="209"/>
                    <a:pt x="388" y="210"/>
                    <a:pt x="388" y="208"/>
                  </a:cubicBezTo>
                  <a:cubicBezTo>
                    <a:pt x="388" y="208"/>
                    <a:pt x="389" y="208"/>
                    <a:pt x="389" y="207"/>
                  </a:cubicBezTo>
                  <a:close/>
                  <a:moveTo>
                    <a:pt x="393" y="210"/>
                  </a:moveTo>
                  <a:cubicBezTo>
                    <a:pt x="393" y="211"/>
                    <a:pt x="392" y="211"/>
                    <a:pt x="392" y="211"/>
                  </a:cubicBezTo>
                  <a:cubicBezTo>
                    <a:pt x="393" y="211"/>
                    <a:pt x="394" y="211"/>
                    <a:pt x="394" y="210"/>
                  </a:cubicBezTo>
                  <a:cubicBezTo>
                    <a:pt x="393" y="210"/>
                    <a:pt x="393" y="210"/>
                    <a:pt x="393" y="210"/>
                  </a:cubicBezTo>
                  <a:close/>
                  <a:moveTo>
                    <a:pt x="395" y="212"/>
                  </a:moveTo>
                  <a:cubicBezTo>
                    <a:pt x="395" y="214"/>
                    <a:pt x="394" y="214"/>
                    <a:pt x="393" y="214"/>
                  </a:cubicBezTo>
                  <a:cubicBezTo>
                    <a:pt x="394" y="215"/>
                    <a:pt x="395" y="215"/>
                    <a:pt x="394" y="218"/>
                  </a:cubicBezTo>
                  <a:cubicBezTo>
                    <a:pt x="393" y="217"/>
                    <a:pt x="392" y="215"/>
                    <a:pt x="391" y="214"/>
                  </a:cubicBezTo>
                  <a:cubicBezTo>
                    <a:pt x="391" y="213"/>
                    <a:pt x="393" y="213"/>
                    <a:pt x="395" y="212"/>
                  </a:cubicBezTo>
                  <a:close/>
                  <a:moveTo>
                    <a:pt x="297" y="229"/>
                  </a:moveTo>
                  <a:cubicBezTo>
                    <a:pt x="298" y="229"/>
                    <a:pt x="299" y="230"/>
                    <a:pt x="299" y="232"/>
                  </a:cubicBezTo>
                  <a:cubicBezTo>
                    <a:pt x="297" y="232"/>
                    <a:pt x="298" y="230"/>
                    <a:pt x="297" y="229"/>
                  </a:cubicBezTo>
                  <a:close/>
                  <a:moveTo>
                    <a:pt x="7" y="245"/>
                  </a:moveTo>
                  <a:cubicBezTo>
                    <a:pt x="10" y="246"/>
                    <a:pt x="9" y="251"/>
                    <a:pt x="7" y="252"/>
                  </a:cubicBezTo>
                  <a:cubicBezTo>
                    <a:pt x="6" y="252"/>
                    <a:pt x="6" y="251"/>
                    <a:pt x="5" y="250"/>
                  </a:cubicBezTo>
                  <a:cubicBezTo>
                    <a:pt x="5" y="248"/>
                    <a:pt x="6" y="247"/>
                    <a:pt x="7" y="245"/>
                  </a:cubicBezTo>
                  <a:close/>
                  <a:moveTo>
                    <a:pt x="309" y="254"/>
                  </a:moveTo>
                  <a:cubicBezTo>
                    <a:pt x="311" y="255"/>
                    <a:pt x="312" y="257"/>
                    <a:pt x="311" y="257"/>
                  </a:cubicBezTo>
                  <a:cubicBezTo>
                    <a:pt x="309" y="258"/>
                    <a:pt x="308" y="255"/>
                    <a:pt x="309" y="254"/>
                  </a:cubicBezTo>
                  <a:close/>
                  <a:moveTo>
                    <a:pt x="169" y="266"/>
                  </a:moveTo>
                  <a:cubicBezTo>
                    <a:pt x="169" y="265"/>
                    <a:pt x="170" y="265"/>
                    <a:pt x="170" y="264"/>
                  </a:cubicBezTo>
                  <a:cubicBezTo>
                    <a:pt x="171" y="264"/>
                    <a:pt x="170" y="266"/>
                    <a:pt x="169" y="266"/>
                  </a:cubicBezTo>
                  <a:close/>
                  <a:moveTo>
                    <a:pt x="172" y="265"/>
                  </a:moveTo>
                  <a:cubicBezTo>
                    <a:pt x="171" y="266"/>
                    <a:pt x="169" y="266"/>
                    <a:pt x="170" y="267"/>
                  </a:cubicBezTo>
                  <a:cubicBezTo>
                    <a:pt x="171" y="268"/>
                    <a:pt x="171" y="267"/>
                    <a:pt x="172" y="267"/>
                  </a:cubicBezTo>
                  <a:cubicBezTo>
                    <a:pt x="172" y="267"/>
                    <a:pt x="171" y="267"/>
                    <a:pt x="171" y="268"/>
                  </a:cubicBezTo>
                  <a:cubicBezTo>
                    <a:pt x="173" y="268"/>
                    <a:pt x="173" y="266"/>
                    <a:pt x="172" y="265"/>
                  </a:cubicBezTo>
                  <a:close/>
                  <a:moveTo>
                    <a:pt x="317" y="270"/>
                  </a:moveTo>
                  <a:cubicBezTo>
                    <a:pt x="319" y="269"/>
                    <a:pt x="318" y="271"/>
                    <a:pt x="318" y="272"/>
                  </a:cubicBezTo>
                  <a:cubicBezTo>
                    <a:pt x="317" y="272"/>
                    <a:pt x="317" y="270"/>
                    <a:pt x="317" y="270"/>
                  </a:cubicBezTo>
                  <a:close/>
                  <a:moveTo>
                    <a:pt x="423" y="279"/>
                  </a:moveTo>
                  <a:cubicBezTo>
                    <a:pt x="422" y="278"/>
                    <a:pt x="423" y="278"/>
                    <a:pt x="423" y="277"/>
                  </a:cubicBezTo>
                  <a:cubicBezTo>
                    <a:pt x="424" y="277"/>
                    <a:pt x="423" y="278"/>
                    <a:pt x="423" y="279"/>
                  </a:cubicBezTo>
                  <a:close/>
                  <a:moveTo>
                    <a:pt x="45" y="281"/>
                  </a:moveTo>
                  <a:cubicBezTo>
                    <a:pt x="45" y="284"/>
                    <a:pt x="45" y="288"/>
                    <a:pt x="41" y="288"/>
                  </a:cubicBezTo>
                  <a:cubicBezTo>
                    <a:pt x="39" y="285"/>
                    <a:pt x="41" y="280"/>
                    <a:pt x="45" y="281"/>
                  </a:cubicBezTo>
                  <a:close/>
                  <a:moveTo>
                    <a:pt x="102" y="282"/>
                  </a:moveTo>
                  <a:cubicBezTo>
                    <a:pt x="103" y="282"/>
                    <a:pt x="102" y="284"/>
                    <a:pt x="104" y="284"/>
                  </a:cubicBezTo>
                  <a:cubicBezTo>
                    <a:pt x="105" y="285"/>
                    <a:pt x="102" y="285"/>
                    <a:pt x="104" y="286"/>
                  </a:cubicBezTo>
                  <a:cubicBezTo>
                    <a:pt x="103" y="288"/>
                    <a:pt x="102" y="285"/>
                    <a:pt x="100" y="286"/>
                  </a:cubicBezTo>
                  <a:cubicBezTo>
                    <a:pt x="100" y="284"/>
                    <a:pt x="102" y="284"/>
                    <a:pt x="102" y="282"/>
                  </a:cubicBezTo>
                  <a:close/>
                  <a:moveTo>
                    <a:pt x="241" y="286"/>
                  </a:moveTo>
                  <a:cubicBezTo>
                    <a:pt x="241" y="287"/>
                    <a:pt x="240" y="288"/>
                    <a:pt x="239" y="288"/>
                  </a:cubicBezTo>
                  <a:cubicBezTo>
                    <a:pt x="239" y="286"/>
                    <a:pt x="240" y="286"/>
                    <a:pt x="241" y="286"/>
                  </a:cubicBezTo>
                  <a:close/>
                  <a:moveTo>
                    <a:pt x="429" y="290"/>
                  </a:moveTo>
                  <a:cubicBezTo>
                    <a:pt x="427" y="288"/>
                    <a:pt x="430" y="287"/>
                    <a:pt x="429" y="290"/>
                  </a:cubicBezTo>
                  <a:close/>
                  <a:moveTo>
                    <a:pt x="430" y="289"/>
                  </a:moveTo>
                  <a:cubicBezTo>
                    <a:pt x="429" y="292"/>
                    <a:pt x="430" y="292"/>
                    <a:pt x="431" y="294"/>
                  </a:cubicBezTo>
                  <a:cubicBezTo>
                    <a:pt x="430" y="291"/>
                    <a:pt x="431" y="290"/>
                    <a:pt x="430" y="289"/>
                  </a:cubicBezTo>
                  <a:close/>
                  <a:moveTo>
                    <a:pt x="238" y="289"/>
                  </a:moveTo>
                  <a:cubicBezTo>
                    <a:pt x="240" y="290"/>
                    <a:pt x="237" y="293"/>
                    <a:pt x="238" y="289"/>
                  </a:cubicBezTo>
                  <a:close/>
                  <a:moveTo>
                    <a:pt x="426" y="290"/>
                  </a:moveTo>
                  <a:cubicBezTo>
                    <a:pt x="426" y="292"/>
                    <a:pt x="425" y="292"/>
                    <a:pt x="425" y="293"/>
                  </a:cubicBezTo>
                  <a:cubicBezTo>
                    <a:pt x="426" y="294"/>
                    <a:pt x="429" y="293"/>
                    <a:pt x="428" y="292"/>
                  </a:cubicBezTo>
                  <a:cubicBezTo>
                    <a:pt x="426" y="292"/>
                    <a:pt x="426" y="292"/>
                    <a:pt x="427" y="290"/>
                  </a:cubicBezTo>
                  <a:cubicBezTo>
                    <a:pt x="427" y="290"/>
                    <a:pt x="426" y="290"/>
                    <a:pt x="426" y="290"/>
                  </a:cubicBezTo>
                  <a:close/>
                  <a:moveTo>
                    <a:pt x="237" y="292"/>
                  </a:moveTo>
                  <a:cubicBezTo>
                    <a:pt x="237" y="292"/>
                    <a:pt x="236" y="292"/>
                    <a:pt x="236" y="293"/>
                  </a:cubicBezTo>
                  <a:cubicBezTo>
                    <a:pt x="237" y="293"/>
                    <a:pt x="237" y="293"/>
                    <a:pt x="238" y="293"/>
                  </a:cubicBezTo>
                  <a:cubicBezTo>
                    <a:pt x="238" y="293"/>
                    <a:pt x="238" y="292"/>
                    <a:pt x="238" y="292"/>
                  </a:cubicBezTo>
                  <a:cubicBezTo>
                    <a:pt x="237" y="292"/>
                    <a:pt x="237" y="292"/>
                    <a:pt x="237" y="292"/>
                  </a:cubicBezTo>
                  <a:close/>
                  <a:moveTo>
                    <a:pt x="426" y="294"/>
                  </a:moveTo>
                  <a:cubicBezTo>
                    <a:pt x="427" y="296"/>
                    <a:pt x="427" y="295"/>
                    <a:pt x="430" y="295"/>
                  </a:cubicBezTo>
                  <a:cubicBezTo>
                    <a:pt x="429" y="297"/>
                    <a:pt x="428" y="296"/>
                    <a:pt x="426" y="297"/>
                  </a:cubicBezTo>
                  <a:cubicBezTo>
                    <a:pt x="426" y="296"/>
                    <a:pt x="426" y="295"/>
                    <a:pt x="426" y="294"/>
                  </a:cubicBezTo>
                  <a:close/>
                  <a:moveTo>
                    <a:pt x="455" y="301"/>
                  </a:moveTo>
                  <a:cubicBezTo>
                    <a:pt x="454" y="301"/>
                    <a:pt x="454" y="302"/>
                    <a:pt x="453" y="303"/>
                  </a:cubicBezTo>
                  <a:cubicBezTo>
                    <a:pt x="451" y="301"/>
                    <a:pt x="455" y="300"/>
                    <a:pt x="457" y="300"/>
                  </a:cubicBezTo>
                  <a:cubicBezTo>
                    <a:pt x="457" y="302"/>
                    <a:pt x="458" y="302"/>
                    <a:pt x="458" y="305"/>
                  </a:cubicBezTo>
                  <a:cubicBezTo>
                    <a:pt x="456" y="304"/>
                    <a:pt x="457" y="303"/>
                    <a:pt x="454" y="304"/>
                  </a:cubicBezTo>
                  <a:cubicBezTo>
                    <a:pt x="454" y="302"/>
                    <a:pt x="455" y="302"/>
                    <a:pt x="455" y="301"/>
                  </a:cubicBezTo>
                  <a:close/>
                  <a:moveTo>
                    <a:pt x="127" y="306"/>
                  </a:moveTo>
                  <a:cubicBezTo>
                    <a:pt x="128" y="308"/>
                    <a:pt x="128" y="309"/>
                    <a:pt x="131" y="309"/>
                  </a:cubicBezTo>
                  <a:cubicBezTo>
                    <a:pt x="131" y="312"/>
                    <a:pt x="129" y="310"/>
                    <a:pt x="127" y="311"/>
                  </a:cubicBezTo>
                  <a:cubicBezTo>
                    <a:pt x="128" y="309"/>
                    <a:pt x="126" y="308"/>
                    <a:pt x="127" y="306"/>
                  </a:cubicBezTo>
                  <a:close/>
                  <a:moveTo>
                    <a:pt x="459" y="309"/>
                  </a:moveTo>
                  <a:cubicBezTo>
                    <a:pt x="460" y="307"/>
                    <a:pt x="460" y="309"/>
                    <a:pt x="461" y="309"/>
                  </a:cubicBezTo>
                  <a:cubicBezTo>
                    <a:pt x="461" y="309"/>
                    <a:pt x="461" y="309"/>
                    <a:pt x="460" y="309"/>
                  </a:cubicBezTo>
                  <a:cubicBezTo>
                    <a:pt x="461" y="310"/>
                    <a:pt x="462" y="310"/>
                    <a:pt x="461" y="311"/>
                  </a:cubicBezTo>
                  <a:cubicBezTo>
                    <a:pt x="460" y="311"/>
                    <a:pt x="460" y="310"/>
                    <a:pt x="459" y="310"/>
                  </a:cubicBezTo>
                  <a:cubicBezTo>
                    <a:pt x="459" y="309"/>
                    <a:pt x="460" y="309"/>
                    <a:pt x="459" y="309"/>
                  </a:cubicBezTo>
                  <a:close/>
                  <a:moveTo>
                    <a:pt x="425" y="309"/>
                  </a:moveTo>
                  <a:cubicBezTo>
                    <a:pt x="426" y="308"/>
                    <a:pt x="427" y="310"/>
                    <a:pt x="428" y="309"/>
                  </a:cubicBezTo>
                  <a:cubicBezTo>
                    <a:pt x="429" y="311"/>
                    <a:pt x="427" y="310"/>
                    <a:pt x="427" y="311"/>
                  </a:cubicBezTo>
                  <a:cubicBezTo>
                    <a:pt x="426" y="311"/>
                    <a:pt x="427" y="309"/>
                    <a:pt x="425" y="309"/>
                  </a:cubicBezTo>
                  <a:close/>
                  <a:moveTo>
                    <a:pt x="531" y="314"/>
                  </a:moveTo>
                  <a:cubicBezTo>
                    <a:pt x="530" y="315"/>
                    <a:pt x="527" y="318"/>
                    <a:pt x="525" y="316"/>
                  </a:cubicBezTo>
                  <a:cubicBezTo>
                    <a:pt x="525" y="313"/>
                    <a:pt x="529" y="314"/>
                    <a:pt x="531" y="314"/>
                  </a:cubicBezTo>
                  <a:close/>
                  <a:moveTo>
                    <a:pt x="178" y="321"/>
                  </a:moveTo>
                  <a:cubicBezTo>
                    <a:pt x="180" y="321"/>
                    <a:pt x="178" y="324"/>
                    <a:pt x="180" y="324"/>
                  </a:cubicBezTo>
                  <a:cubicBezTo>
                    <a:pt x="181" y="324"/>
                    <a:pt x="181" y="323"/>
                    <a:pt x="180" y="322"/>
                  </a:cubicBezTo>
                  <a:cubicBezTo>
                    <a:pt x="180" y="322"/>
                    <a:pt x="181" y="321"/>
                    <a:pt x="182" y="321"/>
                  </a:cubicBezTo>
                  <a:cubicBezTo>
                    <a:pt x="182" y="323"/>
                    <a:pt x="183" y="323"/>
                    <a:pt x="183" y="324"/>
                  </a:cubicBezTo>
                  <a:cubicBezTo>
                    <a:pt x="180" y="326"/>
                    <a:pt x="181" y="330"/>
                    <a:pt x="178" y="329"/>
                  </a:cubicBezTo>
                  <a:cubicBezTo>
                    <a:pt x="180" y="328"/>
                    <a:pt x="178" y="327"/>
                    <a:pt x="179" y="326"/>
                  </a:cubicBezTo>
                  <a:cubicBezTo>
                    <a:pt x="179" y="324"/>
                    <a:pt x="177" y="325"/>
                    <a:pt x="174" y="325"/>
                  </a:cubicBezTo>
                  <a:cubicBezTo>
                    <a:pt x="173" y="325"/>
                    <a:pt x="174" y="328"/>
                    <a:pt x="172" y="328"/>
                  </a:cubicBezTo>
                  <a:cubicBezTo>
                    <a:pt x="173" y="327"/>
                    <a:pt x="173" y="326"/>
                    <a:pt x="172" y="324"/>
                  </a:cubicBezTo>
                  <a:cubicBezTo>
                    <a:pt x="173" y="324"/>
                    <a:pt x="173" y="324"/>
                    <a:pt x="173" y="323"/>
                  </a:cubicBezTo>
                  <a:cubicBezTo>
                    <a:pt x="175" y="323"/>
                    <a:pt x="175" y="324"/>
                    <a:pt x="176" y="323"/>
                  </a:cubicBezTo>
                  <a:cubicBezTo>
                    <a:pt x="176" y="323"/>
                    <a:pt x="175" y="323"/>
                    <a:pt x="175" y="322"/>
                  </a:cubicBezTo>
                  <a:cubicBezTo>
                    <a:pt x="177" y="322"/>
                    <a:pt x="178" y="324"/>
                    <a:pt x="178" y="321"/>
                  </a:cubicBezTo>
                  <a:close/>
                  <a:moveTo>
                    <a:pt x="166" y="323"/>
                  </a:moveTo>
                  <a:cubicBezTo>
                    <a:pt x="165" y="325"/>
                    <a:pt x="162" y="325"/>
                    <a:pt x="161" y="322"/>
                  </a:cubicBezTo>
                  <a:cubicBezTo>
                    <a:pt x="163" y="321"/>
                    <a:pt x="164" y="322"/>
                    <a:pt x="166" y="323"/>
                  </a:cubicBezTo>
                  <a:close/>
                  <a:moveTo>
                    <a:pt x="170" y="322"/>
                  </a:moveTo>
                  <a:cubicBezTo>
                    <a:pt x="170" y="324"/>
                    <a:pt x="168" y="322"/>
                    <a:pt x="168" y="323"/>
                  </a:cubicBezTo>
                  <a:cubicBezTo>
                    <a:pt x="169" y="323"/>
                    <a:pt x="168" y="324"/>
                    <a:pt x="169" y="325"/>
                  </a:cubicBezTo>
                  <a:cubicBezTo>
                    <a:pt x="169" y="323"/>
                    <a:pt x="172" y="323"/>
                    <a:pt x="170" y="322"/>
                  </a:cubicBezTo>
                  <a:close/>
                  <a:moveTo>
                    <a:pt x="109" y="326"/>
                  </a:moveTo>
                  <a:cubicBezTo>
                    <a:pt x="110" y="327"/>
                    <a:pt x="109" y="328"/>
                    <a:pt x="110" y="330"/>
                  </a:cubicBezTo>
                  <a:cubicBezTo>
                    <a:pt x="107" y="330"/>
                    <a:pt x="109" y="327"/>
                    <a:pt x="109" y="326"/>
                  </a:cubicBezTo>
                  <a:close/>
                  <a:moveTo>
                    <a:pt x="103" y="328"/>
                  </a:moveTo>
                  <a:cubicBezTo>
                    <a:pt x="104" y="328"/>
                    <a:pt x="104" y="329"/>
                    <a:pt x="104" y="329"/>
                  </a:cubicBezTo>
                  <a:cubicBezTo>
                    <a:pt x="104" y="329"/>
                    <a:pt x="104" y="329"/>
                    <a:pt x="103" y="329"/>
                  </a:cubicBezTo>
                  <a:cubicBezTo>
                    <a:pt x="103" y="329"/>
                    <a:pt x="103" y="328"/>
                    <a:pt x="103" y="328"/>
                  </a:cubicBezTo>
                  <a:close/>
                  <a:moveTo>
                    <a:pt x="106" y="328"/>
                  </a:moveTo>
                  <a:cubicBezTo>
                    <a:pt x="105" y="329"/>
                    <a:pt x="108" y="329"/>
                    <a:pt x="107" y="328"/>
                  </a:cubicBezTo>
                  <a:cubicBezTo>
                    <a:pt x="107" y="328"/>
                    <a:pt x="107" y="328"/>
                    <a:pt x="106" y="328"/>
                  </a:cubicBezTo>
                  <a:close/>
                  <a:moveTo>
                    <a:pt x="243" y="329"/>
                  </a:moveTo>
                  <a:cubicBezTo>
                    <a:pt x="243" y="331"/>
                    <a:pt x="241" y="331"/>
                    <a:pt x="240" y="330"/>
                  </a:cubicBezTo>
                  <a:cubicBezTo>
                    <a:pt x="241" y="329"/>
                    <a:pt x="242" y="329"/>
                    <a:pt x="243" y="329"/>
                  </a:cubicBezTo>
                  <a:close/>
                  <a:moveTo>
                    <a:pt x="442" y="332"/>
                  </a:moveTo>
                  <a:cubicBezTo>
                    <a:pt x="442" y="334"/>
                    <a:pt x="444" y="333"/>
                    <a:pt x="444" y="335"/>
                  </a:cubicBezTo>
                  <a:cubicBezTo>
                    <a:pt x="443" y="335"/>
                    <a:pt x="443" y="333"/>
                    <a:pt x="441" y="334"/>
                  </a:cubicBezTo>
                  <a:cubicBezTo>
                    <a:pt x="441" y="333"/>
                    <a:pt x="441" y="332"/>
                    <a:pt x="442" y="332"/>
                  </a:cubicBezTo>
                  <a:close/>
                  <a:moveTo>
                    <a:pt x="171" y="334"/>
                  </a:moveTo>
                  <a:cubicBezTo>
                    <a:pt x="170" y="337"/>
                    <a:pt x="168" y="338"/>
                    <a:pt x="166" y="338"/>
                  </a:cubicBezTo>
                  <a:cubicBezTo>
                    <a:pt x="165" y="336"/>
                    <a:pt x="167" y="334"/>
                    <a:pt x="171" y="334"/>
                  </a:cubicBezTo>
                  <a:close/>
                  <a:moveTo>
                    <a:pt x="479" y="338"/>
                  </a:moveTo>
                  <a:cubicBezTo>
                    <a:pt x="480" y="338"/>
                    <a:pt x="478" y="341"/>
                    <a:pt x="481" y="340"/>
                  </a:cubicBezTo>
                  <a:cubicBezTo>
                    <a:pt x="479" y="341"/>
                    <a:pt x="480" y="343"/>
                    <a:pt x="478" y="343"/>
                  </a:cubicBezTo>
                  <a:cubicBezTo>
                    <a:pt x="479" y="341"/>
                    <a:pt x="477" y="340"/>
                    <a:pt x="479" y="338"/>
                  </a:cubicBezTo>
                  <a:close/>
                  <a:moveTo>
                    <a:pt x="215" y="342"/>
                  </a:moveTo>
                  <a:cubicBezTo>
                    <a:pt x="216" y="341"/>
                    <a:pt x="216" y="342"/>
                    <a:pt x="216" y="343"/>
                  </a:cubicBezTo>
                  <a:cubicBezTo>
                    <a:pt x="215" y="343"/>
                    <a:pt x="215" y="343"/>
                    <a:pt x="215" y="343"/>
                  </a:cubicBezTo>
                  <a:cubicBezTo>
                    <a:pt x="215" y="342"/>
                    <a:pt x="215" y="342"/>
                    <a:pt x="215" y="342"/>
                  </a:cubicBezTo>
                  <a:close/>
                  <a:moveTo>
                    <a:pt x="480" y="344"/>
                  </a:moveTo>
                  <a:cubicBezTo>
                    <a:pt x="482" y="344"/>
                    <a:pt x="479" y="347"/>
                    <a:pt x="480" y="344"/>
                  </a:cubicBezTo>
                  <a:close/>
                  <a:moveTo>
                    <a:pt x="444" y="345"/>
                  </a:moveTo>
                  <a:cubicBezTo>
                    <a:pt x="445" y="345"/>
                    <a:pt x="445" y="345"/>
                    <a:pt x="446" y="345"/>
                  </a:cubicBezTo>
                  <a:cubicBezTo>
                    <a:pt x="446" y="346"/>
                    <a:pt x="446" y="347"/>
                    <a:pt x="447" y="347"/>
                  </a:cubicBezTo>
                  <a:cubicBezTo>
                    <a:pt x="446" y="349"/>
                    <a:pt x="444" y="347"/>
                    <a:pt x="444" y="345"/>
                  </a:cubicBezTo>
                  <a:close/>
                  <a:moveTo>
                    <a:pt x="211" y="355"/>
                  </a:moveTo>
                  <a:cubicBezTo>
                    <a:pt x="211" y="355"/>
                    <a:pt x="210" y="355"/>
                    <a:pt x="210" y="356"/>
                  </a:cubicBezTo>
                  <a:cubicBezTo>
                    <a:pt x="210" y="356"/>
                    <a:pt x="210" y="355"/>
                    <a:pt x="210" y="355"/>
                  </a:cubicBezTo>
                  <a:cubicBezTo>
                    <a:pt x="210" y="354"/>
                    <a:pt x="211" y="355"/>
                    <a:pt x="211" y="355"/>
                  </a:cubicBezTo>
                  <a:close/>
                  <a:moveTo>
                    <a:pt x="466" y="358"/>
                  </a:moveTo>
                  <a:cubicBezTo>
                    <a:pt x="465" y="358"/>
                    <a:pt x="465" y="357"/>
                    <a:pt x="465" y="356"/>
                  </a:cubicBezTo>
                  <a:cubicBezTo>
                    <a:pt x="465" y="356"/>
                    <a:pt x="466" y="357"/>
                    <a:pt x="466" y="358"/>
                  </a:cubicBezTo>
                  <a:close/>
                  <a:moveTo>
                    <a:pt x="467" y="364"/>
                  </a:moveTo>
                  <a:cubicBezTo>
                    <a:pt x="468" y="363"/>
                    <a:pt x="468" y="364"/>
                    <a:pt x="468" y="365"/>
                  </a:cubicBezTo>
                  <a:cubicBezTo>
                    <a:pt x="468" y="365"/>
                    <a:pt x="467" y="365"/>
                    <a:pt x="467" y="365"/>
                  </a:cubicBezTo>
                  <a:cubicBezTo>
                    <a:pt x="467" y="365"/>
                    <a:pt x="467" y="364"/>
                    <a:pt x="467" y="364"/>
                  </a:cubicBezTo>
                  <a:close/>
                  <a:moveTo>
                    <a:pt x="494" y="366"/>
                  </a:moveTo>
                  <a:cubicBezTo>
                    <a:pt x="495" y="367"/>
                    <a:pt x="494" y="370"/>
                    <a:pt x="497" y="369"/>
                  </a:cubicBezTo>
                  <a:cubicBezTo>
                    <a:pt x="497" y="372"/>
                    <a:pt x="493" y="369"/>
                    <a:pt x="494" y="366"/>
                  </a:cubicBezTo>
                  <a:close/>
                  <a:moveTo>
                    <a:pt x="196" y="371"/>
                  </a:moveTo>
                  <a:cubicBezTo>
                    <a:pt x="196" y="371"/>
                    <a:pt x="196" y="372"/>
                    <a:pt x="197" y="372"/>
                  </a:cubicBezTo>
                  <a:cubicBezTo>
                    <a:pt x="197" y="372"/>
                    <a:pt x="197" y="373"/>
                    <a:pt x="197" y="373"/>
                  </a:cubicBezTo>
                  <a:cubicBezTo>
                    <a:pt x="196" y="373"/>
                    <a:pt x="196" y="372"/>
                    <a:pt x="195" y="373"/>
                  </a:cubicBezTo>
                  <a:cubicBezTo>
                    <a:pt x="194" y="372"/>
                    <a:pt x="196" y="372"/>
                    <a:pt x="196" y="371"/>
                  </a:cubicBezTo>
                  <a:close/>
                  <a:moveTo>
                    <a:pt x="194" y="373"/>
                  </a:moveTo>
                  <a:cubicBezTo>
                    <a:pt x="196" y="373"/>
                    <a:pt x="195" y="376"/>
                    <a:pt x="196" y="375"/>
                  </a:cubicBezTo>
                  <a:cubicBezTo>
                    <a:pt x="196" y="376"/>
                    <a:pt x="196" y="376"/>
                    <a:pt x="195" y="377"/>
                  </a:cubicBezTo>
                  <a:cubicBezTo>
                    <a:pt x="194" y="377"/>
                    <a:pt x="194" y="375"/>
                    <a:pt x="194" y="373"/>
                  </a:cubicBezTo>
                  <a:close/>
                  <a:moveTo>
                    <a:pt x="499" y="376"/>
                  </a:moveTo>
                  <a:cubicBezTo>
                    <a:pt x="499" y="376"/>
                    <a:pt x="499" y="377"/>
                    <a:pt x="500" y="377"/>
                  </a:cubicBezTo>
                  <a:cubicBezTo>
                    <a:pt x="500" y="377"/>
                    <a:pt x="500" y="378"/>
                    <a:pt x="500" y="378"/>
                  </a:cubicBezTo>
                  <a:cubicBezTo>
                    <a:pt x="499" y="378"/>
                    <a:pt x="499" y="377"/>
                    <a:pt x="499" y="376"/>
                  </a:cubicBezTo>
                  <a:close/>
                  <a:moveTo>
                    <a:pt x="203" y="377"/>
                  </a:moveTo>
                  <a:cubicBezTo>
                    <a:pt x="203" y="377"/>
                    <a:pt x="203" y="377"/>
                    <a:pt x="204" y="377"/>
                  </a:cubicBezTo>
                  <a:cubicBezTo>
                    <a:pt x="204" y="378"/>
                    <a:pt x="203" y="378"/>
                    <a:pt x="203" y="378"/>
                  </a:cubicBezTo>
                  <a:cubicBezTo>
                    <a:pt x="203" y="378"/>
                    <a:pt x="203" y="378"/>
                    <a:pt x="202" y="378"/>
                  </a:cubicBezTo>
                  <a:cubicBezTo>
                    <a:pt x="202" y="377"/>
                    <a:pt x="203" y="377"/>
                    <a:pt x="203" y="377"/>
                  </a:cubicBezTo>
                  <a:close/>
                  <a:moveTo>
                    <a:pt x="503" y="382"/>
                  </a:moveTo>
                  <a:cubicBezTo>
                    <a:pt x="504" y="382"/>
                    <a:pt x="504" y="382"/>
                    <a:pt x="504" y="383"/>
                  </a:cubicBezTo>
                  <a:cubicBezTo>
                    <a:pt x="504" y="383"/>
                    <a:pt x="504" y="383"/>
                    <a:pt x="504" y="383"/>
                  </a:cubicBezTo>
                  <a:cubicBezTo>
                    <a:pt x="503" y="383"/>
                    <a:pt x="503" y="382"/>
                    <a:pt x="503" y="382"/>
                  </a:cubicBezTo>
                  <a:close/>
                  <a:moveTo>
                    <a:pt x="136" y="384"/>
                  </a:moveTo>
                  <a:cubicBezTo>
                    <a:pt x="137" y="384"/>
                    <a:pt x="136" y="386"/>
                    <a:pt x="136" y="387"/>
                  </a:cubicBezTo>
                  <a:cubicBezTo>
                    <a:pt x="134" y="386"/>
                    <a:pt x="135" y="385"/>
                    <a:pt x="136" y="384"/>
                  </a:cubicBezTo>
                  <a:close/>
                  <a:moveTo>
                    <a:pt x="144" y="384"/>
                  </a:moveTo>
                  <a:cubicBezTo>
                    <a:pt x="144" y="385"/>
                    <a:pt x="144" y="385"/>
                    <a:pt x="144" y="386"/>
                  </a:cubicBezTo>
                  <a:cubicBezTo>
                    <a:pt x="143" y="386"/>
                    <a:pt x="143" y="386"/>
                    <a:pt x="142" y="386"/>
                  </a:cubicBezTo>
                  <a:cubicBezTo>
                    <a:pt x="142" y="385"/>
                    <a:pt x="142" y="385"/>
                    <a:pt x="142" y="384"/>
                  </a:cubicBezTo>
                  <a:cubicBezTo>
                    <a:pt x="143" y="384"/>
                    <a:pt x="143" y="384"/>
                    <a:pt x="144" y="384"/>
                  </a:cubicBezTo>
                  <a:close/>
                  <a:moveTo>
                    <a:pt x="505" y="388"/>
                  </a:moveTo>
                  <a:cubicBezTo>
                    <a:pt x="506" y="389"/>
                    <a:pt x="508" y="388"/>
                    <a:pt x="508" y="390"/>
                  </a:cubicBezTo>
                  <a:cubicBezTo>
                    <a:pt x="507" y="389"/>
                    <a:pt x="504" y="390"/>
                    <a:pt x="505" y="388"/>
                  </a:cubicBezTo>
                  <a:close/>
                  <a:moveTo>
                    <a:pt x="153" y="391"/>
                  </a:moveTo>
                  <a:cubicBezTo>
                    <a:pt x="156" y="391"/>
                    <a:pt x="149" y="391"/>
                    <a:pt x="153" y="391"/>
                  </a:cubicBezTo>
                  <a:close/>
                  <a:moveTo>
                    <a:pt x="273" y="399"/>
                  </a:moveTo>
                  <a:cubicBezTo>
                    <a:pt x="273" y="399"/>
                    <a:pt x="273" y="400"/>
                    <a:pt x="272" y="400"/>
                  </a:cubicBezTo>
                  <a:cubicBezTo>
                    <a:pt x="272" y="399"/>
                    <a:pt x="273" y="399"/>
                    <a:pt x="273" y="399"/>
                  </a:cubicBezTo>
                  <a:close/>
                  <a:moveTo>
                    <a:pt x="39" y="404"/>
                  </a:moveTo>
                  <a:cubicBezTo>
                    <a:pt x="40" y="404"/>
                    <a:pt x="40" y="407"/>
                    <a:pt x="39" y="406"/>
                  </a:cubicBezTo>
                  <a:cubicBezTo>
                    <a:pt x="39" y="406"/>
                    <a:pt x="39" y="405"/>
                    <a:pt x="39" y="405"/>
                  </a:cubicBezTo>
                  <a:cubicBezTo>
                    <a:pt x="39" y="405"/>
                    <a:pt x="39" y="405"/>
                    <a:pt x="39" y="404"/>
                  </a:cubicBezTo>
                  <a:close/>
                  <a:moveTo>
                    <a:pt x="515" y="405"/>
                  </a:moveTo>
                  <a:cubicBezTo>
                    <a:pt x="516" y="403"/>
                    <a:pt x="518" y="405"/>
                    <a:pt x="517" y="406"/>
                  </a:cubicBezTo>
                  <a:cubicBezTo>
                    <a:pt x="516" y="407"/>
                    <a:pt x="516" y="405"/>
                    <a:pt x="515" y="405"/>
                  </a:cubicBezTo>
                  <a:close/>
                  <a:moveTo>
                    <a:pt x="495" y="407"/>
                  </a:moveTo>
                  <a:cubicBezTo>
                    <a:pt x="496" y="407"/>
                    <a:pt x="496" y="408"/>
                    <a:pt x="497" y="408"/>
                  </a:cubicBezTo>
                  <a:cubicBezTo>
                    <a:pt x="496" y="409"/>
                    <a:pt x="494" y="409"/>
                    <a:pt x="495" y="407"/>
                  </a:cubicBezTo>
                  <a:close/>
                  <a:moveTo>
                    <a:pt x="29" y="414"/>
                  </a:moveTo>
                  <a:cubicBezTo>
                    <a:pt x="29" y="413"/>
                    <a:pt x="33" y="413"/>
                    <a:pt x="33" y="415"/>
                  </a:cubicBezTo>
                  <a:cubicBezTo>
                    <a:pt x="30" y="416"/>
                    <a:pt x="30" y="416"/>
                    <a:pt x="29" y="414"/>
                  </a:cubicBezTo>
                  <a:close/>
                  <a:moveTo>
                    <a:pt x="21" y="415"/>
                  </a:moveTo>
                  <a:cubicBezTo>
                    <a:pt x="22" y="417"/>
                    <a:pt x="24" y="420"/>
                    <a:pt x="24" y="423"/>
                  </a:cubicBezTo>
                  <a:cubicBezTo>
                    <a:pt x="22" y="422"/>
                    <a:pt x="22" y="421"/>
                    <a:pt x="19" y="420"/>
                  </a:cubicBezTo>
                  <a:cubicBezTo>
                    <a:pt x="21" y="418"/>
                    <a:pt x="20" y="418"/>
                    <a:pt x="21" y="415"/>
                  </a:cubicBezTo>
                  <a:close/>
                  <a:moveTo>
                    <a:pt x="39" y="415"/>
                  </a:moveTo>
                  <a:cubicBezTo>
                    <a:pt x="40" y="415"/>
                    <a:pt x="41" y="415"/>
                    <a:pt x="41" y="415"/>
                  </a:cubicBezTo>
                  <a:cubicBezTo>
                    <a:pt x="42" y="416"/>
                    <a:pt x="41" y="416"/>
                    <a:pt x="41" y="416"/>
                  </a:cubicBezTo>
                  <a:cubicBezTo>
                    <a:pt x="42" y="416"/>
                    <a:pt x="42" y="417"/>
                    <a:pt x="44" y="417"/>
                  </a:cubicBezTo>
                  <a:cubicBezTo>
                    <a:pt x="43" y="418"/>
                    <a:pt x="43" y="419"/>
                    <a:pt x="41" y="419"/>
                  </a:cubicBezTo>
                  <a:cubicBezTo>
                    <a:pt x="42" y="417"/>
                    <a:pt x="39" y="418"/>
                    <a:pt x="39" y="415"/>
                  </a:cubicBezTo>
                  <a:close/>
                  <a:moveTo>
                    <a:pt x="52" y="417"/>
                  </a:moveTo>
                  <a:cubicBezTo>
                    <a:pt x="55" y="418"/>
                    <a:pt x="52" y="421"/>
                    <a:pt x="52" y="417"/>
                  </a:cubicBezTo>
                  <a:close/>
                  <a:moveTo>
                    <a:pt x="307" y="420"/>
                  </a:moveTo>
                  <a:cubicBezTo>
                    <a:pt x="309" y="420"/>
                    <a:pt x="307" y="423"/>
                    <a:pt x="307" y="420"/>
                  </a:cubicBezTo>
                  <a:close/>
                  <a:moveTo>
                    <a:pt x="38" y="421"/>
                  </a:moveTo>
                  <a:cubicBezTo>
                    <a:pt x="39" y="421"/>
                    <a:pt x="38" y="423"/>
                    <a:pt x="37" y="422"/>
                  </a:cubicBezTo>
                  <a:cubicBezTo>
                    <a:pt x="37" y="422"/>
                    <a:pt x="37" y="422"/>
                    <a:pt x="37" y="421"/>
                  </a:cubicBezTo>
                  <a:cubicBezTo>
                    <a:pt x="38" y="421"/>
                    <a:pt x="38" y="421"/>
                    <a:pt x="38" y="421"/>
                  </a:cubicBezTo>
                  <a:close/>
                  <a:moveTo>
                    <a:pt x="236" y="421"/>
                  </a:moveTo>
                  <a:cubicBezTo>
                    <a:pt x="238" y="420"/>
                    <a:pt x="237" y="423"/>
                    <a:pt x="239" y="423"/>
                  </a:cubicBezTo>
                  <a:cubicBezTo>
                    <a:pt x="238" y="424"/>
                    <a:pt x="238" y="425"/>
                    <a:pt x="236" y="425"/>
                  </a:cubicBezTo>
                  <a:cubicBezTo>
                    <a:pt x="235" y="424"/>
                    <a:pt x="236" y="422"/>
                    <a:pt x="236" y="421"/>
                  </a:cubicBezTo>
                  <a:close/>
                  <a:moveTo>
                    <a:pt x="254" y="421"/>
                  </a:moveTo>
                  <a:cubicBezTo>
                    <a:pt x="255" y="421"/>
                    <a:pt x="255" y="422"/>
                    <a:pt x="256" y="421"/>
                  </a:cubicBezTo>
                  <a:cubicBezTo>
                    <a:pt x="256" y="422"/>
                    <a:pt x="255" y="422"/>
                    <a:pt x="255" y="423"/>
                  </a:cubicBezTo>
                  <a:cubicBezTo>
                    <a:pt x="255" y="423"/>
                    <a:pt x="254" y="423"/>
                    <a:pt x="255" y="422"/>
                  </a:cubicBezTo>
                  <a:cubicBezTo>
                    <a:pt x="254" y="422"/>
                    <a:pt x="253" y="422"/>
                    <a:pt x="254" y="421"/>
                  </a:cubicBezTo>
                  <a:close/>
                  <a:moveTo>
                    <a:pt x="289" y="421"/>
                  </a:moveTo>
                  <a:cubicBezTo>
                    <a:pt x="290" y="421"/>
                    <a:pt x="290" y="422"/>
                    <a:pt x="292" y="422"/>
                  </a:cubicBezTo>
                  <a:cubicBezTo>
                    <a:pt x="292" y="423"/>
                    <a:pt x="288" y="423"/>
                    <a:pt x="289" y="421"/>
                  </a:cubicBezTo>
                  <a:close/>
                  <a:moveTo>
                    <a:pt x="16" y="422"/>
                  </a:moveTo>
                  <a:cubicBezTo>
                    <a:pt x="17" y="422"/>
                    <a:pt x="18" y="425"/>
                    <a:pt x="17" y="426"/>
                  </a:cubicBezTo>
                  <a:cubicBezTo>
                    <a:pt x="15" y="426"/>
                    <a:pt x="17" y="423"/>
                    <a:pt x="16" y="422"/>
                  </a:cubicBezTo>
                  <a:close/>
                  <a:moveTo>
                    <a:pt x="229" y="422"/>
                  </a:moveTo>
                  <a:cubicBezTo>
                    <a:pt x="229" y="426"/>
                    <a:pt x="226" y="423"/>
                    <a:pt x="223" y="425"/>
                  </a:cubicBezTo>
                  <a:cubicBezTo>
                    <a:pt x="224" y="422"/>
                    <a:pt x="227" y="423"/>
                    <a:pt x="229" y="422"/>
                  </a:cubicBezTo>
                  <a:close/>
                  <a:moveTo>
                    <a:pt x="99" y="423"/>
                  </a:moveTo>
                  <a:cubicBezTo>
                    <a:pt x="100" y="423"/>
                    <a:pt x="100" y="424"/>
                    <a:pt x="99" y="425"/>
                  </a:cubicBezTo>
                  <a:cubicBezTo>
                    <a:pt x="99" y="425"/>
                    <a:pt x="98" y="425"/>
                    <a:pt x="98" y="425"/>
                  </a:cubicBezTo>
                  <a:cubicBezTo>
                    <a:pt x="98" y="424"/>
                    <a:pt x="99" y="424"/>
                    <a:pt x="99" y="423"/>
                  </a:cubicBezTo>
                  <a:close/>
                  <a:moveTo>
                    <a:pt x="240" y="423"/>
                  </a:moveTo>
                  <a:cubicBezTo>
                    <a:pt x="241" y="424"/>
                    <a:pt x="242" y="423"/>
                    <a:pt x="242" y="425"/>
                  </a:cubicBezTo>
                  <a:cubicBezTo>
                    <a:pt x="241" y="425"/>
                    <a:pt x="240" y="424"/>
                    <a:pt x="240" y="423"/>
                  </a:cubicBezTo>
                  <a:close/>
                  <a:moveTo>
                    <a:pt x="583" y="431"/>
                  </a:moveTo>
                  <a:cubicBezTo>
                    <a:pt x="584" y="431"/>
                    <a:pt x="583" y="433"/>
                    <a:pt x="582" y="432"/>
                  </a:cubicBezTo>
                  <a:cubicBezTo>
                    <a:pt x="581" y="431"/>
                    <a:pt x="583" y="432"/>
                    <a:pt x="583" y="431"/>
                  </a:cubicBezTo>
                  <a:close/>
                  <a:moveTo>
                    <a:pt x="580" y="434"/>
                  </a:moveTo>
                  <a:cubicBezTo>
                    <a:pt x="579" y="435"/>
                    <a:pt x="578" y="436"/>
                    <a:pt x="577" y="436"/>
                  </a:cubicBezTo>
                  <a:cubicBezTo>
                    <a:pt x="578" y="435"/>
                    <a:pt x="579" y="433"/>
                    <a:pt x="580" y="434"/>
                  </a:cubicBezTo>
                  <a:close/>
                  <a:moveTo>
                    <a:pt x="572" y="438"/>
                  </a:moveTo>
                  <a:cubicBezTo>
                    <a:pt x="573" y="437"/>
                    <a:pt x="573" y="437"/>
                    <a:pt x="574" y="437"/>
                  </a:cubicBezTo>
                  <a:cubicBezTo>
                    <a:pt x="574" y="438"/>
                    <a:pt x="574" y="438"/>
                    <a:pt x="574" y="439"/>
                  </a:cubicBezTo>
                  <a:cubicBezTo>
                    <a:pt x="573" y="439"/>
                    <a:pt x="573" y="438"/>
                    <a:pt x="572" y="438"/>
                  </a:cubicBezTo>
                  <a:close/>
                  <a:moveTo>
                    <a:pt x="2" y="438"/>
                  </a:moveTo>
                  <a:cubicBezTo>
                    <a:pt x="3" y="440"/>
                    <a:pt x="1" y="440"/>
                    <a:pt x="0" y="440"/>
                  </a:cubicBezTo>
                  <a:cubicBezTo>
                    <a:pt x="0" y="439"/>
                    <a:pt x="0" y="439"/>
                    <a:pt x="0" y="438"/>
                  </a:cubicBezTo>
                  <a:cubicBezTo>
                    <a:pt x="0" y="438"/>
                    <a:pt x="2" y="438"/>
                    <a:pt x="2" y="438"/>
                  </a:cubicBezTo>
                  <a:close/>
                  <a:moveTo>
                    <a:pt x="569" y="438"/>
                  </a:moveTo>
                  <a:cubicBezTo>
                    <a:pt x="569" y="438"/>
                    <a:pt x="570" y="438"/>
                    <a:pt x="570" y="438"/>
                  </a:cubicBezTo>
                  <a:cubicBezTo>
                    <a:pt x="571" y="440"/>
                    <a:pt x="569" y="440"/>
                    <a:pt x="569" y="442"/>
                  </a:cubicBezTo>
                  <a:cubicBezTo>
                    <a:pt x="568" y="442"/>
                    <a:pt x="566" y="441"/>
                    <a:pt x="566" y="442"/>
                  </a:cubicBezTo>
                  <a:cubicBezTo>
                    <a:pt x="565" y="441"/>
                    <a:pt x="567" y="440"/>
                    <a:pt x="567" y="439"/>
                  </a:cubicBezTo>
                  <a:cubicBezTo>
                    <a:pt x="568" y="439"/>
                    <a:pt x="569" y="440"/>
                    <a:pt x="569" y="438"/>
                  </a:cubicBezTo>
                  <a:close/>
                  <a:moveTo>
                    <a:pt x="349" y="442"/>
                  </a:moveTo>
                  <a:cubicBezTo>
                    <a:pt x="349" y="439"/>
                    <a:pt x="350" y="444"/>
                    <a:pt x="350" y="442"/>
                  </a:cubicBezTo>
                  <a:cubicBezTo>
                    <a:pt x="352" y="442"/>
                    <a:pt x="351" y="444"/>
                    <a:pt x="351" y="444"/>
                  </a:cubicBezTo>
                  <a:cubicBezTo>
                    <a:pt x="350" y="444"/>
                    <a:pt x="350" y="444"/>
                    <a:pt x="349" y="443"/>
                  </a:cubicBezTo>
                  <a:cubicBezTo>
                    <a:pt x="349" y="442"/>
                    <a:pt x="350" y="442"/>
                    <a:pt x="349" y="442"/>
                  </a:cubicBezTo>
                  <a:close/>
                  <a:moveTo>
                    <a:pt x="528" y="444"/>
                  </a:moveTo>
                  <a:cubicBezTo>
                    <a:pt x="531" y="444"/>
                    <a:pt x="532" y="447"/>
                    <a:pt x="530" y="448"/>
                  </a:cubicBezTo>
                  <a:cubicBezTo>
                    <a:pt x="529" y="447"/>
                    <a:pt x="528" y="447"/>
                    <a:pt x="528" y="444"/>
                  </a:cubicBezTo>
                  <a:close/>
                  <a:moveTo>
                    <a:pt x="342" y="449"/>
                  </a:moveTo>
                  <a:cubicBezTo>
                    <a:pt x="342" y="449"/>
                    <a:pt x="343" y="449"/>
                    <a:pt x="343" y="449"/>
                  </a:cubicBezTo>
                  <a:cubicBezTo>
                    <a:pt x="343" y="450"/>
                    <a:pt x="341" y="450"/>
                    <a:pt x="342" y="449"/>
                  </a:cubicBezTo>
                  <a:close/>
                  <a:moveTo>
                    <a:pt x="554" y="461"/>
                  </a:moveTo>
                  <a:cubicBezTo>
                    <a:pt x="552" y="462"/>
                    <a:pt x="552" y="461"/>
                    <a:pt x="551" y="460"/>
                  </a:cubicBezTo>
                  <a:cubicBezTo>
                    <a:pt x="552" y="459"/>
                    <a:pt x="554" y="459"/>
                    <a:pt x="554" y="461"/>
                  </a:cubicBezTo>
                  <a:close/>
                  <a:moveTo>
                    <a:pt x="277" y="6"/>
                  </a:moveTo>
                  <a:cubicBezTo>
                    <a:pt x="277" y="7"/>
                    <a:pt x="276" y="6"/>
                    <a:pt x="275" y="6"/>
                  </a:cubicBezTo>
                  <a:cubicBezTo>
                    <a:pt x="273" y="7"/>
                    <a:pt x="274" y="9"/>
                    <a:pt x="273" y="12"/>
                  </a:cubicBezTo>
                  <a:cubicBezTo>
                    <a:pt x="275" y="13"/>
                    <a:pt x="275" y="12"/>
                    <a:pt x="276" y="12"/>
                  </a:cubicBezTo>
                  <a:cubicBezTo>
                    <a:pt x="276" y="16"/>
                    <a:pt x="278" y="18"/>
                    <a:pt x="280" y="22"/>
                  </a:cubicBezTo>
                  <a:cubicBezTo>
                    <a:pt x="281" y="23"/>
                    <a:pt x="289" y="24"/>
                    <a:pt x="287" y="28"/>
                  </a:cubicBezTo>
                  <a:cubicBezTo>
                    <a:pt x="293" y="31"/>
                    <a:pt x="295" y="38"/>
                    <a:pt x="298" y="44"/>
                  </a:cubicBezTo>
                  <a:cubicBezTo>
                    <a:pt x="300" y="45"/>
                    <a:pt x="299" y="42"/>
                    <a:pt x="300" y="43"/>
                  </a:cubicBezTo>
                  <a:cubicBezTo>
                    <a:pt x="301" y="46"/>
                    <a:pt x="304" y="46"/>
                    <a:pt x="306" y="47"/>
                  </a:cubicBezTo>
                  <a:cubicBezTo>
                    <a:pt x="307" y="45"/>
                    <a:pt x="304" y="46"/>
                    <a:pt x="305" y="44"/>
                  </a:cubicBezTo>
                  <a:cubicBezTo>
                    <a:pt x="306" y="43"/>
                    <a:pt x="306" y="45"/>
                    <a:pt x="307" y="45"/>
                  </a:cubicBezTo>
                  <a:cubicBezTo>
                    <a:pt x="308" y="43"/>
                    <a:pt x="307" y="40"/>
                    <a:pt x="306" y="38"/>
                  </a:cubicBezTo>
                  <a:cubicBezTo>
                    <a:pt x="315" y="37"/>
                    <a:pt x="317" y="49"/>
                    <a:pt x="322" y="54"/>
                  </a:cubicBezTo>
                  <a:cubicBezTo>
                    <a:pt x="321" y="55"/>
                    <a:pt x="322" y="56"/>
                    <a:pt x="321" y="57"/>
                  </a:cubicBezTo>
                  <a:cubicBezTo>
                    <a:pt x="319" y="57"/>
                    <a:pt x="319" y="56"/>
                    <a:pt x="317" y="55"/>
                  </a:cubicBezTo>
                  <a:cubicBezTo>
                    <a:pt x="318" y="58"/>
                    <a:pt x="317" y="60"/>
                    <a:pt x="318" y="63"/>
                  </a:cubicBezTo>
                  <a:cubicBezTo>
                    <a:pt x="317" y="63"/>
                    <a:pt x="317" y="63"/>
                    <a:pt x="317" y="63"/>
                  </a:cubicBezTo>
                  <a:cubicBezTo>
                    <a:pt x="315" y="63"/>
                    <a:pt x="314" y="63"/>
                    <a:pt x="313" y="61"/>
                  </a:cubicBezTo>
                  <a:cubicBezTo>
                    <a:pt x="314" y="61"/>
                    <a:pt x="315" y="61"/>
                    <a:pt x="315" y="61"/>
                  </a:cubicBezTo>
                  <a:cubicBezTo>
                    <a:pt x="314" y="60"/>
                    <a:pt x="313" y="60"/>
                    <a:pt x="312" y="59"/>
                  </a:cubicBezTo>
                  <a:cubicBezTo>
                    <a:pt x="314" y="58"/>
                    <a:pt x="313" y="57"/>
                    <a:pt x="312" y="56"/>
                  </a:cubicBezTo>
                  <a:cubicBezTo>
                    <a:pt x="315" y="55"/>
                    <a:pt x="316" y="54"/>
                    <a:pt x="316" y="51"/>
                  </a:cubicBezTo>
                  <a:cubicBezTo>
                    <a:pt x="309" y="49"/>
                    <a:pt x="305" y="48"/>
                    <a:pt x="299" y="49"/>
                  </a:cubicBezTo>
                  <a:cubicBezTo>
                    <a:pt x="298" y="48"/>
                    <a:pt x="300" y="47"/>
                    <a:pt x="299" y="46"/>
                  </a:cubicBezTo>
                  <a:cubicBezTo>
                    <a:pt x="298" y="48"/>
                    <a:pt x="299" y="44"/>
                    <a:pt x="298" y="44"/>
                  </a:cubicBezTo>
                  <a:cubicBezTo>
                    <a:pt x="297" y="45"/>
                    <a:pt x="296" y="45"/>
                    <a:pt x="296" y="44"/>
                  </a:cubicBezTo>
                  <a:cubicBezTo>
                    <a:pt x="295" y="53"/>
                    <a:pt x="285" y="50"/>
                    <a:pt x="282" y="56"/>
                  </a:cubicBezTo>
                  <a:cubicBezTo>
                    <a:pt x="283" y="57"/>
                    <a:pt x="284" y="59"/>
                    <a:pt x="284" y="61"/>
                  </a:cubicBezTo>
                  <a:cubicBezTo>
                    <a:pt x="283" y="61"/>
                    <a:pt x="283" y="61"/>
                    <a:pt x="282" y="61"/>
                  </a:cubicBezTo>
                  <a:cubicBezTo>
                    <a:pt x="282" y="62"/>
                    <a:pt x="282" y="63"/>
                    <a:pt x="283" y="63"/>
                  </a:cubicBezTo>
                  <a:cubicBezTo>
                    <a:pt x="283" y="62"/>
                    <a:pt x="286" y="59"/>
                    <a:pt x="287" y="61"/>
                  </a:cubicBezTo>
                  <a:cubicBezTo>
                    <a:pt x="286" y="61"/>
                    <a:pt x="285" y="61"/>
                    <a:pt x="285" y="62"/>
                  </a:cubicBezTo>
                  <a:cubicBezTo>
                    <a:pt x="287" y="62"/>
                    <a:pt x="288" y="63"/>
                    <a:pt x="287" y="64"/>
                  </a:cubicBezTo>
                  <a:cubicBezTo>
                    <a:pt x="288" y="64"/>
                    <a:pt x="289" y="64"/>
                    <a:pt x="290" y="65"/>
                  </a:cubicBezTo>
                  <a:cubicBezTo>
                    <a:pt x="288" y="76"/>
                    <a:pt x="286" y="88"/>
                    <a:pt x="279" y="95"/>
                  </a:cubicBezTo>
                  <a:cubicBezTo>
                    <a:pt x="279" y="96"/>
                    <a:pt x="280" y="97"/>
                    <a:pt x="280" y="97"/>
                  </a:cubicBezTo>
                  <a:cubicBezTo>
                    <a:pt x="276" y="97"/>
                    <a:pt x="274" y="100"/>
                    <a:pt x="273" y="104"/>
                  </a:cubicBezTo>
                  <a:cubicBezTo>
                    <a:pt x="271" y="102"/>
                    <a:pt x="272" y="105"/>
                    <a:pt x="270" y="104"/>
                  </a:cubicBezTo>
                  <a:cubicBezTo>
                    <a:pt x="269" y="112"/>
                    <a:pt x="277" y="108"/>
                    <a:pt x="279" y="112"/>
                  </a:cubicBezTo>
                  <a:cubicBezTo>
                    <a:pt x="281" y="117"/>
                    <a:pt x="275" y="122"/>
                    <a:pt x="270" y="121"/>
                  </a:cubicBezTo>
                  <a:cubicBezTo>
                    <a:pt x="264" y="120"/>
                    <a:pt x="261" y="122"/>
                    <a:pt x="259" y="127"/>
                  </a:cubicBezTo>
                  <a:cubicBezTo>
                    <a:pt x="258" y="127"/>
                    <a:pt x="258" y="126"/>
                    <a:pt x="256" y="126"/>
                  </a:cubicBezTo>
                  <a:cubicBezTo>
                    <a:pt x="254" y="130"/>
                    <a:pt x="250" y="134"/>
                    <a:pt x="245" y="135"/>
                  </a:cubicBezTo>
                  <a:cubicBezTo>
                    <a:pt x="244" y="138"/>
                    <a:pt x="243" y="138"/>
                    <a:pt x="241" y="139"/>
                  </a:cubicBezTo>
                  <a:cubicBezTo>
                    <a:pt x="243" y="139"/>
                    <a:pt x="240" y="141"/>
                    <a:pt x="240" y="142"/>
                  </a:cubicBezTo>
                  <a:cubicBezTo>
                    <a:pt x="241" y="142"/>
                    <a:pt x="241" y="143"/>
                    <a:pt x="242" y="143"/>
                  </a:cubicBezTo>
                  <a:cubicBezTo>
                    <a:pt x="242" y="143"/>
                    <a:pt x="242" y="141"/>
                    <a:pt x="243" y="142"/>
                  </a:cubicBezTo>
                  <a:cubicBezTo>
                    <a:pt x="243" y="143"/>
                    <a:pt x="244" y="144"/>
                    <a:pt x="245" y="145"/>
                  </a:cubicBezTo>
                  <a:cubicBezTo>
                    <a:pt x="251" y="142"/>
                    <a:pt x="251" y="146"/>
                    <a:pt x="255" y="148"/>
                  </a:cubicBezTo>
                  <a:cubicBezTo>
                    <a:pt x="274" y="153"/>
                    <a:pt x="252" y="166"/>
                    <a:pt x="252" y="177"/>
                  </a:cubicBezTo>
                  <a:cubicBezTo>
                    <a:pt x="248" y="179"/>
                    <a:pt x="247" y="184"/>
                    <a:pt x="243" y="185"/>
                  </a:cubicBezTo>
                  <a:cubicBezTo>
                    <a:pt x="243" y="182"/>
                    <a:pt x="247" y="174"/>
                    <a:pt x="246" y="172"/>
                  </a:cubicBezTo>
                  <a:cubicBezTo>
                    <a:pt x="245" y="173"/>
                    <a:pt x="245" y="174"/>
                    <a:pt x="244" y="174"/>
                  </a:cubicBezTo>
                  <a:cubicBezTo>
                    <a:pt x="244" y="173"/>
                    <a:pt x="243" y="172"/>
                    <a:pt x="243" y="171"/>
                  </a:cubicBezTo>
                  <a:cubicBezTo>
                    <a:pt x="243" y="174"/>
                    <a:pt x="243" y="174"/>
                    <a:pt x="243" y="176"/>
                  </a:cubicBezTo>
                  <a:cubicBezTo>
                    <a:pt x="242" y="176"/>
                    <a:pt x="241" y="176"/>
                    <a:pt x="240" y="176"/>
                  </a:cubicBezTo>
                  <a:cubicBezTo>
                    <a:pt x="238" y="182"/>
                    <a:pt x="241" y="188"/>
                    <a:pt x="239" y="193"/>
                  </a:cubicBezTo>
                  <a:cubicBezTo>
                    <a:pt x="237" y="199"/>
                    <a:pt x="231" y="204"/>
                    <a:pt x="230" y="210"/>
                  </a:cubicBezTo>
                  <a:cubicBezTo>
                    <a:pt x="226" y="214"/>
                    <a:pt x="225" y="219"/>
                    <a:pt x="221" y="223"/>
                  </a:cubicBezTo>
                  <a:cubicBezTo>
                    <a:pt x="216" y="241"/>
                    <a:pt x="207" y="261"/>
                    <a:pt x="203" y="278"/>
                  </a:cubicBezTo>
                  <a:cubicBezTo>
                    <a:pt x="198" y="282"/>
                    <a:pt x="201" y="292"/>
                    <a:pt x="195" y="294"/>
                  </a:cubicBezTo>
                  <a:cubicBezTo>
                    <a:pt x="193" y="295"/>
                    <a:pt x="186" y="295"/>
                    <a:pt x="182" y="295"/>
                  </a:cubicBezTo>
                  <a:cubicBezTo>
                    <a:pt x="176" y="295"/>
                    <a:pt x="168" y="295"/>
                    <a:pt x="162" y="295"/>
                  </a:cubicBezTo>
                  <a:cubicBezTo>
                    <a:pt x="164" y="293"/>
                    <a:pt x="160" y="292"/>
                    <a:pt x="160" y="294"/>
                  </a:cubicBezTo>
                  <a:cubicBezTo>
                    <a:pt x="160" y="295"/>
                    <a:pt x="161" y="295"/>
                    <a:pt x="162" y="296"/>
                  </a:cubicBezTo>
                  <a:cubicBezTo>
                    <a:pt x="160" y="296"/>
                    <a:pt x="157" y="296"/>
                    <a:pt x="155" y="296"/>
                  </a:cubicBezTo>
                  <a:cubicBezTo>
                    <a:pt x="155" y="294"/>
                    <a:pt x="157" y="295"/>
                    <a:pt x="157" y="294"/>
                  </a:cubicBezTo>
                  <a:cubicBezTo>
                    <a:pt x="157" y="294"/>
                    <a:pt x="156" y="293"/>
                    <a:pt x="156" y="293"/>
                  </a:cubicBezTo>
                  <a:cubicBezTo>
                    <a:pt x="157" y="292"/>
                    <a:pt x="158" y="294"/>
                    <a:pt x="158" y="292"/>
                  </a:cubicBezTo>
                  <a:cubicBezTo>
                    <a:pt x="155" y="289"/>
                    <a:pt x="151" y="295"/>
                    <a:pt x="148" y="293"/>
                  </a:cubicBezTo>
                  <a:cubicBezTo>
                    <a:pt x="148" y="294"/>
                    <a:pt x="149" y="294"/>
                    <a:pt x="147" y="295"/>
                  </a:cubicBezTo>
                  <a:cubicBezTo>
                    <a:pt x="147" y="294"/>
                    <a:pt x="147" y="294"/>
                    <a:pt x="147" y="293"/>
                  </a:cubicBezTo>
                  <a:cubicBezTo>
                    <a:pt x="145" y="294"/>
                    <a:pt x="144" y="295"/>
                    <a:pt x="142" y="294"/>
                  </a:cubicBezTo>
                  <a:cubicBezTo>
                    <a:pt x="141" y="295"/>
                    <a:pt x="143" y="296"/>
                    <a:pt x="142" y="296"/>
                  </a:cubicBezTo>
                  <a:cubicBezTo>
                    <a:pt x="139" y="296"/>
                    <a:pt x="137" y="295"/>
                    <a:pt x="135" y="293"/>
                  </a:cubicBezTo>
                  <a:cubicBezTo>
                    <a:pt x="136" y="295"/>
                    <a:pt x="133" y="296"/>
                    <a:pt x="133" y="294"/>
                  </a:cubicBezTo>
                  <a:cubicBezTo>
                    <a:pt x="133" y="294"/>
                    <a:pt x="134" y="294"/>
                    <a:pt x="135" y="294"/>
                  </a:cubicBezTo>
                  <a:cubicBezTo>
                    <a:pt x="135" y="293"/>
                    <a:pt x="133" y="292"/>
                    <a:pt x="133" y="291"/>
                  </a:cubicBezTo>
                  <a:cubicBezTo>
                    <a:pt x="130" y="291"/>
                    <a:pt x="127" y="291"/>
                    <a:pt x="126" y="292"/>
                  </a:cubicBezTo>
                  <a:cubicBezTo>
                    <a:pt x="125" y="291"/>
                    <a:pt x="127" y="290"/>
                    <a:pt x="125" y="290"/>
                  </a:cubicBezTo>
                  <a:cubicBezTo>
                    <a:pt x="123" y="290"/>
                    <a:pt x="123" y="293"/>
                    <a:pt x="121" y="293"/>
                  </a:cubicBezTo>
                  <a:cubicBezTo>
                    <a:pt x="122" y="292"/>
                    <a:pt x="122" y="290"/>
                    <a:pt x="123" y="289"/>
                  </a:cubicBezTo>
                  <a:cubicBezTo>
                    <a:pt x="119" y="290"/>
                    <a:pt x="121" y="294"/>
                    <a:pt x="116" y="293"/>
                  </a:cubicBezTo>
                  <a:cubicBezTo>
                    <a:pt x="117" y="294"/>
                    <a:pt x="118" y="295"/>
                    <a:pt x="120" y="294"/>
                  </a:cubicBezTo>
                  <a:cubicBezTo>
                    <a:pt x="119" y="296"/>
                    <a:pt x="124" y="296"/>
                    <a:pt x="126" y="295"/>
                  </a:cubicBezTo>
                  <a:cubicBezTo>
                    <a:pt x="128" y="298"/>
                    <a:pt x="136" y="296"/>
                    <a:pt x="135" y="301"/>
                  </a:cubicBezTo>
                  <a:cubicBezTo>
                    <a:pt x="137" y="301"/>
                    <a:pt x="140" y="302"/>
                    <a:pt x="139" y="300"/>
                  </a:cubicBezTo>
                  <a:cubicBezTo>
                    <a:pt x="139" y="300"/>
                    <a:pt x="136" y="300"/>
                    <a:pt x="137" y="299"/>
                  </a:cubicBezTo>
                  <a:cubicBezTo>
                    <a:pt x="137" y="299"/>
                    <a:pt x="137" y="298"/>
                    <a:pt x="137" y="298"/>
                  </a:cubicBezTo>
                  <a:cubicBezTo>
                    <a:pt x="138" y="299"/>
                    <a:pt x="140" y="297"/>
                    <a:pt x="142" y="298"/>
                  </a:cubicBezTo>
                  <a:cubicBezTo>
                    <a:pt x="142" y="299"/>
                    <a:pt x="143" y="301"/>
                    <a:pt x="144" y="301"/>
                  </a:cubicBezTo>
                  <a:cubicBezTo>
                    <a:pt x="144" y="302"/>
                    <a:pt x="144" y="303"/>
                    <a:pt x="143" y="304"/>
                  </a:cubicBezTo>
                  <a:cubicBezTo>
                    <a:pt x="138" y="303"/>
                    <a:pt x="136" y="305"/>
                    <a:pt x="133" y="306"/>
                  </a:cubicBezTo>
                  <a:cubicBezTo>
                    <a:pt x="133" y="312"/>
                    <a:pt x="134" y="311"/>
                    <a:pt x="137" y="315"/>
                  </a:cubicBezTo>
                  <a:cubicBezTo>
                    <a:pt x="138" y="319"/>
                    <a:pt x="135" y="321"/>
                    <a:pt x="132" y="321"/>
                  </a:cubicBezTo>
                  <a:cubicBezTo>
                    <a:pt x="137" y="320"/>
                    <a:pt x="137" y="325"/>
                    <a:pt x="137" y="327"/>
                  </a:cubicBezTo>
                  <a:cubicBezTo>
                    <a:pt x="137" y="325"/>
                    <a:pt x="138" y="327"/>
                    <a:pt x="138" y="325"/>
                  </a:cubicBezTo>
                  <a:cubicBezTo>
                    <a:pt x="141" y="325"/>
                    <a:pt x="141" y="328"/>
                    <a:pt x="143" y="328"/>
                  </a:cubicBezTo>
                  <a:cubicBezTo>
                    <a:pt x="143" y="326"/>
                    <a:pt x="146" y="327"/>
                    <a:pt x="146" y="326"/>
                  </a:cubicBezTo>
                  <a:cubicBezTo>
                    <a:pt x="146" y="323"/>
                    <a:pt x="148" y="323"/>
                    <a:pt x="148" y="321"/>
                  </a:cubicBezTo>
                  <a:cubicBezTo>
                    <a:pt x="149" y="323"/>
                    <a:pt x="150" y="324"/>
                    <a:pt x="151" y="325"/>
                  </a:cubicBezTo>
                  <a:cubicBezTo>
                    <a:pt x="153" y="324"/>
                    <a:pt x="150" y="321"/>
                    <a:pt x="151" y="321"/>
                  </a:cubicBezTo>
                  <a:cubicBezTo>
                    <a:pt x="155" y="321"/>
                    <a:pt x="154" y="323"/>
                    <a:pt x="158" y="323"/>
                  </a:cubicBezTo>
                  <a:cubicBezTo>
                    <a:pt x="159" y="320"/>
                    <a:pt x="155" y="321"/>
                    <a:pt x="155" y="319"/>
                  </a:cubicBezTo>
                  <a:cubicBezTo>
                    <a:pt x="156" y="318"/>
                    <a:pt x="157" y="319"/>
                    <a:pt x="157" y="317"/>
                  </a:cubicBezTo>
                  <a:cubicBezTo>
                    <a:pt x="156" y="317"/>
                    <a:pt x="154" y="316"/>
                    <a:pt x="155" y="314"/>
                  </a:cubicBezTo>
                  <a:cubicBezTo>
                    <a:pt x="159" y="313"/>
                    <a:pt x="164" y="314"/>
                    <a:pt x="170" y="314"/>
                  </a:cubicBezTo>
                  <a:cubicBezTo>
                    <a:pt x="169" y="310"/>
                    <a:pt x="173" y="313"/>
                    <a:pt x="173" y="311"/>
                  </a:cubicBezTo>
                  <a:cubicBezTo>
                    <a:pt x="176" y="313"/>
                    <a:pt x="179" y="311"/>
                    <a:pt x="181" y="312"/>
                  </a:cubicBezTo>
                  <a:cubicBezTo>
                    <a:pt x="180" y="312"/>
                    <a:pt x="180" y="313"/>
                    <a:pt x="181" y="313"/>
                  </a:cubicBezTo>
                  <a:cubicBezTo>
                    <a:pt x="180" y="313"/>
                    <a:pt x="184" y="310"/>
                    <a:pt x="183" y="315"/>
                  </a:cubicBezTo>
                  <a:cubicBezTo>
                    <a:pt x="185" y="315"/>
                    <a:pt x="187" y="315"/>
                    <a:pt x="187" y="316"/>
                  </a:cubicBezTo>
                  <a:cubicBezTo>
                    <a:pt x="187" y="321"/>
                    <a:pt x="184" y="324"/>
                    <a:pt x="183" y="328"/>
                  </a:cubicBezTo>
                  <a:cubicBezTo>
                    <a:pt x="186" y="329"/>
                    <a:pt x="183" y="325"/>
                    <a:pt x="186" y="325"/>
                  </a:cubicBezTo>
                  <a:cubicBezTo>
                    <a:pt x="184" y="337"/>
                    <a:pt x="179" y="349"/>
                    <a:pt x="177" y="360"/>
                  </a:cubicBezTo>
                  <a:cubicBezTo>
                    <a:pt x="177" y="358"/>
                    <a:pt x="174" y="358"/>
                    <a:pt x="172" y="359"/>
                  </a:cubicBezTo>
                  <a:cubicBezTo>
                    <a:pt x="173" y="357"/>
                    <a:pt x="173" y="354"/>
                    <a:pt x="174" y="353"/>
                  </a:cubicBezTo>
                  <a:cubicBezTo>
                    <a:pt x="172" y="352"/>
                    <a:pt x="170" y="353"/>
                    <a:pt x="169" y="353"/>
                  </a:cubicBezTo>
                  <a:cubicBezTo>
                    <a:pt x="168" y="356"/>
                    <a:pt x="170" y="357"/>
                    <a:pt x="168" y="358"/>
                  </a:cubicBezTo>
                  <a:cubicBezTo>
                    <a:pt x="169" y="358"/>
                    <a:pt x="170" y="358"/>
                    <a:pt x="171" y="359"/>
                  </a:cubicBezTo>
                  <a:cubicBezTo>
                    <a:pt x="167" y="359"/>
                    <a:pt x="163" y="363"/>
                    <a:pt x="165" y="364"/>
                  </a:cubicBezTo>
                  <a:cubicBezTo>
                    <a:pt x="164" y="364"/>
                    <a:pt x="164" y="365"/>
                    <a:pt x="163" y="365"/>
                  </a:cubicBezTo>
                  <a:cubicBezTo>
                    <a:pt x="161" y="366"/>
                    <a:pt x="160" y="365"/>
                    <a:pt x="159" y="365"/>
                  </a:cubicBezTo>
                  <a:cubicBezTo>
                    <a:pt x="158" y="366"/>
                    <a:pt x="160" y="367"/>
                    <a:pt x="159" y="369"/>
                  </a:cubicBezTo>
                  <a:cubicBezTo>
                    <a:pt x="156" y="368"/>
                    <a:pt x="156" y="371"/>
                    <a:pt x="153" y="370"/>
                  </a:cubicBezTo>
                  <a:cubicBezTo>
                    <a:pt x="153" y="370"/>
                    <a:pt x="153" y="369"/>
                    <a:pt x="153" y="369"/>
                  </a:cubicBezTo>
                  <a:cubicBezTo>
                    <a:pt x="151" y="369"/>
                    <a:pt x="151" y="369"/>
                    <a:pt x="150" y="370"/>
                  </a:cubicBezTo>
                  <a:cubicBezTo>
                    <a:pt x="152" y="372"/>
                    <a:pt x="152" y="371"/>
                    <a:pt x="154" y="372"/>
                  </a:cubicBezTo>
                  <a:cubicBezTo>
                    <a:pt x="153" y="372"/>
                    <a:pt x="153" y="373"/>
                    <a:pt x="153" y="373"/>
                  </a:cubicBezTo>
                  <a:cubicBezTo>
                    <a:pt x="151" y="372"/>
                    <a:pt x="148" y="371"/>
                    <a:pt x="146" y="372"/>
                  </a:cubicBezTo>
                  <a:cubicBezTo>
                    <a:pt x="147" y="372"/>
                    <a:pt x="148" y="372"/>
                    <a:pt x="149" y="373"/>
                  </a:cubicBezTo>
                  <a:cubicBezTo>
                    <a:pt x="149" y="376"/>
                    <a:pt x="145" y="373"/>
                    <a:pt x="147" y="376"/>
                  </a:cubicBezTo>
                  <a:cubicBezTo>
                    <a:pt x="146" y="375"/>
                    <a:pt x="145" y="374"/>
                    <a:pt x="145" y="376"/>
                  </a:cubicBezTo>
                  <a:cubicBezTo>
                    <a:pt x="145" y="376"/>
                    <a:pt x="145" y="376"/>
                    <a:pt x="145" y="377"/>
                  </a:cubicBezTo>
                  <a:cubicBezTo>
                    <a:pt x="147" y="377"/>
                    <a:pt x="146" y="377"/>
                    <a:pt x="148" y="377"/>
                  </a:cubicBezTo>
                  <a:cubicBezTo>
                    <a:pt x="149" y="379"/>
                    <a:pt x="150" y="380"/>
                    <a:pt x="151" y="381"/>
                  </a:cubicBezTo>
                  <a:cubicBezTo>
                    <a:pt x="151" y="384"/>
                    <a:pt x="148" y="385"/>
                    <a:pt x="149" y="387"/>
                  </a:cubicBezTo>
                  <a:cubicBezTo>
                    <a:pt x="146" y="385"/>
                    <a:pt x="145" y="387"/>
                    <a:pt x="143" y="387"/>
                  </a:cubicBezTo>
                  <a:cubicBezTo>
                    <a:pt x="142" y="389"/>
                    <a:pt x="145" y="388"/>
                    <a:pt x="145" y="389"/>
                  </a:cubicBezTo>
                  <a:cubicBezTo>
                    <a:pt x="143" y="391"/>
                    <a:pt x="137" y="387"/>
                    <a:pt x="135" y="389"/>
                  </a:cubicBezTo>
                  <a:cubicBezTo>
                    <a:pt x="137" y="390"/>
                    <a:pt x="138" y="391"/>
                    <a:pt x="138" y="392"/>
                  </a:cubicBezTo>
                  <a:cubicBezTo>
                    <a:pt x="137" y="392"/>
                    <a:pt x="136" y="392"/>
                    <a:pt x="136" y="393"/>
                  </a:cubicBezTo>
                  <a:cubicBezTo>
                    <a:pt x="137" y="394"/>
                    <a:pt x="136" y="396"/>
                    <a:pt x="138" y="396"/>
                  </a:cubicBezTo>
                  <a:cubicBezTo>
                    <a:pt x="137" y="397"/>
                    <a:pt x="137" y="399"/>
                    <a:pt x="136" y="400"/>
                  </a:cubicBezTo>
                  <a:cubicBezTo>
                    <a:pt x="136" y="400"/>
                    <a:pt x="135" y="400"/>
                    <a:pt x="135" y="399"/>
                  </a:cubicBezTo>
                  <a:cubicBezTo>
                    <a:pt x="135" y="398"/>
                    <a:pt x="136" y="397"/>
                    <a:pt x="137" y="395"/>
                  </a:cubicBezTo>
                  <a:cubicBezTo>
                    <a:pt x="136" y="396"/>
                    <a:pt x="135" y="394"/>
                    <a:pt x="134" y="395"/>
                  </a:cubicBezTo>
                  <a:cubicBezTo>
                    <a:pt x="136" y="396"/>
                    <a:pt x="133" y="397"/>
                    <a:pt x="133" y="395"/>
                  </a:cubicBezTo>
                  <a:cubicBezTo>
                    <a:pt x="134" y="394"/>
                    <a:pt x="136" y="395"/>
                    <a:pt x="136" y="393"/>
                  </a:cubicBezTo>
                  <a:cubicBezTo>
                    <a:pt x="134" y="393"/>
                    <a:pt x="131" y="395"/>
                    <a:pt x="129" y="392"/>
                  </a:cubicBezTo>
                  <a:cubicBezTo>
                    <a:pt x="128" y="394"/>
                    <a:pt x="128" y="394"/>
                    <a:pt x="127" y="396"/>
                  </a:cubicBezTo>
                  <a:cubicBezTo>
                    <a:pt x="126" y="396"/>
                    <a:pt x="127" y="393"/>
                    <a:pt x="126" y="394"/>
                  </a:cubicBezTo>
                  <a:cubicBezTo>
                    <a:pt x="121" y="400"/>
                    <a:pt x="110" y="398"/>
                    <a:pt x="100" y="402"/>
                  </a:cubicBezTo>
                  <a:cubicBezTo>
                    <a:pt x="100" y="401"/>
                    <a:pt x="100" y="401"/>
                    <a:pt x="100" y="400"/>
                  </a:cubicBezTo>
                  <a:cubicBezTo>
                    <a:pt x="97" y="401"/>
                    <a:pt x="96" y="401"/>
                    <a:pt x="95" y="403"/>
                  </a:cubicBezTo>
                  <a:cubicBezTo>
                    <a:pt x="95" y="402"/>
                    <a:pt x="95" y="401"/>
                    <a:pt x="94" y="401"/>
                  </a:cubicBezTo>
                  <a:cubicBezTo>
                    <a:pt x="91" y="402"/>
                    <a:pt x="87" y="402"/>
                    <a:pt x="84" y="403"/>
                  </a:cubicBezTo>
                  <a:cubicBezTo>
                    <a:pt x="85" y="403"/>
                    <a:pt x="85" y="403"/>
                    <a:pt x="85" y="404"/>
                  </a:cubicBezTo>
                  <a:cubicBezTo>
                    <a:pt x="84" y="405"/>
                    <a:pt x="82" y="403"/>
                    <a:pt x="83" y="402"/>
                  </a:cubicBezTo>
                  <a:cubicBezTo>
                    <a:pt x="82" y="402"/>
                    <a:pt x="81" y="402"/>
                    <a:pt x="81" y="403"/>
                  </a:cubicBezTo>
                  <a:cubicBezTo>
                    <a:pt x="82" y="403"/>
                    <a:pt x="82" y="404"/>
                    <a:pt x="82" y="405"/>
                  </a:cubicBezTo>
                  <a:cubicBezTo>
                    <a:pt x="80" y="403"/>
                    <a:pt x="81" y="406"/>
                    <a:pt x="81" y="406"/>
                  </a:cubicBezTo>
                  <a:cubicBezTo>
                    <a:pt x="78" y="406"/>
                    <a:pt x="82" y="403"/>
                    <a:pt x="79" y="403"/>
                  </a:cubicBezTo>
                  <a:cubicBezTo>
                    <a:pt x="78" y="405"/>
                    <a:pt x="73" y="402"/>
                    <a:pt x="72" y="406"/>
                  </a:cubicBezTo>
                  <a:cubicBezTo>
                    <a:pt x="72" y="406"/>
                    <a:pt x="72" y="405"/>
                    <a:pt x="71" y="405"/>
                  </a:cubicBezTo>
                  <a:cubicBezTo>
                    <a:pt x="69" y="405"/>
                    <a:pt x="72" y="407"/>
                    <a:pt x="70" y="407"/>
                  </a:cubicBezTo>
                  <a:cubicBezTo>
                    <a:pt x="69" y="407"/>
                    <a:pt x="68" y="404"/>
                    <a:pt x="67" y="406"/>
                  </a:cubicBezTo>
                  <a:cubicBezTo>
                    <a:pt x="65" y="408"/>
                    <a:pt x="56" y="406"/>
                    <a:pt x="52" y="410"/>
                  </a:cubicBezTo>
                  <a:cubicBezTo>
                    <a:pt x="52" y="409"/>
                    <a:pt x="50" y="408"/>
                    <a:pt x="49" y="410"/>
                  </a:cubicBezTo>
                  <a:cubicBezTo>
                    <a:pt x="50" y="410"/>
                    <a:pt x="50" y="411"/>
                    <a:pt x="49" y="411"/>
                  </a:cubicBezTo>
                  <a:cubicBezTo>
                    <a:pt x="46" y="411"/>
                    <a:pt x="49" y="407"/>
                    <a:pt x="45" y="407"/>
                  </a:cubicBezTo>
                  <a:cubicBezTo>
                    <a:pt x="46" y="409"/>
                    <a:pt x="47" y="411"/>
                    <a:pt x="44" y="412"/>
                  </a:cubicBezTo>
                  <a:cubicBezTo>
                    <a:pt x="44" y="410"/>
                    <a:pt x="45" y="407"/>
                    <a:pt x="41" y="406"/>
                  </a:cubicBezTo>
                  <a:cubicBezTo>
                    <a:pt x="41" y="408"/>
                    <a:pt x="41" y="409"/>
                    <a:pt x="41" y="411"/>
                  </a:cubicBezTo>
                  <a:cubicBezTo>
                    <a:pt x="43" y="411"/>
                    <a:pt x="43" y="413"/>
                    <a:pt x="43" y="415"/>
                  </a:cubicBezTo>
                  <a:cubicBezTo>
                    <a:pt x="44" y="414"/>
                    <a:pt x="45" y="413"/>
                    <a:pt x="47" y="412"/>
                  </a:cubicBezTo>
                  <a:cubicBezTo>
                    <a:pt x="47" y="414"/>
                    <a:pt x="47" y="415"/>
                    <a:pt x="48" y="416"/>
                  </a:cubicBezTo>
                  <a:cubicBezTo>
                    <a:pt x="48" y="415"/>
                    <a:pt x="49" y="415"/>
                    <a:pt x="50" y="415"/>
                  </a:cubicBezTo>
                  <a:cubicBezTo>
                    <a:pt x="51" y="416"/>
                    <a:pt x="50" y="417"/>
                    <a:pt x="49" y="417"/>
                  </a:cubicBezTo>
                  <a:cubicBezTo>
                    <a:pt x="50" y="418"/>
                    <a:pt x="55" y="414"/>
                    <a:pt x="53" y="417"/>
                  </a:cubicBezTo>
                  <a:cubicBezTo>
                    <a:pt x="57" y="418"/>
                    <a:pt x="59" y="417"/>
                    <a:pt x="62" y="419"/>
                  </a:cubicBezTo>
                  <a:cubicBezTo>
                    <a:pt x="63" y="417"/>
                    <a:pt x="63" y="417"/>
                    <a:pt x="65" y="417"/>
                  </a:cubicBezTo>
                  <a:cubicBezTo>
                    <a:pt x="65" y="417"/>
                    <a:pt x="65" y="418"/>
                    <a:pt x="66" y="418"/>
                  </a:cubicBezTo>
                  <a:cubicBezTo>
                    <a:pt x="65" y="417"/>
                    <a:pt x="65" y="416"/>
                    <a:pt x="65" y="415"/>
                  </a:cubicBezTo>
                  <a:cubicBezTo>
                    <a:pt x="64" y="417"/>
                    <a:pt x="62" y="415"/>
                    <a:pt x="62" y="415"/>
                  </a:cubicBezTo>
                  <a:cubicBezTo>
                    <a:pt x="64" y="415"/>
                    <a:pt x="61" y="413"/>
                    <a:pt x="63" y="413"/>
                  </a:cubicBezTo>
                  <a:cubicBezTo>
                    <a:pt x="64" y="413"/>
                    <a:pt x="64" y="414"/>
                    <a:pt x="65" y="414"/>
                  </a:cubicBezTo>
                  <a:cubicBezTo>
                    <a:pt x="64" y="412"/>
                    <a:pt x="65" y="413"/>
                    <a:pt x="66" y="412"/>
                  </a:cubicBezTo>
                  <a:cubicBezTo>
                    <a:pt x="64" y="412"/>
                    <a:pt x="66" y="411"/>
                    <a:pt x="64" y="410"/>
                  </a:cubicBezTo>
                  <a:cubicBezTo>
                    <a:pt x="65" y="411"/>
                    <a:pt x="67" y="409"/>
                    <a:pt x="67" y="410"/>
                  </a:cubicBezTo>
                  <a:cubicBezTo>
                    <a:pt x="66" y="412"/>
                    <a:pt x="67" y="412"/>
                    <a:pt x="66" y="414"/>
                  </a:cubicBezTo>
                  <a:cubicBezTo>
                    <a:pt x="68" y="414"/>
                    <a:pt x="67" y="412"/>
                    <a:pt x="68" y="412"/>
                  </a:cubicBezTo>
                  <a:cubicBezTo>
                    <a:pt x="68" y="413"/>
                    <a:pt x="68" y="414"/>
                    <a:pt x="68" y="414"/>
                  </a:cubicBezTo>
                  <a:cubicBezTo>
                    <a:pt x="68" y="411"/>
                    <a:pt x="71" y="413"/>
                    <a:pt x="71" y="412"/>
                  </a:cubicBezTo>
                  <a:cubicBezTo>
                    <a:pt x="71" y="412"/>
                    <a:pt x="70" y="411"/>
                    <a:pt x="70" y="411"/>
                  </a:cubicBezTo>
                  <a:cubicBezTo>
                    <a:pt x="72" y="412"/>
                    <a:pt x="71" y="409"/>
                    <a:pt x="73" y="410"/>
                  </a:cubicBezTo>
                  <a:cubicBezTo>
                    <a:pt x="74" y="411"/>
                    <a:pt x="72" y="411"/>
                    <a:pt x="74" y="412"/>
                  </a:cubicBezTo>
                  <a:cubicBezTo>
                    <a:pt x="74" y="409"/>
                    <a:pt x="76" y="411"/>
                    <a:pt x="76" y="409"/>
                  </a:cubicBezTo>
                  <a:cubicBezTo>
                    <a:pt x="77" y="410"/>
                    <a:pt x="81" y="409"/>
                    <a:pt x="83" y="410"/>
                  </a:cubicBezTo>
                  <a:cubicBezTo>
                    <a:pt x="85" y="407"/>
                    <a:pt x="90" y="408"/>
                    <a:pt x="91" y="405"/>
                  </a:cubicBezTo>
                  <a:cubicBezTo>
                    <a:pt x="94" y="407"/>
                    <a:pt x="99" y="405"/>
                    <a:pt x="99" y="411"/>
                  </a:cubicBezTo>
                  <a:cubicBezTo>
                    <a:pt x="95" y="413"/>
                    <a:pt x="94" y="416"/>
                    <a:pt x="93" y="420"/>
                  </a:cubicBezTo>
                  <a:cubicBezTo>
                    <a:pt x="95" y="424"/>
                    <a:pt x="101" y="421"/>
                    <a:pt x="105" y="426"/>
                  </a:cubicBezTo>
                  <a:cubicBezTo>
                    <a:pt x="105" y="425"/>
                    <a:pt x="105" y="425"/>
                    <a:pt x="106" y="425"/>
                  </a:cubicBezTo>
                  <a:cubicBezTo>
                    <a:pt x="101" y="429"/>
                    <a:pt x="98" y="425"/>
                    <a:pt x="95" y="426"/>
                  </a:cubicBezTo>
                  <a:cubicBezTo>
                    <a:pt x="95" y="426"/>
                    <a:pt x="95" y="426"/>
                    <a:pt x="95" y="426"/>
                  </a:cubicBezTo>
                  <a:cubicBezTo>
                    <a:pt x="94" y="428"/>
                    <a:pt x="97" y="427"/>
                    <a:pt x="96" y="428"/>
                  </a:cubicBezTo>
                  <a:cubicBezTo>
                    <a:pt x="96" y="428"/>
                    <a:pt x="93" y="428"/>
                    <a:pt x="93" y="430"/>
                  </a:cubicBezTo>
                  <a:cubicBezTo>
                    <a:pt x="99" y="433"/>
                    <a:pt x="109" y="432"/>
                    <a:pt x="114" y="428"/>
                  </a:cubicBezTo>
                  <a:cubicBezTo>
                    <a:pt x="114" y="433"/>
                    <a:pt x="121" y="430"/>
                    <a:pt x="122" y="433"/>
                  </a:cubicBezTo>
                  <a:cubicBezTo>
                    <a:pt x="124" y="433"/>
                    <a:pt x="125" y="432"/>
                    <a:pt x="127" y="433"/>
                  </a:cubicBezTo>
                  <a:cubicBezTo>
                    <a:pt x="136" y="429"/>
                    <a:pt x="148" y="427"/>
                    <a:pt x="159" y="430"/>
                  </a:cubicBezTo>
                  <a:cubicBezTo>
                    <a:pt x="162" y="427"/>
                    <a:pt x="166" y="433"/>
                    <a:pt x="168" y="428"/>
                  </a:cubicBezTo>
                  <a:cubicBezTo>
                    <a:pt x="175" y="431"/>
                    <a:pt x="181" y="429"/>
                    <a:pt x="188" y="430"/>
                  </a:cubicBezTo>
                  <a:cubicBezTo>
                    <a:pt x="187" y="431"/>
                    <a:pt x="186" y="432"/>
                    <a:pt x="185" y="431"/>
                  </a:cubicBezTo>
                  <a:cubicBezTo>
                    <a:pt x="186" y="434"/>
                    <a:pt x="189" y="431"/>
                    <a:pt x="190" y="431"/>
                  </a:cubicBezTo>
                  <a:cubicBezTo>
                    <a:pt x="190" y="431"/>
                    <a:pt x="190" y="430"/>
                    <a:pt x="190" y="430"/>
                  </a:cubicBezTo>
                  <a:cubicBezTo>
                    <a:pt x="191" y="430"/>
                    <a:pt x="191" y="431"/>
                    <a:pt x="191" y="432"/>
                  </a:cubicBezTo>
                  <a:cubicBezTo>
                    <a:pt x="193" y="431"/>
                    <a:pt x="194" y="432"/>
                    <a:pt x="196" y="432"/>
                  </a:cubicBezTo>
                  <a:cubicBezTo>
                    <a:pt x="196" y="429"/>
                    <a:pt x="198" y="430"/>
                    <a:pt x="200" y="429"/>
                  </a:cubicBezTo>
                  <a:cubicBezTo>
                    <a:pt x="201" y="426"/>
                    <a:pt x="205" y="419"/>
                    <a:pt x="210" y="421"/>
                  </a:cubicBezTo>
                  <a:cubicBezTo>
                    <a:pt x="211" y="419"/>
                    <a:pt x="208" y="420"/>
                    <a:pt x="208" y="419"/>
                  </a:cubicBezTo>
                  <a:cubicBezTo>
                    <a:pt x="208" y="418"/>
                    <a:pt x="211" y="417"/>
                    <a:pt x="210" y="416"/>
                  </a:cubicBezTo>
                  <a:cubicBezTo>
                    <a:pt x="209" y="417"/>
                    <a:pt x="207" y="417"/>
                    <a:pt x="207" y="416"/>
                  </a:cubicBezTo>
                  <a:cubicBezTo>
                    <a:pt x="208" y="414"/>
                    <a:pt x="213" y="414"/>
                    <a:pt x="211" y="417"/>
                  </a:cubicBezTo>
                  <a:cubicBezTo>
                    <a:pt x="213" y="415"/>
                    <a:pt x="216" y="414"/>
                    <a:pt x="218" y="412"/>
                  </a:cubicBezTo>
                  <a:cubicBezTo>
                    <a:pt x="218" y="413"/>
                    <a:pt x="218" y="414"/>
                    <a:pt x="218" y="414"/>
                  </a:cubicBezTo>
                  <a:cubicBezTo>
                    <a:pt x="221" y="411"/>
                    <a:pt x="224" y="415"/>
                    <a:pt x="226" y="411"/>
                  </a:cubicBezTo>
                  <a:cubicBezTo>
                    <a:pt x="228" y="413"/>
                    <a:pt x="231" y="412"/>
                    <a:pt x="236" y="412"/>
                  </a:cubicBezTo>
                  <a:cubicBezTo>
                    <a:pt x="235" y="414"/>
                    <a:pt x="237" y="414"/>
                    <a:pt x="237" y="415"/>
                  </a:cubicBezTo>
                  <a:cubicBezTo>
                    <a:pt x="242" y="414"/>
                    <a:pt x="245" y="412"/>
                    <a:pt x="250" y="411"/>
                  </a:cubicBezTo>
                  <a:cubicBezTo>
                    <a:pt x="247" y="411"/>
                    <a:pt x="246" y="408"/>
                    <a:pt x="244" y="405"/>
                  </a:cubicBezTo>
                  <a:cubicBezTo>
                    <a:pt x="247" y="402"/>
                    <a:pt x="252" y="403"/>
                    <a:pt x="255" y="402"/>
                  </a:cubicBezTo>
                  <a:cubicBezTo>
                    <a:pt x="251" y="402"/>
                    <a:pt x="249" y="400"/>
                    <a:pt x="247" y="403"/>
                  </a:cubicBezTo>
                  <a:cubicBezTo>
                    <a:pt x="244" y="402"/>
                    <a:pt x="240" y="400"/>
                    <a:pt x="237" y="402"/>
                  </a:cubicBezTo>
                  <a:cubicBezTo>
                    <a:pt x="238" y="399"/>
                    <a:pt x="237" y="398"/>
                    <a:pt x="236" y="400"/>
                  </a:cubicBezTo>
                  <a:cubicBezTo>
                    <a:pt x="235" y="399"/>
                    <a:pt x="236" y="399"/>
                    <a:pt x="236" y="398"/>
                  </a:cubicBezTo>
                  <a:cubicBezTo>
                    <a:pt x="234" y="397"/>
                    <a:pt x="237" y="400"/>
                    <a:pt x="234" y="400"/>
                  </a:cubicBezTo>
                  <a:cubicBezTo>
                    <a:pt x="234" y="396"/>
                    <a:pt x="229" y="398"/>
                    <a:pt x="230" y="396"/>
                  </a:cubicBezTo>
                  <a:cubicBezTo>
                    <a:pt x="229" y="396"/>
                    <a:pt x="229" y="396"/>
                    <a:pt x="229" y="395"/>
                  </a:cubicBezTo>
                  <a:cubicBezTo>
                    <a:pt x="227" y="395"/>
                    <a:pt x="226" y="399"/>
                    <a:pt x="228" y="399"/>
                  </a:cubicBezTo>
                  <a:cubicBezTo>
                    <a:pt x="225" y="401"/>
                    <a:pt x="224" y="398"/>
                    <a:pt x="223" y="400"/>
                  </a:cubicBezTo>
                  <a:cubicBezTo>
                    <a:pt x="224" y="398"/>
                    <a:pt x="222" y="399"/>
                    <a:pt x="222" y="398"/>
                  </a:cubicBezTo>
                  <a:cubicBezTo>
                    <a:pt x="223" y="398"/>
                    <a:pt x="223" y="399"/>
                    <a:pt x="224" y="399"/>
                  </a:cubicBezTo>
                  <a:cubicBezTo>
                    <a:pt x="224" y="396"/>
                    <a:pt x="221" y="398"/>
                    <a:pt x="221" y="397"/>
                  </a:cubicBezTo>
                  <a:cubicBezTo>
                    <a:pt x="222" y="394"/>
                    <a:pt x="225" y="398"/>
                    <a:pt x="227" y="397"/>
                  </a:cubicBezTo>
                  <a:cubicBezTo>
                    <a:pt x="226" y="396"/>
                    <a:pt x="225" y="394"/>
                    <a:pt x="222" y="395"/>
                  </a:cubicBezTo>
                  <a:cubicBezTo>
                    <a:pt x="223" y="392"/>
                    <a:pt x="223" y="394"/>
                    <a:pt x="224" y="392"/>
                  </a:cubicBezTo>
                  <a:cubicBezTo>
                    <a:pt x="221" y="393"/>
                    <a:pt x="221" y="391"/>
                    <a:pt x="220" y="391"/>
                  </a:cubicBezTo>
                  <a:cubicBezTo>
                    <a:pt x="219" y="391"/>
                    <a:pt x="222" y="394"/>
                    <a:pt x="220" y="394"/>
                  </a:cubicBezTo>
                  <a:cubicBezTo>
                    <a:pt x="219" y="393"/>
                    <a:pt x="217" y="394"/>
                    <a:pt x="217" y="393"/>
                  </a:cubicBezTo>
                  <a:cubicBezTo>
                    <a:pt x="219" y="393"/>
                    <a:pt x="219" y="392"/>
                    <a:pt x="219" y="391"/>
                  </a:cubicBezTo>
                  <a:cubicBezTo>
                    <a:pt x="217" y="391"/>
                    <a:pt x="217" y="393"/>
                    <a:pt x="216" y="393"/>
                  </a:cubicBezTo>
                  <a:cubicBezTo>
                    <a:pt x="215" y="392"/>
                    <a:pt x="215" y="392"/>
                    <a:pt x="216" y="391"/>
                  </a:cubicBezTo>
                  <a:cubicBezTo>
                    <a:pt x="214" y="390"/>
                    <a:pt x="213" y="391"/>
                    <a:pt x="213" y="392"/>
                  </a:cubicBezTo>
                  <a:cubicBezTo>
                    <a:pt x="214" y="392"/>
                    <a:pt x="215" y="392"/>
                    <a:pt x="215" y="393"/>
                  </a:cubicBezTo>
                  <a:cubicBezTo>
                    <a:pt x="214" y="393"/>
                    <a:pt x="213" y="394"/>
                    <a:pt x="213" y="394"/>
                  </a:cubicBezTo>
                  <a:cubicBezTo>
                    <a:pt x="213" y="392"/>
                    <a:pt x="212" y="392"/>
                    <a:pt x="212" y="390"/>
                  </a:cubicBezTo>
                  <a:cubicBezTo>
                    <a:pt x="211" y="389"/>
                    <a:pt x="207" y="387"/>
                    <a:pt x="205" y="389"/>
                  </a:cubicBezTo>
                  <a:cubicBezTo>
                    <a:pt x="205" y="387"/>
                    <a:pt x="202" y="386"/>
                    <a:pt x="203" y="388"/>
                  </a:cubicBezTo>
                  <a:cubicBezTo>
                    <a:pt x="202" y="387"/>
                    <a:pt x="199" y="387"/>
                    <a:pt x="199" y="384"/>
                  </a:cubicBezTo>
                  <a:cubicBezTo>
                    <a:pt x="200" y="385"/>
                    <a:pt x="201" y="386"/>
                    <a:pt x="201" y="384"/>
                  </a:cubicBezTo>
                  <a:cubicBezTo>
                    <a:pt x="199" y="382"/>
                    <a:pt x="198" y="387"/>
                    <a:pt x="195" y="386"/>
                  </a:cubicBezTo>
                  <a:cubicBezTo>
                    <a:pt x="194" y="384"/>
                    <a:pt x="194" y="381"/>
                    <a:pt x="193" y="381"/>
                  </a:cubicBezTo>
                  <a:cubicBezTo>
                    <a:pt x="193" y="382"/>
                    <a:pt x="194" y="384"/>
                    <a:pt x="192" y="384"/>
                  </a:cubicBezTo>
                  <a:cubicBezTo>
                    <a:pt x="192" y="383"/>
                    <a:pt x="193" y="383"/>
                    <a:pt x="192" y="382"/>
                  </a:cubicBezTo>
                  <a:cubicBezTo>
                    <a:pt x="191" y="385"/>
                    <a:pt x="190" y="383"/>
                    <a:pt x="188" y="384"/>
                  </a:cubicBezTo>
                  <a:cubicBezTo>
                    <a:pt x="189" y="382"/>
                    <a:pt x="187" y="382"/>
                    <a:pt x="185" y="381"/>
                  </a:cubicBezTo>
                  <a:cubicBezTo>
                    <a:pt x="187" y="378"/>
                    <a:pt x="188" y="374"/>
                    <a:pt x="192" y="373"/>
                  </a:cubicBezTo>
                  <a:cubicBezTo>
                    <a:pt x="192" y="371"/>
                    <a:pt x="190" y="374"/>
                    <a:pt x="190" y="372"/>
                  </a:cubicBezTo>
                  <a:cubicBezTo>
                    <a:pt x="193" y="371"/>
                    <a:pt x="191" y="367"/>
                    <a:pt x="194" y="367"/>
                  </a:cubicBezTo>
                  <a:cubicBezTo>
                    <a:pt x="193" y="364"/>
                    <a:pt x="193" y="360"/>
                    <a:pt x="196" y="359"/>
                  </a:cubicBezTo>
                  <a:cubicBezTo>
                    <a:pt x="196" y="362"/>
                    <a:pt x="197" y="358"/>
                    <a:pt x="198" y="359"/>
                  </a:cubicBezTo>
                  <a:cubicBezTo>
                    <a:pt x="199" y="360"/>
                    <a:pt x="196" y="364"/>
                    <a:pt x="199" y="366"/>
                  </a:cubicBezTo>
                  <a:cubicBezTo>
                    <a:pt x="200" y="362"/>
                    <a:pt x="204" y="357"/>
                    <a:pt x="201" y="354"/>
                  </a:cubicBezTo>
                  <a:cubicBezTo>
                    <a:pt x="202" y="354"/>
                    <a:pt x="202" y="354"/>
                    <a:pt x="203" y="353"/>
                  </a:cubicBezTo>
                  <a:cubicBezTo>
                    <a:pt x="201" y="352"/>
                    <a:pt x="201" y="349"/>
                    <a:pt x="201" y="347"/>
                  </a:cubicBezTo>
                  <a:cubicBezTo>
                    <a:pt x="204" y="347"/>
                    <a:pt x="206" y="344"/>
                    <a:pt x="205" y="342"/>
                  </a:cubicBezTo>
                  <a:cubicBezTo>
                    <a:pt x="203" y="342"/>
                    <a:pt x="204" y="344"/>
                    <a:pt x="202" y="344"/>
                  </a:cubicBezTo>
                  <a:cubicBezTo>
                    <a:pt x="203" y="342"/>
                    <a:pt x="202" y="339"/>
                    <a:pt x="205" y="339"/>
                  </a:cubicBezTo>
                  <a:cubicBezTo>
                    <a:pt x="205" y="341"/>
                    <a:pt x="204" y="341"/>
                    <a:pt x="205" y="342"/>
                  </a:cubicBezTo>
                  <a:cubicBezTo>
                    <a:pt x="208" y="342"/>
                    <a:pt x="205" y="340"/>
                    <a:pt x="208" y="339"/>
                  </a:cubicBezTo>
                  <a:cubicBezTo>
                    <a:pt x="207" y="332"/>
                    <a:pt x="215" y="325"/>
                    <a:pt x="214" y="318"/>
                  </a:cubicBezTo>
                  <a:cubicBezTo>
                    <a:pt x="217" y="317"/>
                    <a:pt x="217" y="313"/>
                    <a:pt x="218" y="310"/>
                  </a:cubicBezTo>
                  <a:cubicBezTo>
                    <a:pt x="220" y="310"/>
                    <a:pt x="221" y="310"/>
                    <a:pt x="221" y="311"/>
                  </a:cubicBezTo>
                  <a:cubicBezTo>
                    <a:pt x="221" y="309"/>
                    <a:pt x="221" y="309"/>
                    <a:pt x="222" y="308"/>
                  </a:cubicBezTo>
                  <a:cubicBezTo>
                    <a:pt x="224" y="308"/>
                    <a:pt x="223" y="311"/>
                    <a:pt x="225" y="311"/>
                  </a:cubicBezTo>
                  <a:cubicBezTo>
                    <a:pt x="225" y="310"/>
                    <a:pt x="224" y="309"/>
                    <a:pt x="225" y="309"/>
                  </a:cubicBezTo>
                  <a:cubicBezTo>
                    <a:pt x="226" y="310"/>
                    <a:pt x="227" y="307"/>
                    <a:pt x="228" y="309"/>
                  </a:cubicBezTo>
                  <a:cubicBezTo>
                    <a:pt x="227" y="309"/>
                    <a:pt x="227" y="310"/>
                    <a:pt x="226" y="310"/>
                  </a:cubicBezTo>
                  <a:cubicBezTo>
                    <a:pt x="226" y="311"/>
                    <a:pt x="227" y="312"/>
                    <a:pt x="225" y="311"/>
                  </a:cubicBezTo>
                  <a:cubicBezTo>
                    <a:pt x="227" y="315"/>
                    <a:pt x="223" y="320"/>
                    <a:pt x="222" y="326"/>
                  </a:cubicBezTo>
                  <a:cubicBezTo>
                    <a:pt x="225" y="327"/>
                    <a:pt x="224" y="323"/>
                    <a:pt x="227" y="324"/>
                  </a:cubicBezTo>
                  <a:cubicBezTo>
                    <a:pt x="228" y="322"/>
                    <a:pt x="226" y="322"/>
                    <a:pt x="226" y="321"/>
                  </a:cubicBezTo>
                  <a:cubicBezTo>
                    <a:pt x="226" y="319"/>
                    <a:pt x="228" y="319"/>
                    <a:pt x="228" y="318"/>
                  </a:cubicBezTo>
                  <a:cubicBezTo>
                    <a:pt x="226" y="315"/>
                    <a:pt x="231" y="312"/>
                    <a:pt x="232" y="309"/>
                  </a:cubicBezTo>
                  <a:cubicBezTo>
                    <a:pt x="232" y="312"/>
                    <a:pt x="234" y="309"/>
                    <a:pt x="235" y="309"/>
                  </a:cubicBezTo>
                  <a:cubicBezTo>
                    <a:pt x="235" y="311"/>
                    <a:pt x="233" y="310"/>
                    <a:pt x="234" y="312"/>
                  </a:cubicBezTo>
                  <a:cubicBezTo>
                    <a:pt x="235" y="313"/>
                    <a:pt x="237" y="309"/>
                    <a:pt x="238" y="312"/>
                  </a:cubicBezTo>
                  <a:cubicBezTo>
                    <a:pt x="237" y="312"/>
                    <a:pt x="237" y="312"/>
                    <a:pt x="237" y="314"/>
                  </a:cubicBezTo>
                  <a:cubicBezTo>
                    <a:pt x="239" y="313"/>
                    <a:pt x="239" y="312"/>
                    <a:pt x="240" y="312"/>
                  </a:cubicBezTo>
                  <a:cubicBezTo>
                    <a:pt x="241" y="310"/>
                    <a:pt x="239" y="311"/>
                    <a:pt x="239" y="310"/>
                  </a:cubicBezTo>
                  <a:cubicBezTo>
                    <a:pt x="242" y="308"/>
                    <a:pt x="243" y="309"/>
                    <a:pt x="244" y="311"/>
                  </a:cubicBezTo>
                  <a:cubicBezTo>
                    <a:pt x="243" y="311"/>
                    <a:pt x="243" y="310"/>
                    <a:pt x="242" y="310"/>
                  </a:cubicBezTo>
                  <a:cubicBezTo>
                    <a:pt x="243" y="313"/>
                    <a:pt x="240" y="312"/>
                    <a:pt x="240" y="314"/>
                  </a:cubicBezTo>
                  <a:cubicBezTo>
                    <a:pt x="243" y="314"/>
                    <a:pt x="242" y="311"/>
                    <a:pt x="246" y="311"/>
                  </a:cubicBezTo>
                  <a:cubicBezTo>
                    <a:pt x="246" y="310"/>
                    <a:pt x="247" y="310"/>
                    <a:pt x="246" y="308"/>
                  </a:cubicBezTo>
                  <a:cubicBezTo>
                    <a:pt x="248" y="310"/>
                    <a:pt x="249" y="308"/>
                    <a:pt x="249" y="307"/>
                  </a:cubicBezTo>
                  <a:cubicBezTo>
                    <a:pt x="251" y="309"/>
                    <a:pt x="255" y="309"/>
                    <a:pt x="257" y="311"/>
                  </a:cubicBezTo>
                  <a:cubicBezTo>
                    <a:pt x="256" y="311"/>
                    <a:pt x="256" y="312"/>
                    <a:pt x="254" y="312"/>
                  </a:cubicBezTo>
                  <a:cubicBezTo>
                    <a:pt x="257" y="315"/>
                    <a:pt x="269" y="314"/>
                    <a:pt x="272" y="313"/>
                  </a:cubicBezTo>
                  <a:cubicBezTo>
                    <a:pt x="271" y="317"/>
                    <a:pt x="281" y="311"/>
                    <a:pt x="277" y="315"/>
                  </a:cubicBezTo>
                  <a:cubicBezTo>
                    <a:pt x="280" y="314"/>
                    <a:pt x="280" y="314"/>
                    <a:pt x="282" y="316"/>
                  </a:cubicBezTo>
                  <a:cubicBezTo>
                    <a:pt x="283" y="314"/>
                    <a:pt x="288" y="313"/>
                    <a:pt x="290" y="314"/>
                  </a:cubicBezTo>
                  <a:cubicBezTo>
                    <a:pt x="288" y="313"/>
                    <a:pt x="288" y="314"/>
                    <a:pt x="288" y="316"/>
                  </a:cubicBezTo>
                  <a:cubicBezTo>
                    <a:pt x="292" y="315"/>
                    <a:pt x="292" y="316"/>
                    <a:pt x="293" y="314"/>
                  </a:cubicBezTo>
                  <a:cubicBezTo>
                    <a:pt x="294" y="314"/>
                    <a:pt x="295" y="315"/>
                    <a:pt x="295" y="315"/>
                  </a:cubicBezTo>
                  <a:cubicBezTo>
                    <a:pt x="292" y="315"/>
                    <a:pt x="296" y="318"/>
                    <a:pt x="294" y="318"/>
                  </a:cubicBezTo>
                  <a:cubicBezTo>
                    <a:pt x="287" y="316"/>
                    <a:pt x="285" y="321"/>
                    <a:pt x="278" y="319"/>
                  </a:cubicBezTo>
                  <a:cubicBezTo>
                    <a:pt x="276" y="319"/>
                    <a:pt x="277" y="320"/>
                    <a:pt x="277" y="320"/>
                  </a:cubicBezTo>
                  <a:cubicBezTo>
                    <a:pt x="275" y="318"/>
                    <a:pt x="271" y="320"/>
                    <a:pt x="269" y="320"/>
                  </a:cubicBezTo>
                  <a:cubicBezTo>
                    <a:pt x="269" y="320"/>
                    <a:pt x="269" y="319"/>
                    <a:pt x="268" y="319"/>
                  </a:cubicBezTo>
                  <a:cubicBezTo>
                    <a:pt x="263" y="316"/>
                    <a:pt x="255" y="320"/>
                    <a:pt x="251" y="314"/>
                  </a:cubicBezTo>
                  <a:cubicBezTo>
                    <a:pt x="252" y="313"/>
                    <a:pt x="253" y="313"/>
                    <a:pt x="253" y="312"/>
                  </a:cubicBezTo>
                  <a:cubicBezTo>
                    <a:pt x="250" y="313"/>
                    <a:pt x="249" y="312"/>
                    <a:pt x="247" y="312"/>
                  </a:cubicBezTo>
                  <a:cubicBezTo>
                    <a:pt x="247" y="314"/>
                    <a:pt x="245" y="314"/>
                    <a:pt x="244" y="315"/>
                  </a:cubicBezTo>
                  <a:cubicBezTo>
                    <a:pt x="244" y="316"/>
                    <a:pt x="244" y="317"/>
                    <a:pt x="243" y="317"/>
                  </a:cubicBezTo>
                  <a:cubicBezTo>
                    <a:pt x="245" y="319"/>
                    <a:pt x="248" y="322"/>
                    <a:pt x="247" y="324"/>
                  </a:cubicBezTo>
                  <a:cubicBezTo>
                    <a:pt x="248" y="325"/>
                    <a:pt x="249" y="325"/>
                    <a:pt x="249" y="326"/>
                  </a:cubicBezTo>
                  <a:cubicBezTo>
                    <a:pt x="251" y="324"/>
                    <a:pt x="255" y="325"/>
                    <a:pt x="256" y="322"/>
                  </a:cubicBezTo>
                  <a:cubicBezTo>
                    <a:pt x="271" y="324"/>
                    <a:pt x="290" y="321"/>
                    <a:pt x="302" y="321"/>
                  </a:cubicBezTo>
                  <a:cubicBezTo>
                    <a:pt x="302" y="320"/>
                    <a:pt x="302" y="319"/>
                    <a:pt x="303" y="319"/>
                  </a:cubicBezTo>
                  <a:cubicBezTo>
                    <a:pt x="303" y="319"/>
                    <a:pt x="303" y="320"/>
                    <a:pt x="304" y="320"/>
                  </a:cubicBezTo>
                  <a:cubicBezTo>
                    <a:pt x="304" y="318"/>
                    <a:pt x="305" y="320"/>
                    <a:pt x="307" y="320"/>
                  </a:cubicBezTo>
                  <a:cubicBezTo>
                    <a:pt x="308" y="319"/>
                    <a:pt x="307" y="318"/>
                    <a:pt x="309" y="317"/>
                  </a:cubicBezTo>
                  <a:cubicBezTo>
                    <a:pt x="313" y="319"/>
                    <a:pt x="321" y="314"/>
                    <a:pt x="323" y="321"/>
                  </a:cubicBezTo>
                  <a:cubicBezTo>
                    <a:pt x="323" y="320"/>
                    <a:pt x="322" y="318"/>
                    <a:pt x="324" y="319"/>
                  </a:cubicBezTo>
                  <a:cubicBezTo>
                    <a:pt x="322" y="322"/>
                    <a:pt x="329" y="321"/>
                    <a:pt x="329" y="326"/>
                  </a:cubicBezTo>
                  <a:cubicBezTo>
                    <a:pt x="341" y="323"/>
                    <a:pt x="342" y="335"/>
                    <a:pt x="349" y="340"/>
                  </a:cubicBezTo>
                  <a:cubicBezTo>
                    <a:pt x="348" y="342"/>
                    <a:pt x="350" y="343"/>
                    <a:pt x="350" y="344"/>
                  </a:cubicBezTo>
                  <a:cubicBezTo>
                    <a:pt x="354" y="345"/>
                    <a:pt x="354" y="353"/>
                    <a:pt x="358" y="356"/>
                  </a:cubicBezTo>
                  <a:cubicBezTo>
                    <a:pt x="358" y="362"/>
                    <a:pt x="354" y="365"/>
                    <a:pt x="353" y="369"/>
                  </a:cubicBezTo>
                  <a:cubicBezTo>
                    <a:pt x="352" y="372"/>
                    <a:pt x="353" y="376"/>
                    <a:pt x="349" y="378"/>
                  </a:cubicBezTo>
                  <a:cubicBezTo>
                    <a:pt x="349" y="380"/>
                    <a:pt x="349" y="382"/>
                    <a:pt x="349" y="383"/>
                  </a:cubicBezTo>
                  <a:cubicBezTo>
                    <a:pt x="345" y="385"/>
                    <a:pt x="350" y="389"/>
                    <a:pt x="345" y="389"/>
                  </a:cubicBezTo>
                  <a:cubicBezTo>
                    <a:pt x="344" y="393"/>
                    <a:pt x="345" y="400"/>
                    <a:pt x="341" y="401"/>
                  </a:cubicBezTo>
                  <a:cubicBezTo>
                    <a:pt x="340" y="406"/>
                    <a:pt x="340" y="413"/>
                    <a:pt x="335" y="414"/>
                  </a:cubicBezTo>
                  <a:cubicBezTo>
                    <a:pt x="335" y="417"/>
                    <a:pt x="333" y="419"/>
                    <a:pt x="329" y="418"/>
                  </a:cubicBezTo>
                  <a:cubicBezTo>
                    <a:pt x="330" y="421"/>
                    <a:pt x="327" y="422"/>
                    <a:pt x="326" y="420"/>
                  </a:cubicBezTo>
                  <a:cubicBezTo>
                    <a:pt x="323" y="422"/>
                    <a:pt x="327" y="425"/>
                    <a:pt x="325" y="427"/>
                  </a:cubicBezTo>
                  <a:cubicBezTo>
                    <a:pt x="325" y="428"/>
                    <a:pt x="326" y="428"/>
                    <a:pt x="326" y="430"/>
                  </a:cubicBezTo>
                  <a:cubicBezTo>
                    <a:pt x="325" y="433"/>
                    <a:pt x="322" y="434"/>
                    <a:pt x="323" y="438"/>
                  </a:cubicBezTo>
                  <a:cubicBezTo>
                    <a:pt x="321" y="440"/>
                    <a:pt x="316" y="440"/>
                    <a:pt x="316" y="444"/>
                  </a:cubicBezTo>
                  <a:cubicBezTo>
                    <a:pt x="316" y="443"/>
                    <a:pt x="311" y="444"/>
                    <a:pt x="313" y="445"/>
                  </a:cubicBezTo>
                  <a:cubicBezTo>
                    <a:pt x="313" y="444"/>
                    <a:pt x="317" y="445"/>
                    <a:pt x="317" y="446"/>
                  </a:cubicBezTo>
                  <a:cubicBezTo>
                    <a:pt x="316" y="447"/>
                    <a:pt x="313" y="444"/>
                    <a:pt x="314" y="447"/>
                  </a:cubicBezTo>
                  <a:cubicBezTo>
                    <a:pt x="317" y="447"/>
                    <a:pt x="320" y="449"/>
                    <a:pt x="322" y="448"/>
                  </a:cubicBezTo>
                  <a:cubicBezTo>
                    <a:pt x="321" y="448"/>
                    <a:pt x="321" y="447"/>
                    <a:pt x="321" y="447"/>
                  </a:cubicBezTo>
                  <a:cubicBezTo>
                    <a:pt x="324" y="445"/>
                    <a:pt x="328" y="446"/>
                    <a:pt x="331" y="447"/>
                  </a:cubicBezTo>
                  <a:cubicBezTo>
                    <a:pt x="331" y="447"/>
                    <a:pt x="331" y="446"/>
                    <a:pt x="331" y="446"/>
                  </a:cubicBezTo>
                  <a:cubicBezTo>
                    <a:pt x="333" y="447"/>
                    <a:pt x="330" y="448"/>
                    <a:pt x="333" y="447"/>
                  </a:cubicBezTo>
                  <a:cubicBezTo>
                    <a:pt x="334" y="448"/>
                    <a:pt x="332" y="448"/>
                    <a:pt x="332" y="449"/>
                  </a:cubicBezTo>
                  <a:cubicBezTo>
                    <a:pt x="335" y="449"/>
                    <a:pt x="335" y="449"/>
                    <a:pt x="338" y="449"/>
                  </a:cubicBezTo>
                  <a:cubicBezTo>
                    <a:pt x="339" y="447"/>
                    <a:pt x="336" y="447"/>
                    <a:pt x="337" y="445"/>
                  </a:cubicBezTo>
                  <a:cubicBezTo>
                    <a:pt x="336" y="445"/>
                    <a:pt x="334" y="446"/>
                    <a:pt x="334" y="445"/>
                  </a:cubicBezTo>
                  <a:cubicBezTo>
                    <a:pt x="337" y="443"/>
                    <a:pt x="339" y="444"/>
                    <a:pt x="342" y="442"/>
                  </a:cubicBezTo>
                  <a:cubicBezTo>
                    <a:pt x="341" y="443"/>
                    <a:pt x="341" y="443"/>
                    <a:pt x="341" y="444"/>
                  </a:cubicBezTo>
                  <a:cubicBezTo>
                    <a:pt x="343" y="444"/>
                    <a:pt x="344" y="443"/>
                    <a:pt x="346" y="442"/>
                  </a:cubicBezTo>
                  <a:cubicBezTo>
                    <a:pt x="346" y="444"/>
                    <a:pt x="347" y="444"/>
                    <a:pt x="347" y="445"/>
                  </a:cubicBezTo>
                  <a:cubicBezTo>
                    <a:pt x="348" y="444"/>
                    <a:pt x="349" y="445"/>
                    <a:pt x="349" y="444"/>
                  </a:cubicBezTo>
                  <a:cubicBezTo>
                    <a:pt x="347" y="443"/>
                    <a:pt x="348" y="439"/>
                    <a:pt x="348" y="437"/>
                  </a:cubicBezTo>
                  <a:cubicBezTo>
                    <a:pt x="351" y="436"/>
                    <a:pt x="350" y="439"/>
                    <a:pt x="351" y="439"/>
                  </a:cubicBezTo>
                  <a:cubicBezTo>
                    <a:pt x="353" y="437"/>
                    <a:pt x="355" y="438"/>
                    <a:pt x="359" y="437"/>
                  </a:cubicBezTo>
                  <a:cubicBezTo>
                    <a:pt x="359" y="439"/>
                    <a:pt x="360" y="441"/>
                    <a:pt x="361" y="442"/>
                  </a:cubicBezTo>
                  <a:cubicBezTo>
                    <a:pt x="361" y="440"/>
                    <a:pt x="362" y="439"/>
                    <a:pt x="363" y="438"/>
                  </a:cubicBezTo>
                  <a:cubicBezTo>
                    <a:pt x="363" y="439"/>
                    <a:pt x="363" y="439"/>
                    <a:pt x="364" y="439"/>
                  </a:cubicBezTo>
                  <a:cubicBezTo>
                    <a:pt x="364" y="441"/>
                    <a:pt x="362" y="441"/>
                    <a:pt x="362" y="443"/>
                  </a:cubicBezTo>
                  <a:cubicBezTo>
                    <a:pt x="365" y="443"/>
                    <a:pt x="363" y="441"/>
                    <a:pt x="366" y="442"/>
                  </a:cubicBezTo>
                  <a:cubicBezTo>
                    <a:pt x="366" y="440"/>
                    <a:pt x="365" y="440"/>
                    <a:pt x="366" y="438"/>
                  </a:cubicBezTo>
                  <a:cubicBezTo>
                    <a:pt x="370" y="437"/>
                    <a:pt x="366" y="439"/>
                    <a:pt x="370" y="439"/>
                  </a:cubicBezTo>
                  <a:cubicBezTo>
                    <a:pt x="370" y="436"/>
                    <a:pt x="368" y="437"/>
                    <a:pt x="366" y="436"/>
                  </a:cubicBezTo>
                  <a:cubicBezTo>
                    <a:pt x="366" y="435"/>
                    <a:pt x="366" y="434"/>
                    <a:pt x="366" y="433"/>
                  </a:cubicBezTo>
                  <a:cubicBezTo>
                    <a:pt x="367" y="435"/>
                    <a:pt x="369" y="435"/>
                    <a:pt x="370" y="436"/>
                  </a:cubicBezTo>
                  <a:cubicBezTo>
                    <a:pt x="370" y="430"/>
                    <a:pt x="375" y="429"/>
                    <a:pt x="375" y="427"/>
                  </a:cubicBezTo>
                  <a:cubicBezTo>
                    <a:pt x="378" y="430"/>
                    <a:pt x="387" y="429"/>
                    <a:pt x="389" y="427"/>
                  </a:cubicBezTo>
                  <a:cubicBezTo>
                    <a:pt x="388" y="426"/>
                    <a:pt x="386" y="428"/>
                    <a:pt x="386" y="427"/>
                  </a:cubicBezTo>
                  <a:cubicBezTo>
                    <a:pt x="388" y="427"/>
                    <a:pt x="387" y="424"/>
                    <a:pt x="389" y="423"/>
                  </a:cubicBezTo>
                  <a:cubicBezTo>
                    <a:pt x="389" y="424"/>
                    <a:pt x="390" y="423"/>
                    <a:pt x="390" y="424"/>
                  </a:cubicBezTo>
                  <a:cubicBezTo>
                    <a:pt x="388" y="426"/>
                    <a:pt x="390" y="427"/>
                    <a:pt x="389" y="428"/>
                  </a:cubicBezTo>
                  <a:cubicBezTo>
                    <a:pt x="391" y="428"/>
                    <a:pt x="392" y="428"/>
                    <a:pt x="394" y="428"/>
                  </a:cubicBezTo>
                  <a:cubicBezTo>
                    <a:pt x="403" y="440"/>
                    <a:pt x="410" y="460"/>
                    <a:pt x="432" y="456"/>
                  </a:cubicBezTo>
                  <a:cubicBezTo>
                    <a:pt x="432" y="454"/>
                    <a:pt x="434" y="453"/>
                    <a:pt x="433" y="450"/>
                  </a:cubicBezTo>
                  <a:cubicBezTo>
                    <a:pt x="428" y="453"/>
                    <a:pt x="421" y="447"/>
                    <a:pt x="426" y="442"/>
                  </a:cubicBezTo>
                  <a:cubicBezTo>
                    <a:pt x="429" y="443"/>
                    <a:pt x="430" y="442"/>
                    <a:pt x="431" y="440"/>
                  </a:cubicBezTo>
                  <a:cubicBezTo>
                    <a:pt x="433" y="443"/>
                    <a:pt x="438" y="439"/>
                    <a:pt x="441" y="442"/>
                  </a:cubicBezTo>
                  <a:cubicBezTo>
                    <a:pt x="448" y="440"/>
                    <a:pt x="456" y="440"/>
                    <a:pt x="465" y="439"/>
                  </a:cubicBezTo>
                  <a:cubicBezTo>
                    <a:pt x="472" y="439"/>
                    <a:pt x="477" y="437"/>
                    <a:pt x="482" y="437"/>
                  </a:cubicBezTo>
                  <a:cubicBezTo>
                    <a:pt x="490" y="436"/>
                    <a:pt x="496" y="438"/>
                    <a:pt x="502" y="441"/>
                  </a:cubicBezTo>
                  <a:cubicBezTo>
                    <a:pt x="502" y="441"/>
                    <a:pt x="502" y="440"/>
                    <a:pt x="502" y="440"/>
                  </a:cubicBezTo>
                  <a:cubicBezTo>
                    <a:pt x="504" y="440"/>
                    <a:pt x="503" y="443"/>
                    <a:pt x="504" y="443"/>
                  </a:cubicBezTo>
                  <a:cubicBezTo>
                    <a:pt x="507" y="443"/>
                    <a:pt x="509" y="445"/>
                    <a:pt x="511" y="446"/>
                  </a:cubicBezTo>
                  <a:cubicBezTo>
                    <a:pt x="512" y="445"/>
                    <a:pt x="513" y="445"/>
                    <a:pt x="514" y="445"/>
                  </a:cubicBezTo>
                  <a:cubicBezTo>
                    <a:pt x="516" y="449"/>
                    <a:pt x="520" y="451"/>
                    <a:pt x="523" y="447"/>
                  </a:cubicBezTo>
                  <a:cubicBezTo>
                    <a:pt x="525" y="451"/>
                    <a:pt x="527" y="453"/>
                    <a:pt x="529" y="457"/>
                  </a:cubicBezTo>
                  <a:cubicBezTo>
                    <a:pt x="533" y="457"/>
                    <a:pt x="534" y="459"/>
                    <a:pt x="536" y="460"/>
                  </a:cubicBezTo>
                  <a:cubicBezTo>
                    <a:pt x="536" y="458"/>
                    <a:pt x="534" y="457"/>
                    <a:pt x="533" y="454"/>
                  </a:cubicBezTo>
                  <a:cubicBezTo>
                    <a:pt x="530" y="455"/>
                    <a:pt x="527" y="453"/>
                    <a:pt x="526" y="450"/>
                  </a:cubicBezTo>
                  <a:cubicBezTo>
                    <a:pt x="527" y="449"/>
                    <a:pt x="528" y="450"/>
                    <a:pt x="530" y="450"/>
                  </a:cubicBezTo>
                  <a:cubicBezTo>
                    <a:pt x="525" y="442"/>
                    <a:pt x="515" y="440"/>
                    <a:pt x="511" y="433"/>
                  </a:cubicBezTo>
                  <a:cubicBezTo>
                    <a:pt x="511" y="432"/>
                    <a:pt x="511" y="432"/>
                    <a:pt x="512" y="431"/>
                  </a:cubicBezTo>
                  <a:cubicBezTo>
                    <a:pt x="520" y="434"/>
                    <a:pt x="527" y="437"/>
                    <a:pt x="536" y="439"/>
                  </a:cubicBezTo>
                  <a:cubicBezTo>
                    <a:pt x="537" y="439"/>
                    <a:pt x="534" y="437"/>
                    <a:pt x="537" y="437"/>
                  </a:cubicBezTo>
                  <a:cubicBezTo>
                    <a:pt x="537" y="438"/>
                    <a:pt x="537" y="439"/>
                    <a:pt x="536" y="439"/>
                  </a:cubicBezTo>
                  <a:cubicBezTo>
                    <a:pt x="539" y="440"/>
                    <a:pt x="543" y="443"/>
                    <a:pt x="545" y="441"/>
                  </a:cubicBezTo>
                  <a:cubicBezTo>
                    <a:pt x="545" y="444"/>
                    <a:pt x="548" y="442"/>
                    <a:pt x="549" y="441"/>
                  </a:cubicBezTo>
                  <a:cubicBezTo>
                    <a:pt x="548" y="443"/>
                    <a:pt x="550" y="444"/>
                    <a:pt x="552" y="444"/>
                  </a:cubicBezTo>
                  <a:cubicBezTo>
                    <a:pt x="551" y="441"/>
                    <a:pt x="556" y="445"/>
                    <a:pt x="557" y="443"/>
                  </a:cubicBezTo>
                  <a:cubicBezTo>
                    <a:pt x="556" y="443"/>
                    <a:pt x="555" y="441"/>
                    <a:pt x="557" y="441"/>
                  </a:cubicBezTo>
                  <a:cubicBezTo>
                    <a:pt x="557" y="442"/>
                    <a:pt x="560" y="440"/>
                    <a:pt x="559" y="442"/>
                  </a:cubicBezTo>
                  <a:cubicBezTo>
                    <a:pt x="558" y="441"/>
                    <a:pt x="557" y="442"/>
                    <a:pt x="557" y="443"/>
                  </a:cubicBezTo>
                  <a:cubicBezTo>
                    <a:pt x="558" y="443"/>
                    <a:pt x="559" y="443"/>
                    <a:pt x="560" y="443"/>
                  </a:cubicBezTo>
                  <a:cubicBezTo>
                    <a:pt x="561" y="442"/>
                    <a:pt x="560" y="440"/>
                    <a:pt x="561" y="441"/>
                  </a:cubicBezTo>
                  <a:cubicBezTo>
                    <a:pt x="562" y="442"/>
                    <a:pt x="560" y="443"/>
                    <a:pt x="561" y="443"/>
                  </a:cubicBezTo>
                  <a:cubicBezTo>
                    <a:pt x="561" y="442"/>
                    <a:pt x="564" y="443"/>
                    <a:pt x="563" y="441"/>
                  </a:cubicBezTo>
                  <a:cubicBezTo>
                    <a:pt x="559" y="439"/>
                    <a:pt x="556" y="438"/>
                    <a:pt x="552" y="439"/>
                  </a:cubicBezTo>
                  <a:cubicBezTo>
                    <a:pt x="551" y="438"/>
                    <a:pt x="550" y="437"/>
                    <a:pt x="548" y="437"/>
                  </a:cubicBezTo>
                  <a:cubicBezTo>
                    <a:pt x="547" y="439"/>
                    <a:pt x="547" y="436"/>
                    <a:pt x="546" y="438"/>
                  </a:cubicBezTo>
                  <a:cubicBezTo>
                    <a:pt x="547" y="438"/>
                    <a:pt x="548" y="441"/>
                    <a:pt x="547" y="441"/>
                  </a:cubicBezTo>
                  <a:cubicBezTo>
                    <a:pt x="546" y="440"/>
                    <a:pt x="546" y="439"/>
                    <a:pt x="544" y="438"/>
                  </a:cubicBezTo>
                  <a:cubicBezTo>
                    <a:pt x="544" y="437"/>
                    <a:pt x="547" y="436"/>
                    <a:pt x="546" y="435"/>
                  </a:cubicBezTo>
                  <a:cubicBezTo>
                    <a:pt x="545" y="436"/>
                    <a:pt x="543" y="434"/>
                    <a:pt x="542" y="436"/>
                  </a:cubicBezTo>
                  <a:cubicBezTo>
                    <a:pt x="542" y="433"/>
                    <a:pt x="537" y="434"/>
                    <a:pt x="538" y="432"/>
                  </a:cubicBezTo>
                  <a:cubicBezTo>
                    <a:pt x="533" y="432"/>
                    <a:pt x="530" y="427"/>
                    <a:pt x="527" y="425"/>
                  </a:cubicBezTo>
                  <a:cubicBezTo>
                    <a:pt x="520" y="428"/>
                    <a:pt x="512" y="422"/>
                    <a:pt x="505" y="422"/>
                  </a:cubicBezTo>
                  <a:cubicBezTo>
                    <a:pt x="505" y="421"/>
                    <a:pt x="505" y="417"/>
                    <a:pt x="504" y="419"/>
                  </a:cubicBezTo>
                  <a:cubicBezTo>
                    <a:pt x="505" y="420"/>
                    <a:pt x="503" y="422"/>
                    <a:pt x="503" y="422"/>
                  </a:cubicBezTo>
                  <a:cubicBezTo>
                    <a:pt x="501" y="421"/>
                    <a:pt x="499" y="420"/>
                    <a:pt x="500" y="417"/>
                  </a:cubicBezTo>
                  <a:cubicBezTo>
                    <a:pt x="498" y="416"/>
                    <a:pt x="499" y="419"/>
                    <a:pt x="498" y="420"/>
                  </a:cubicBezTo>
                  <a:cubicBezTo>
                    <a:pt x="498" y="416"/>
                    <a:pt x="494" y="414"/>
                    <a:pt x="494" y="411"/>
                  </a:cubicBezTo>
                  <a:cubicBezTo>
                    <a:pt x="493" y="411"/>
                    <a:pt x="492" y="412"/>
                    <a:pt x="490" y="411"/>
                  </a:cubicBezTo>
                  <a:cubicBezTo>
                    <a:pt x="490" y="411"/>
                    <a:pt x="489" y="409"/>
                    <a:pt x="491" y="409"/>
                  </a:cubicBezTo>
                  <a:cubicBezTo>
                    <a:pt x="492" y="409"/>
                    <a:pt x="491" y="411"/>
                    <a:pt x="493" y="410"/>
                  </a:cubicBezTo>
                  <a:cubicBezTo>
                    <a:pt x="493" y="410"/>
                    <a:pt x="493" y="410"/>
                    <a:pt x="494" y="410"/>
                  </a:cubicBezTo>
                  <a:cubicBezTo>
                    <a:pt x="495" y="408"/>
                    <a:pt x="492" y="408"/>
                    <a:pt x="492" y="406"/>
                  </a:cubicBezTo>
                  <a:cubicBezTo>
                    <a:pt x="489" y="408"/>
                    <a:pt x="487" y="407"/>
                    <a:pt x="481" y="408"/>
                  </a:cubicBezTo>
                  <a:cubicBezTo>
                    <a:pt x="481" y="404"/>
                    <a:pt x="477" y="406"/>
                    <a:pt x="480" y="407"/>
                  </a:cubicBezTo>
                  <a:cubicBezTo>
                    <a:pt x="478" y="407"/>
                    <a:pt x="476" y="407"/>
                    <a:pt x="476" y="405"/>
                  </a:cubicBezTo>
                  <a:cubicBezTo>
                    <a:pt x="476" y="405"/>
                    <a:pt x="477" y="405"/>
                    <a:pt x="477" y="404"/>
                  </a:cubicBezTo>
                  <a:cubicBezTo>
                    <a:pt x="470" y="402"/>
                    <a:pt x="470" y="394"/>
                    <a:pt x="466" y="390"/>
                  </a:cubicBezTo>
                  <a:cubicBezTo>
                    <a:pt x="465" y="390"/>
                    <a:pt x="464" y="385"/>
                    <a:pt x="464" y="383"/>
                  </a:cubicBezTo>
                  <a:cubicBezTo>
                    <a:pt x="463" y="383"/>
                    <a:pt x="462" y="384"/>
                    <a:pt x="462" y="382"/>
                  </a:cubicBezTo>
                  <a:cubicBezTo>
                    <a:pt x="458" y="370"/>
                    <a:pt x="449" y="362"/>
                    <a:pt x="448" y="349"/>
                  </a:cubicBezTo>
                  <a:cubicBezTo>
                    <a:pt x="446" y="348"/>
                    <a:pt x="445" y="349"/>
                    <a:pt x="444" y="350"/>
                  </a:cubicBezTo>
                  <a:cubicBezTo>
                    <a:pt x="444" y="349"/>
                    <a:pt x="444" y="348"/>
                    <a:pt x="443" y="347"/>
                  </a:cubicBezTo>
                  <a:cubicBezTo>
                    <a:pt x="440" y="349"/>
                    <a:pt x="435" y="343"/>
                    <a:pt x="434" y="338"/>
                  </a:cubicBezTo>
                  <a:cubicBezTo>
                    <a:pt x="432" y="337"/>
                    <a:pt x="431" y="338"/>
                    <a:pt x="430" y="334"/>
                  </a:cubicBezTo>
                  <a:cubicBezTo>
                    <a:pt x="434" y="326"/>
                    <a:pt x="419" y="318"/>
                    <a:pt x="422" y="308"/>
                  </a:cubicBezTo>
                  <a:cubicBezTo>
                    <a:pt x="418" y="305"/>
                    <a:pt x="418" y="299"/>
                    <a:pt x="414" y="296"/>
                  </a:cubicBezTo>
                  <a:cubicBezTo>
                    <a:pt x="417" y="294"/>
                    <a:pt x="414" y="292"/>
                    <a:pt x="414" y="289"/>
                  </a:cubicBezTo>
                  <a:cubicBezTo>
                    <a:pt x="407" y="286"/>
                    <a:pt x="400" y="276"/>
                    <a:pt x="407" y="269"/>
                  </a:cubicBezTo>
                  <a:cubicBezTo>
                    <a:pt x="408" y="270"/>
                    <a:pt x="408" y="272"/>
                    <a:pt x="409" y="273"/>
                  </a:cubicBezTo>
                  <a:cubicBezTo>
                    <a:pt x="408" y="269"/>
                    <a:pt x="416" y="272"/>
                    <a:pt x="412" y="276"/>
                  </a:cubicBezTo>
                  <a:cubicBezTo>
                    <a:pt x="414" y="276"/>
                    <a:pt x="413" y="279"/>
                    <a:pt x="415" y="279"/>
                  </a:cubicBezTo>
                  <a:cubicBezTo>
                    <a:pt x="415" y="277"/>
                    <a:pt x="416" y="277"/>
                    <a:pt x="417" y="275"/>
                  </a:cubicBezTo>
                  <a:cubicBezTo>
                    <a:pt x="416" y="273"/>
                    <a:pt x="415" y="269"/>
                    <a:pt x="415" y="266"/>
                  </a:cubicBezTo>
                  <a:cubicBezTo>
                    <a:pt x="414" y="267"/>
                    <a:pt x="414" y="267"/>
                    <a:pt x="413" y="265"/>
                  </a:cubicBezTo>
                  <a:cubicBezTo>
                    <a:pt x="414" y="265"/>
                    <a:pt x="415" y="265"/>
                    <a:pt x="415" y="265"/>
                  </a:cubicBezTo>
                  <a:cubicBezTo>
                    <a:pt x="412" y="263"/>
                    <a:pt x="412" y="268"/>
                    <a:pt x="410" y="269"/>
                  </a:cubicBezTo>
                  <a:cubicBezTo>
                    <a:pt x="409" y="267"/>
                    <a:pt x="409" y="266"/>
                    <a:pt x="411" y="265"/>
                  </a:cubicBezTo>
                  <a:cubicBezTo>
                    <a:pt x="410" y="264"/>
                    <a:pt x="408" y="266"/>
                    <a:pt x="408" y="264"/>
                  </a:cubicBezTo>
                  <a:cubicBezTo>
                    <a:pt x="411" y="265"/>
                    <a:pt x="404" y="258"/>
                    <a:pt x="404" y="254"/>
                  </a:cubicBezTo>
                  <a:cubicBezTo>
                    <a:pt x="403" y="251"/>
                    <a:pt x="404" y="250"/>
                    <a:pt x="402" y="249"/>
                  </a:cubicBezTo>
                  <a:cubicBezTo>
                    <a:pt x="401" y="241"/>
                    <a:pt x="394" y="241"/>
                    <a:pt x="392" y="234"/>
                  </a:cubicBezTo>
                  <a:cubicBezTo>
                    <a:pt x="389" y="233"/>
                    <a:pt x="387" y="230"/>
                    <a:pt x="388" y="226"/>
                  </a:cubicBezTo>
                  <a:cubicBezTo>
                    <a:pt x="385" y="225"/>
                    <a:pt x="385" y="221"/>
                    <a:pt x="383" y="217"/>
                  </a:cubicBezTo>
                  <a:cubicBezTo>
                    <a:pt x="384" y="217"/>
                    <a:pt x="385" y="220"/>
                    <a:pt x="385" y="218"/>
                  </a:cubicBezTo>
                  <a:cubicBezTo>
                    <a:pt x="383" y="217"/>
                    <a:pt x="384" y="215"/>
                    <a:pt x="383" y="214"/>
                  </a:cubicBezTo>
                  <a:cubicBezTo>
                    <a:pt x="375" y="214"/>
                    <a:pt x="375" y="205"/>
                    <a:pt x="374" y="201"/>
                  </a:cubicBezTo>
                  <a:cubicBezTo>
                    <a:pt x="376" y="200"/>
                    <a:pt x="377" y="204"/>
                    <a:pt x="378" y="203"/>
                  </a:cubicBezTo>
                  <a:cubicBezTo>
                    <a:pt x="377" y="201"/>
                    <a:pt x="377" y="199"/>
                    <a:pt x="375" y="198"/>
                  </a:cubicBezTo>
                  <a:cubicBezTo>
                    <a:pt x="374" y="198"/>
                    <a:pt x="374" y="199"/>
                    <a:pt x="373" y="200"/>
                  </a:cubicBezTo>
                  <a:cubicBezTo>
                    <a:pt x="373" y="199"/>
                    <a:pt x="372" y="199"/>
                    <a:pt x="372" y="199"/>
                  </a:cubicBezTo>
                  <a:cubicBezTo>
                    <a:pt x="373" y="198"/>
                    <a:pt x="376" y="197"/>
                    <a:pt x="374" y="195"/>
                  </a:cubicBezTo>
                  <a:cubicBezTo>
                    <a:pt x="370" y="194"/>
                    <a:pt x="373" y="189"/>
                    <a:pt x="372" y="184"/>
                  </a:cubicBezTo>
                  <a:cubicBezTo>
                    <a:pt x="381" y="176"/>
                    <a:pt x="372" y="169"/>
                    <a:pt x="369" y="161"/>
                  </a:cubicBezTo>
                  <a:cubicBezTo>
                    <a:pt x="366" y="152"/>
                    <a:pt x="369" y="148"/>
                    <a:pt x="375" y="142"/>
                  </a:cubicBezTo>
                  <a:cubicBezTo>
                    <a:pt x="377" y="143"/>
                    <a:pt x="381" y="142"/>
                    <a:pt x="384" y="140"/>
                  </a:cubicBezTo>
                  <a:cubicBezTo>
                    <a:pt x="384" y="141"/>
                    <a:pt x="386" y="144"/>
                    <a:pt x="387" y="142"/>
                  </a:cubicBezTo>
                  <a:cubicBezTo>
                    <a:pt x="384" y="140"/>
                    <a:pt x="390" y="137"/>
                    <a:pt x="392" y="137"/>
                  </a:cubicBezTo>
                  <a:cubicBezTo>
                    <a:pt x="393" y="135"/>
                    <a:pt x="391" y="135"/>
                    <a:pt x="391" y="133"/>
                  </a:cubicBezTo>
                  <a:cubicBezTo>
                    <a:pt x="392" y="133"/>
                    <a:pt x="392" y="134"/>
                    <a:pt x="393" y="134"/>
                  </a:cubicBezTo>
                  <a:cubicBezTo>
                    <a:pt x="392" y="132"/>
                    <a:pt x="393" y="132"/>
                    <a:pt x="393" y="129"/>
                  </a:cubicBezTo>
                  <a:cubicBezTo>
                    <a:pt x="390" y="129"/>
                    <a:pt x="390" y="129"/>
                    <a:pt x="389" y="131"/>
                  </a:cubicBezTo>
                  <a:cubicBezTo>
                    <a:pt x="389" y="129"/>
                    <a:pt x="389" y="128"/>
                    <a:pt x="388" y="128"/>
                  </a:cubicBezTo>
                  <a:cubicBezTo>
                    <a:pt x="389" y="129"/>
                    <a:pt x="391" y="127"/>
                    <a:pt x="392" y="128"/>
                  </a:cubicBezTo>
                  <a:cubicBezTo>
                    <a:pt x="390" y="123"/>
                    <a:pt x="386" y="120"/>
                    <a:pt x="380" y="121"/>
                  </a:cubicBezTo>
                  <a:cubicBezTo>
                    <a:pt x="379" y="117"/>
                    <a:pt x="372" y="119"/>
                    <a:pt x="370" y="116"/>
                  </a:cubicBezTo>
                  <a:cubicBezTo>
                    <a:pt x="370" y="117"/>
                    <a:pt x="370" y="117"/>
                    <a:pt x="369" y="116"/>
                  </a:cubicBezTo>
                  <a:cubicBezTo>
                    <a:pt x="369" y="118"/>
                    <a:pt x="369" y="119"/>
                    <a:pt x="367" y="120"/>
                  </a:cubicBezTo>
                  <a:cubicBezTo>
                    <a:pt x="367" y="117"/>
                    <a:pt x="364" y="119"/>
                    <a:pt x="362" y="119"/>
                  </a:cubicBezTo>
                  <a:cubicBezTo>
                    <a:pt x="362" y="120"/>
                    <a:pt x="363" y="121"/>
                    <a:pt x="361" y="121"/>
                  </a:cubicBezTo>
                  <a:cubicBezTo>
                    <a:pt x="362" y="119"/>
                    <a:pt x="361" y="119"/>
                    <a:pt x="360" y="118"/>
                  </a:cubicBezTo>
                  <a:cubicBezTo>
                    <a:pt x="359" y="121"/>
                    <a:pt x="353" y="118"/>
                    <a:pt x="354" y="120"/>
                  </a:cubicBezTo>
                  <a:cubicBezTo>
                    <a:pt x="350" y="118"/>
                    <a:pt x="344" y="121"/>
                    <a:pt x="340" y="117"/>
                  </a:cubicBezTo>
                  <a:cubicBezTo>
                    <a:pt x="340" y="111"/>
                    <a:pt x="335" y="104"/>
                    <a:pt x="334" y="101"/>
                  </a:cubicBezTo>
                  <a:cubicBezTo>
                    <a:pt x="334" y="102"/>
                    <a:pt x="334" y="103"/>
                    <a:pt x="333" y="102"/>
                  </a:cubicBezTo>
                  <a:cubicBezTo>
                    <a:pt x="332" y="98"/>
                    <a:pt x="329" y="93"/>
                    <a:pt x="327" y="87"/>
                  </a:cubicBezTo>
                  <a:cubicBezTo>
                    <a:pt x="324" y="80"/>
                    <a:pt x="320" y="74"/>
                    <a:pt x="326" y="70"/>
                  </a:cubicBezTo>
                  <a:cubicBezTo>
                    <a:pt x="328" y="75"/>
                    <a:pt x="330" y="78"/>
                    <a:pt x="332" y="84"/>
                  </a:cubicBezTo>
                  <a:cubicBezTo>
                    <a:pt x="331" y="84"/>
                    <a:pt x="330" y="84"/>
                    <a:pt x="330" y="85"/>
                  </a:cubicBezTo>
                  <a:cubicBezTo>
                    <a:pt x="330" y="86"/>
                    <a:pt x="331" y="86"/>
                    <a:pt x="331" y="87"/>
                  </a:cubicBezTo>
                  <a:cubicBezTo>
                    <a:pt x="331" y="88"/>
                    <a:pt x="333" y="85"/>
                    <a:pt x="334" y="87"/>
                  </a:cubicBezTo>
                  <a:cubicBezTo>
                    <a:pt x="332" y="87"/>
                    <a:pt x="332" y="89"/>
                    <a:pt x="331" y="91"/>
                  </a:cubicBezTo>
                  <a:cubicBezTo>
                    <a:pt x="332" y="91"/>
                    <a:pt x="333" y="91"/>
                    <a:pt x="333" y="92"/>
                  </a:cubicBezTo>
                  <a:cubicBezTo>
                    <a:pt x="332" y="92"/>
                    <a:pt x="332" y="92"/>
                    <a:pt x="333" y="93"/>
                  </a:cubicBezTo>
                  <a:cubicBezTo>
                    <a:pt x="334" y="91"/>
                    <a:pt x="333" y="91"/>
                    <a:pt x="332" y="90"/>
                  </a:cubicBezTo>
                  <a:cubicBezTo>
                    <a:pt x="333" y="91"/>
                    <a:pt x="334" y="90"/>
                    <a:pt x="335" y="89"/>
                  </a:cubicBezTo>
                  <a:cubicBezTo>
                    <a:pt x="335" y="85"/>
                    <a:pt x="333" y="82"/>
                    <a:pt x="334" y="78"/>
                  </a:cubicBezTo>
                  <a:cubicBezTo>
                    <a:pt x="332" y="78"/>
                    <a:pt x="333" y="77"/>
                    <a:pt x="331" y="79"/>
                  </a:cubicBezTo>
                  <a:cubicBezTo>
                    <a:pt x="331" y="76"/>
                    <a:pt x="332" y="74"/>
                    <a:pt x="329" y="75"/>
                  </a:cubicBezTo>
                  <a:cubicBezTo>
                    <a:pt x="328" y="71"/>
                    <a:pt x="326" y="66"/>
                    <a:pt x="329" y="62"/>
                  </a:cubicBezTo>
                  <a:cubicBezTo>
                    <a:pt x="331" y="62"/>
                    <a:pt x="333" y="64"/>
                    <a:pt x="332" y="65"/>
                  </a:cubicBezTo>
                  <a:cubicBezTo>
                    <a:pt x="334" y="67"/>
                    <a:pt x="338" y="66"/>
                    <a:pt x="337" y="63"/>
                  </a:cubicBezTo>
                  <a:cubicBezTo>
                    <a:pt x="335" y="62"/>
                    <a:pt x="335" y="64"/>
                    <a:pt x="334" y="63"/>
                  </a:cubicBezTo>
                  <a:cubicBezTo>
                    <a:pt x="334" y="62"/>
                    <a:pt x="336" y="62"/>
                    <a:pt x="334" y="61"/>
                  </a:cubicBezTo>
                  <a:cubicBezTo>
                    <a:pt x="333" y="61"/>
                    <a:pt x="333" y="61"/>
                    <a:pt x="333" y="62"/>
                  </a:cubicBezTo>
                  <a:cubicBezTo>
                    <a:pt x="333" y="56"/>
                    <a:pt x="331" y="54"/>
                    <a:pt x="328" y="54"/>
                  </a:cubicBezTo>
                  <a:cubicBezTo>
                    <a:pt x="328" y="52"/>
                    <a:pt x="329" y="53"/>
                    <a:pt x="329" y="51"/>
                  </a:cubicBezTo>
                  <a:cubicBezTo>
                    <a:pt x="327" y="52"/>
                    <a:pt x="327" y="50"/>
                    <a:pt x="327" y="49"/>
                  </a:cubicBezTo>
                  <a:cubicBezTo>
                    <a:pt x="326" y="49"/>
                    <a:pt x="324" y="49"/>
                    <a:pt x="323" y="48"/>
                  </a:cubicBezTo>
                  <a:cubicBezTo>
                    <a:pt x="326" y="45"/>
                    <a:pt x="322" y="42"/>
                    <a:pt x="320" y="41"/>
                  </a:cubicBezTo>
                  <a:cubicBezTo>
                    <a:pt x="319" y="40"/>
                    <a:pt x="320" y="40"/>
                    <a:pt x="320" y="39"/>
                  </a:cubicBezTo>
                  <a:cubicBezTo>
                    <a:pt x="314" y="31"/>
                    <a:pt x="309" y="21"/>
                    <a:pt x="300" y="16"/>
                  </a:cubicBezTo>
                  <a:cubicBezTo>
                    <a:pt x="296" y="12"/>
                    <a:pt x="295" y="5"/>
                    <a:pt x="293" y="0"/>
                  </a:cubicBezTo>
                  <a:cubicBezTo>
                    <a:pt x="291" y="2"/>
                    <a:pt x="292" y="7"/>
                    <a:pt x="291" y="9"/>
                  </a:cubicBezTo>
                  <a:cubicBezTo>
                    <a:pt x="287" y="7"/>
                    <a:pt x="283" y="7"/>
                    <a:pt x="278" y="6"/>
                  </a:cubicBezTo>
                  <a:cubicBezTo>
                    <a:pt x="279" y="7"/>
                    <a:pt x="276" y="9"/>
                    <a:pt x="276" y="7"/>
                  </a:cubicBezTo>
                  <a:cubicBezTo>
                    <a:pt x="277" y="8"/>
                    <a:pt x="278" y="6"/>
                    <a:pt x="277" y="6"/>
                  </a:cubicBezTo>
                  <a:close/>
                  <a:moveTo>
                    <a:pt x="237" y="310"/>
                  </a:moveTo>
                  <a:cubicBezTo>
                    <a:pt x="238" y="308"/>
                    <a:pt x="238" y="307"/>
                    <a:pt x="239" y="307"/>
                  </a:cubicBezTo>
                  <a:cubicBezTo>
                    <a:pt x="240" y="307"/>
                    <a:pt x="238" y="309"/>
                    <a:pt x="239" y="310"/>
                  </a:cubicBezTo>
                  <a:cubicBezTo>
                    <a:pt x="239" y="311"/>
                    <a:pt x="239" y="311"/>
                    <a:pt x="240" y="311"/>
                  </a:cubicBezTo>
                  <a:cubicBezTo>
                    <a:pt x="239" y="312"/>
                    <a:pt x="238" y="310"/>
                    <a:pt x="237" y="310"/>
                  </a:cubicBezTo>
                  <a:cubicBezTo>
                    <a:pt x="237" y="310"/>
                    <a:pt x="237" y="310"/>
                    <a:pt x="237" y="310"/>
                  </a:cubicBezTo>
                  <a:close/>
                  <a:moveTo>
                    <a:pt x="143" y="390"/>
                  </a:moveTo>
                  <a:cubicBezTo>
                    <a:pt x="143" y="390"/>
                    <a:pt x="143" y="390"/>
                    <a:pt x="143" y="390"/>
                  </a:cubicBezTo>
                  <a:cubicBezTo>
                    <a:pt x="145" y="391"/>
                    <a:pt x="142" y="392"/>
                    <a:pt x="142" y="393"/>
                  </a:cubicBezTo>
                  <a:cubicBezTo>
                    <a:pt x="141" y="392"/>
                    <a:pt x="141" y="390"/>
                    <a:pt x="139" y="390"/>
                  </a:cubicBezTo>
                  <a:cubicBezTo>
                    <a:pt x="141" y="391"/>
                    <a:pt x="136" y="394"/>
                    <a:pt x="139" y="395"/>
                  </a:cubicBezTo>
                  <a:cubicBezTo>
                    <a:pt x="138" y="392"/>
                    <a:pt x="144" y="394"/>
                    <a:pt x="145" y="394"/>
                  </a:cubicBezTo>
                  <a:cubicBezTo>
                    <a:pt x="145" y="395"/>
                    <a:pt x="144" y="396"/>
                    <a:pt x="144" y="396"/>
                  </a:cubicBezTo>
                  <a:cubicBezTo>
                    <a:pt x="142" y="396"/>
                    <a:pt x="143" y="394"/>
                    <a:pt x="142" y="394"/>
                  </a:cubicBezTo>
                  <a:cubicBezTo>
                    <a:pt x="141" y="399"/>
                    <a:pt x="150" y="398"/>
                    <a:pt x="151" y="398"/>
                  </a:cubicBezTo>
                  <a:cubicBezTo>
                    <a:pt x="150" y="399"/>
                    <a:pt x="150" y="403"/>
                    <a:pt x="153" y="402"/>
                  </a:cubicBezTo>
                  <a:cubicBezTo>
                    <a:pt x="154" y="401"/>
                    <a:pt x="152" y="401"/>
                    <a:pt x="153" y="400"/>
                  </a:cubicBezTo>
                  <a:cubicBezTo>
                    <a:pt x="155" y="403"/>
                    <a:pt x="160" y="401"/>
                    <a:pt x="161" y="399"/>
                  </a:cubicBezTo>
                  <a:cubicBezTo>
                    <a:pt x="161" y="400"/>
                    <a:pt x="163" y="400"/>
                    <a:pt x="164" y="400"/>
                  </a:cubicBezTo>
                  <a:cubicBezTo>
                    <a:pt x="165" y="399"/>
                    <a:pt x="162" y="399"/>
                    <a:pt x="164" y="399"/>
                  </a:cubicBezTo>
                  <a:cubicBezTo>
                    <a:pt x="165" y="399"/>
                    <a:pt x="165" y="401"/>
                    <a:pt x="167" y="400"/>
                  </a:cubicBezTo>
                  <a:cubicBezTo>
                    <a:pt x="169" y="397"/>
                    <a:pt x="168" y="393"/>
                    <a:pt x="171" y="391"/>
                  </a:cubicBezTo>
                  <a:cubicBezTo>
                    <a:pt x="170" y="385"/>
                    <a:pt x="173" y="380"/>
                    <a:pt x="173" y="375"/>
                  </a:cubicBezTo>
                  <a:cubicBezTo>
                    <a:pt x="173" y="373"/>
                    <a:pt x="172" y="374"/>
                    <a:pt x="172" y="372"/>
                  </a:cubicBezTo>
                  <a:cubicBezTo>
                    <a:pt x="171" y="372"/>
                    <a:pt x="172" y="374"/>
                    <a:pt x="170" y="374"/>
                  </a:cubicBezTo>
                  <a:cubicBezTo>
                    <a:pt x="170" y="373"/>
                    <a:pt x="171" y="372"/>
                    <a:pt x="170" y="371"/>
                  </a:cubicBezTo>
                  <a:cubicBezTo>
                    <a:pt x="170" y="373"/>
                    <a:pt x="168" y="373"/>
                    <a:pt x="168" y="374"/>
                  </a:cubicBezTo>
                  <a:cubicBezTo>
                    <a:pt x="169" y="374"/>
                    <a:pt x="169" y="374"/>
                    <a:pt x="170" y="375"/>
                  </a:cubicBezTo>
                  <a:cubicBezTo>
                    <a:pt x="166" y="379"/>
                    <a:pt x="164" y="386"/>
                    <a:pt x="163" y="389"/>
                  </a:cubicBezTo>
                  <a:cubicBezTo>
                    <a:pt x="163" y="388"/>
                    <a:pt x="164" y="388"/>
                    <a:pt x="164" y="388"/>
                  </a:cubicBezTo>
                  <a:cubicBezTo>
                    <a:pt x="164" y="391"/>
                    <a:pt x="162" y="393"/>
                    <a:pt x="164" y="396"/>
                  </a:cubicBezTo>
                  <a:cubicBezTo>
                    <a:pt x="163" y="396"/>
                    <a:pt x="163" y="397"/>
                    <a:pt x="162" y="397"/>
                  </a:cubicBezTo>
                  <a:cubicBezTo>
                    <a:pt x="162" y="393"/>
                    <a:pt x="159" y="393"/>
                    <a:pt x="161" y="391"/>
                  </a:cubicBezTo>
                  <a:cubicBezTo>
                    <a:pt x="161" y="391"/>
                    <a:pt x="162" y="392"/>
                    <a:pt x="162" y="391"/>
                  </a:cubicBezTo>
                  <a:cubicBezTo>
                    <a:pt x="162" y="391"/>
                    <a:pt x="160" y="389"/>
                    <a:pt x="162" y="388"/>
                  </a:cubicBezTo>
                  <a:cubicBezTo>
                    <a:pt x="160" y="388"/>
                    <a:pt x="161" y="387"/>
                    <a:pt x="160" y="386"/>
                  </a:cubicBezTo>
                  <a:cubicBezTo>
                    <a:pt x="160" y="384"/>
                    <a:pt x="161" y="384"/>
                    <a:pt x="161" y="382"/>
                  </a:cubicBezTo>
                  <a:cubicBezTo>
                    <a:pt x="158" y="382"/>
                    <a:pt x="158" y="386"/>
                    <a:pt x="156" y="383"/>
                  </a:cubicBezTo>
                  <a:cubicBezTo>
                    <a:pt x="156" y="385"/>
                    <a:pt x="151" y="382"/>
                    <a:pt x="151" y="384"/>
                  </a:cubicBezTo>
                  <a:cubicBezTo>
                    <a:pt x="152" y="383"/>
                    <a:pt x="152" y="385"/>
                    <a:pt x="153" y="385"/>
                  </a:cubicBezTo>
                  <a:cubicBezTo>
                    <a:pt x="153" y="384"/>
                    <a:pt x="153" y="384"/>
                    <a:pt x="155" y="384"/>
                  </a:cubicBezTo>
                  <a:cubicBezTo>
                    <a:pt x="155" y="385"/>
                    <a:pt x="156" y="385"/>
                    <a:pt x="155" y="386"/>
                  </a:cubicBezTo>
                  <a:cubicBezTo>
                    <a:pt x="155" y="385"/>
                    <a:pt x="155" y="384"/>
                    <a:pt x="154" y="384"/>
                  </a:cubicBezTo>
                  <a:cubicBezTo>
                    <a:pt x="154" y="386"/>
                    <a:pt x="151" y="385"/>
                    <a:pt x="151" y="388"/>
                  </a:cubicBezTo>
                  <a:cubicBezTo>
                    <a:pt x="153" y="389"/>
                    <a:pt x="154" y="388"/>
                    <a:pt x="155" y="388"/>
                  </a:cubicBezTo>
                  <a:cubicBezTo>
                    <a:pt x="154" y="391"/>
                    <a:pt x="150" y="388"/>
                    <a:pt x="150" y="392"/>
                  </a:cubicBezTo>
                  <a:cubicBezTo>
                    <a:pt x="150" y="391"/>
                    <a:pt x="149" y="391"/>
                    <a:pt x="149" y="391"/>
                  </a:cubicBezTo>
                  <a:cubicBezTo>
                    <a:pt x="148" y="389"/>
                    <a:pt x="149" y="388"/>
                    <a:pt x="149" y="388"/>
                  </a:cubicBezTo>
                  <a:cubicBezTo>
                    <a:pt x="149" y="387"/>
                    <a:pt x="148" y="387"/>
                    <a:pt x="146" y="387"/>
                  </a:cubicBezTo>
                  <a:cubicBezTo>
                    <a:pt x="146" y="389"/>
                    <a:pt x="148" y="388"/>
                    <a:pt x="148" y="389"/>
                  </a:cubicBezTo>
                  <a:cubicBezTo>
                    <a:pt x="146" y="390"/>
                    <a:pt x="143" y="390"/>
                    <a:pt x="143" y="390"/>
                  </a:cubicBezTo>
                  <a:close/>
                  <a:moveTo>
                    <a:pt x="293" y="51"/>
                  </a:moveTo>
                  <a:cubicBezTo>
                    <a:pt x="292" y="49"/>
                    <a:pt x="295" y="49"/>
                    <a:pt x="294" y="49"/>
                  </a:cubicBezTo>
                  <a:cubicBezTo>
                    <a:pt x="295" y="48"/>
                    <a:pt x="296" y="47"/>
                    <a:pt x="298" y="47"/>
                  </a:cubicBezTo>
                  <a:cubicBezTo>
                    <a:pt x="298" y="48"/>
                    <a:pt x="297" y="47"/>
                    <a:pt x="297" y="48"/>
                  </a:cubicBezTo>
                  <a:cubicBezTo>
                    <a:pt x="297" y="48"/>
                    <a:pt x="298" y="49"/>
                    <a:pt x="298" y="50"/>
                  </a:cubicBezTo>
                  <a:cubicBezTo>
                    <a:pt x="296" y="48"/>
                    <a:pt x="295" y="50"/>
                    <a:pt x="294" y="51"/>
                  </a:cubicBezTo>
                  <a:cubicBezTo>
                    <a:pt x="294" y="51"/>
                    <a:pt x="294" y="51"/>
                    <a:pt x="293" y="51"/>
                  </a:cubicBezTo>
                  <a:cubicBezTo>
                    <a:pt x="293" y="51"/>
                    <a:pt x="293" y="51"/>
                    <a:pt x="293" y="51"/>
                  </a:cubicBezTo>
                  <a:close/>
                  <a:moveTo>
                    <a:pt x="329" y="61"/>
                  </a:moveTo>
                  <a:cubicBezTo>
                    <a:pt x="328" y="61"/>
                    <a:pt x="327" y="61"/>
                    <a:pt x="327" y="60"/>
                  </a:cubicBezTo>
                  <a:cubicBezTo>
                    <a:pt x="328" y="60"/>
                    <a:pt x="329" y="60"/>
                    <a:pt x="329" y="61"/>
                  </a:cubicBezTo>
                  <a:cubicBezTo>
                    <a:pt x="329" y="61"/>
                    <a:pt x="329" y="61"/>
                    <a:pt x="329" y="61"/>
                  </a:cubicBezTo>
                  <a:close/>
                  <a:moveTo>
                    <a:pt x="322" y="90"/>
                  </a:moveTo>
                  <a:cubicBezTo>
                    <a:pt x="322" y="90"/>
                    <a:pt x="322" y="90"/>
                    <a:pt x="322" y="90"/>
                  </a:cubicBezTo>
                  <a:cubicBezTo>
                    <a:pt x="319" y="93"/>
                    <a:pt x="323" y="96"/>
                    <a:pt x="324" y="98"/>
                  </a:cubicBezTo>
                  <a:cubicBezTo>
                    <a:pt x="323" y="99"/>
                    <a:pt x="323" y="100"/>
                    <a:pt x="322" y="101"/>
                  </a:cubicBezTo>
                  <a:cubicBezTo>
                    <a:pt x="324" y="102"/>
                    <a:pt x="325" y="100"/>
                    <a:pt x="325" y="101"/>
                  </a:cubicBezTo>
                  <a:cubicBezTo>
                    <a:pt x="322" y="104"/>
                    <a:pt x="322" y="106"/>
                    <a:pt x="322" y="109"/>
                  </a:cubicBezTo>
                  <a:cubicBezTo>
                    <a:pt x="324" y="108"/>
                    <a:pt x="325" y="110"/>
                    <a:pt x="326" y="112"/>
                  </a:cubicBezTo>
                  <a:cubicBezTo>
                    <a:pt x="323" y="113"/>
                    <a:pt x="327" y="114"/>
                    <a:pt x="325" y="116"/>
                  </a:cubicBezTo>
                  <a:cubicBezTo>
                    <a:pt x="329" y="118"/>
                    <a:pt x="330" y="117"/>
                    <a:pt x="334" y="118"/>
                  </a:cubicBezTo>
                  <a:cubicBezTo>
                    <a:pt x="334" y="115"/>
                    <a:pt x="332" y="112"/>
                    <a:pt x="332" y="109"/>
                  </a:cubicBezTo>
                  <a:cubicBezTo>
                    <a:pt x="332" y="109"/>
                    <a:pt x="332" y="110"/>
                    <a:pt x="332" y="110"/>
                  </a:cubicBezTo>
                  <a:cubicBezTo>
                    <a:pt x="332" y="107"/>
                    <a:pt x="327" y="103"/>
                    <a:pt x="331" y="100"/>
                  </a:cubicBezTo>
                  <a:cubicBezTo>
                    <a:pt x="329" y="99"/>
                    <a:pt x="330" y="101"/>
                    <a:pt x="328" y="101"/>
                  </a:cubicBezTo>
                  <a:cubicBezTo>
                    <a:pt x="325" y="94"/>
                    <a:pt x="325" y="87"/>
                    <a:pt x="320" y="81"/>
                  </a:cubicBezTo>
                  <a:cubicBezTo>
                    <a:pt x="320" y="86"/>
                    <a:pt x="321" y="88"/>
                    <a:pt x="322" y="90"/>
                  </a:cubicBezTo>
                  <a:close/>
                  <a:moveTo>
                    <a:pt x="333" y="107"/>
                  </a:moveTo>
                  <a:cubicBezTo>
                    <a:pt x="332" y="107"/>
                    <a:pt x="332" y="106"/>
                    <a:pt x="332" y="105"/>
                  </a:cubicBezTo>
                  <a:cubicBezTo>
                    <a:pt x="333" y="106"/>
                    <a:pt x="334" y="107"/>
                    <a:pt x="333" y="107"/>
                  </a:cubicBezTo>
                  <a:cubicBezTo>
                    <a:pt x="333" y="107"/>
                    <a:pt x="333" y="107"/>
                    <a:pt x="333" y="107"/>
                  </a:cubicBezTo>
                  <a:close/>
                  <a:moveTo>
                    <a:pt x="312" y="110"/>
                  </a:moveTo>
                  <a:cubicBezTo>
                    <a:pt x="311" y="110"/>
                    <a:pt x="311" y="109"/>
                    <a:pt x="311" y="108"/>
                  </a:cubicBezTo>
                  <a:cubicBezTo>
                    <a:pt x="312" y="108"/>
                    <a:pt x="313" y="108"/>
                    <a:pt x="312" y="110"/>
                  </a:cubicBezTo>
                  <a:cubicBezTo>
                    <a:pt x="312" y="110"/>
                    <a:pt x="312" y="110"/>
                    <a:pt x="312" y="110"/>
                  </a:cubicBezTo>
                  <a:close/>
                  <a:moveTo>
                    <a:pt x="383" y="128"/>
                  </a:moveTo>
                  <a:cubicBezTo>
                    <a:pt x="383" y="127"/>
                    <a:pt x="385" y="127"/>
                    <a:pt x="384" y="125"/>
                  </a:cubicBezTo>
                  <a:cubicBezTo>
                    <a:pt x="385" y="125"/>
                    <a:pt x="385" y="125"/>
                    <a:pt x="386" y="125"/>
                  </a:cubicBezTo>
                  <a:cubicBezTo>
                    <a:pt x="385" y="125"/>
                    <a:pt x="386" y="126"/>
                    <a:pt x="386" y="126"/>
                  </a:cubicBezTo>
                  <a:cubicBezTo>
                    <a:pt x="385" y="126"/>
                    <a:pt x="385" y="128"/>
                    <a:pt x="383" y="128"/>
                  </a:cubicBezTo>
                  <a:cubicBezTo>
                    <a:pt x="383" y="128"/>
                    <a:pt x="383" y="128"/>
                    <a:pt x="383" y="128"/>
                  </a:cubicBezTo>
                  <a:close/>
                  <a:moveTo>
                    <a:pt x="389" y="132"/>
                  </a:moveTo>
                  <a:cubicBezTo>
                    <a:pt x="390" y="131"/>
                    <a:pt x="390" y="131"/>
                    <a:pt x="390" y="131"/>
                  </a:cubicBezTo>
                  <a:cubicBezTo>
                    <a:pt x="391" y="131"/>
                    <a:pt x="391" y="131"/>
                    <a:pt x="391" y="132"/>
                  </a:cubicBezTo>
                  <a:cubicBezTo>
                    <a:pt x="390" y="132"/>
                    <a:pt x="390" y="132"/>
                    <a:pt x="389" y="132"/>
                  </a:cubicBezTo>
                  <a:cubicBezTo>
                    <a:pt x="389" y="132"/>
                    <a:pt x="389" y="132"/>
                    <a:pt x="389" y="132"/>
                  </a:cubicBezTo>
                  <a:close/>
                  <a:moveTo>
                    <a:pt x="282" y="198"/>
                  </a:moveTo>
                  <a:cubicBezTo>
                    <a:pt x="282" y="198"/>
                    <a:pt x="282" y="198"/>
                    <a:pt x="282" y="198"/>
                  </a:cubicBezTo>
                  <a:cubicBezTo>
                    <a:pt x="281" y="198"/>
                    <a:pt x="282" y="196"/>
                    <a:pt x="281" y="196"/>
                  </a:cubicBezTo>
                  <a:cubicBezTo>
                    <a:pt x="281" y="197"/>
                    <a:pt x="280" y="199"/>
                    <a:pt x="279" y="198"/>
                  </a:cubicBezTo>
                  <a:cubicBezTo>
                    <a:pt x="278" y="197"/>
                    <a:pt x="278" y="191"/>
                    <a:pt x="276" y="190"/>
                  </a:cubicBezTo>
                  <a:cubicBezTo>
                    <a:pt x="272" y="196"/>
                    <a:pt x="263" y="197"/>
                    <a:pt x="263" y="206"/>
                  </a:cubicBezTo>
                  <a:cubicBezTo>
                    <a:pt x="262" y="206"/>
                    <a:pt x="261" y="206"/>
                    <a:pt x="260" y="207"/>
                  </a:cubicBezTo>
                  <a:cubicBezTo>
                    <a:pt x="260" y="210"/>
                    <a:pt x="259" y="213"/>
                    <a:pt x="256" y="214"/>
                  </a:cubicBezTo>
                  <a:cubicBezTo>
                    <a:pt x="256" y="215"/>
                    <a:pt x="256" y="216"/>
                    <a:pt x="256" y="217"/>
                  </a:cubicBezTo>
                  <a:cubicBezTo>
                    <a:pt x="251" y="221"/>
                    <a:pt x="250" y="229"/>
                    <a:pt x="245" y="234"/>
                  </a:cubicBezTo>
                  <a:cubicBezTo>
                    <a:pt x="247" y="240"/>
                    <a:pt x="240" y="243"/>
                    <a:pt x="241" y="249"/>
                  </a:cubicBezTo>
                  <a:cubicBezTo>
                    <a:pt x="240" y="249"/>
                    <a:pt x="240" y="249"/>
                    <a:pt x="239" y="249"/>
                  </a:cubicBezTo>
                  <a:cubicBezTo>
                    <a:pt x="237" y="256"/>
                    <a:pt x="233" y="261"/>
                    <a:pt x="232" y="268"/>
                  </a:cubicBezTo>
                  <a:cubicBezTo>
                    <a:pt x="231" y="271"/>
                    <a:pt x="228" y="276"/>
                    <a:pt x="228" y="279"/>
                  </a:cubicBezTo>
                  <a:cubicBezTo>
                    <a:pt x="227" y="284"/>
                    <a:pt x="224" y="284"/>
                    <a:pt x="223" y="287"/>
                  </a:cubicBezTo>
                  <a:cubicBezTo>
                    <a:pt x="221" y="290"/>
                    <a:pt x="223" y="292"/>
                    <a:pt x="221" y="295"/>
                  </a:cubicBezTo>
                  <a:cubicBezTo>
                    <a:pt x="227" y="295"/>
                    <a:pt x="232" y="296"/>
                    <a:pt x="238" y="294"/>
                  </a:cubicBezTo>
                  <a:cubicBezTo>
                    <a:pt x="238" y="296"/>
                    <a:pt x="239" y="296"/>
                    <a:pt x="240" y="296"/>
                  </a:cubicBezTo>
                  <a:cubicBezTo>
                    <a:pt x="246" y="294"/>
                    <a:pt x="252" y="297"/>
                    <a:pt x="257" y="296"/>
                  </a:cubicBezTo>
                  <a:cubicBezTo>
                    <a:pt x="258" y="296"/>
                    <a:pt x="259" y="294"/>
                    <a:pt x="260" y="294"/>
                  </a:cubicBezTo>
                  <a:cubicBezTo>
                    <a:pt x="263" y="294"/>
                    <a:pt x="265" y="298"/>
                    <a:pt x="268" y="295"/>
                  </a:cubicBezTo>
                  <a:cubicBezTo>
                    <a:pt x="270" y="295"/>
                    <a:pt x="272" y="295"/>
                    <a:pt x="272" y="297"/>
                  </a:cubicBezTo>
                  <a:cubicBezTo>
                    <a:pt x="287" y="296"/>
                    <a:pt x="302" y="298"/>
                    <a:pt x="319" y="297"/>
                  </a:cubicBezTo>
                  <a:cubicBezTo>
                    <a:pt x="320" y="294"/>
                    <a:pt x="317" y="292"/>
                    <a:pt x="318" y="291"/>
                  </a:cubicBezTo>
                  <a:cubicBezTo>
                    <a:pt x="321" y="291"/>
                    <a:pt x="325" y="291"/>
                    <a:pt x="329" y="291"/>
                  </a:cubicBezTo>
                  <a:cubicBezTo>
                    <a:pt x="329" y="286"/>
                    <a:pt x="327" y="284"/>
                    <a:pt x="325" y="281"/>
                  </a:cubicBezTo>
                  <a:cubicBezTo>
                    <a:pt x="325" y="279"/>
                    <a:pt x="325" y="278"/>
                    <a:pt x="326" y="277"/>
                  </a:cubicBezTo>
                  <a:cubicBezTo>
                    <a:pt x="321" y="268"/>
                    <a:pt x="317" y="255"/>
                    <a:pt x="311" y="245"/>
                  </a:cubicBezTo>
                  <a:cubicBezTo>
                    <a:pt x="308" y="245"/>
                    <a:pt x="307" y="244"/>
                    <a:pt x="303" y="245"/>
                  </a:cubicBezTo>
                  <a:cubicBezTo>
                    <a:pt x="301" y="242"/>
                    <a:pt x="303" y="242"/>
                    <a:pt x="302" y="239"/>
                  </a:cubicBezTo>
                  <a:cubicBezTo>
                    <a:pt x="304" y="241"/>
                    <a:pt x="305" y="240"/>
                    <a:pt x="307" y="242"/>
                  </a:cubicBezTo>
                  <a:cubicBezTo>
                    <a:pt x="307" y="239"/>
                    <a:pt x="308" y="239"/>
                    <a:pt x="309" y="238"/>
                  </a:cubicBezTo>
                  <a:cubicBezTo>
                    <a:pt x="301" y="221"/>
                    <a:pt x="295" y="206"/>
                    <a:pt x="283" y="193"/>
                  </a:cubicBezTo>
                  <a:cubicBezTo>
                    <a:pt x="283" y="195"/>
                    <a:pt x="285" y="198"/>
                    <a:pt x="285" y="201"/>
                  </a:cubicBezTo>
                  <a:cubicBezTo>
                    <a:pt x="289" y="201"/>
                    <a:pt x="289" y="204"/>
                    <a:pt x="288" y="207"/>
                  </a:cubicBezTo>
                  <a:cubicBezTo>
                    <a:pt x="292" y="214"/>
                    <a:pt x="294" y="219"/>
                    <a:pt x="296" y="225"/>
                  </a:cubicBezTo>
                  <a:cubicBezTo>
                    <a:pt x="291" y="220"/>
                    <a:pt x="289" y="214"/>
                    <a:pt x="288" y="210"/>
                  </a:cubicBezTo>
                  <a:cubicBezTo>
                    <a:pt x="288" y="210"/>
                    <a:pt x="287" y="211"/>
                    <a:pt x="287" y="211"/>
                  </a:cubicBezTo>
                  <a:cubicBezTo>
                    <a:pt x="287" y="207"/>
                    <a:pt x="285" y="206"/>
                    <a:pt x="283" y="204"/>
                  </a:cubicBezTo>
                  <a:cubicBezTo>
                    <a:pt x="286" y="204"/>
                    <a:pt x="281" y="200"/>
                    <a:pt x="280" y="199"/>
                  </a:cubicBezTo>
                  <a:cubicBezTo>
                    <a:pt x="281" y="197"/>
                    <a:pt x="282" y="198"/>
                    <a:pt x="282" y="198"/>
                  </a:cubicBezTo>
                  <a:close/>
                  <a:moveTo>
                    <a:pt x="308" y="244"/>
                  </a:moveTo>
                  <a:cubicBezTo>
                    <a:pt x="309" y="244"/>
                    <a:pt x="306" y="240"/>
                    <a:pt x="309" y="240"/>
                  </a:cubicBezTo>
                  <a:cubicBezTo>
                    <a:pt x="309" y="242"/>
                    <a:pt x="307" y="244"/>
                    <a:pt x="310" y="243"/>
                  </a:cubicBezTo>
                  <a:cubicBezTo>
                    <a:pt x="310" y="244"/>
                    <a:pt x="309" y="244"/>
                    <a:pt x="308" y="244"/>
                  </a:cubicBezTo>
                  <a:cubicBezTo>
                    <a:pt x="308" y="244"/>
                    <a:pt x="308" y="244"/>
                    <a:pt x="308" y="244"/>
                  </a:cubicBezTo>
                  <a:close/>
                  <a:moveTo>
                    <a:pt x="132" y="295"/>
                  </a:moveTo>
                  <a:cubicBezTo>
                    <a:pt x="131" y="296"/>
                    <a:pt x="128" y="293"/>
                    <a:pt x="129" y="292"/>
                  </a:cubicBezTo>
                  <a:cubicBezTo>
                    <a:pt x="130" y="293"/>
                    <a:pt x="131" y="294"/>
                    <a:pt x="132" y="295"/>
                  </a:cubicBezTo>
                  <a:cubicBezTo>
                    <a:pt x="132" y="295"/>
                    <a:pt x="132" y="295"/>
                    <a:pt x="132" y="295"/>
                  </a:cubicBezTo>
                  <a:close/>
                  <a:moveTo>
                    <a:pt x="145" y="304"/>
                  </a:moveTo>
                  <a:cubicBezTo>
                    <a:pt x="145" y="304"/>
                    <a:pt x="146" y="304"/>
                    <a:pt x="146" y="303"/>
                  </a:cubicBezTo>
                  <a:cubicBezTo>
                    <a:pt x="147" y="303"/>
                    <a:pt x="146" y="304"/>
                    <a:pt x="146" y="305"/>
                  </a:cubicBezTo>
                  <a:cubicBezTo>
                    <a:pt x="146" y="305"/>
                    <a:pt x="146" y="304"/>
                    <a:pt x="145" y="304"/>
                  </a:cubicBezTo>
                  <a:cubicBezTo>
                    <a:pt x="145" y="304"/>
                    <a:pt x="145" y="304"/>
                    <a:pt x="145" y="304"/>
                  </a:cubicBezTo>
                  <a:close/>
                  <a:moveTo>
                    <a:pt x="258" y="310"/>
                  </a:moveTo>
                  <a:cubicBezTo>
                    <a:pt x="257" y="310"/>
                    <a:pt x="258" y="307"/>
                    <a:pt x="259" y="308"/>
                  </a:cubicBezTo>
                  <a:cubicBezTo>
                    <a:pt x="260" y="309"/>
                    <a:pt x="258" y="309"/>
                    <a:pt x="258" y="310"/>
                  </a:cubicBezTo>
                  <a:cubicBezTo>
                    <a:pt x="258" y="310"/>
                    <a:pt x="258" y="310"/>
                    <a:pt x="258" y="310"/>
                  </a:cubicBezTo>
                  <a:close/>
                  <a:moveTo>
                    <a:pt x="279" y="310"/>
                  </a:moveTo>
                  <a:cubicBezTo>
                    <a:pt x="279" y="309"/>
                    <a:pt x="280" y="309"/>
                    <a:pt x="279" y="308"/>
                  </a:cubicBezTo>
                  <a:cubicBezTo>
                    <a:pt x="281" y="308"/>
                    <a:pt x="281" y="309"/>
                    <a:pt x="280" y="310"/>
                  </a:cubicBezTo>
                  <a:cubicBezTo>
                    <a:pt x="280" y="310"/>
                    <a:pt x="279" y="310"/>
                    <a:pt x="279" y="310"/>
                  </a:cubicBezTo>
                  <a:cubicBezTo>
                    <a:pt x="279" y="310"/>
                    <a:pt x="279" y="310"/>
                    <a:pt x="279" y="310"/>
                  </a:cubicBezTo>
                  <a:close/>
                  <a:moveTo>
                    <a:pt x="262" y="312"/>
                  </a:moveTo>
                  <a:cubicBezTo>
                    <a:pt x="262" y="313"/>
                    <a:pt x="260" y="311"/>
                    <a:pt x="260" y="310"/>
                  </a:cubicBezTo>
                  <a:cubicBezTo>
                    <a:pt x="262" y="310"/>
                    <a:pt x="261" y="312"/>
                    <a:pt x="262" y="312"/>
                  </a:cubicBezTo>
                  <a:cubicBezTo>
                    <a:pt x="262" y="312"/>
                    <a:pt x="262" y="312"/>
                    <a:pt x="262" y="312"/>
                  </a:cubicBezTo>
                  <a:close/>
                  <a:moveTo>
                    <a:pt x="263" y="312"/>
                  </a:moveTo>
                  <a:cubicBezTo>
                    <a:pt x="263" y="311"/>
                    <a:pt x="264" y="311"/>
                    <a:pt x="266" y="311"/>
                  </a:cubicBezTo>
                  <a:cubicBezTo>
                    <a:pt x="266" y="313"/>
                    <a:pt x="264" y="313"/>
                    <a:pt x="263" y="312"/>
                  </a:cubicBezTo>
                  <a:cubicBezTo>
                    <a:pt x="263" y="312"/>
                    <a:pt x="263" y="312"/>
                    <a:pt x="263" y="312"/>
                  </a:cubicBezTo>
                  <a:close/>
                  <a:moveTo>
                    <a:pt x="332" y="319"/>
                  </a:moveTo>
                  <a:cubicBezTo>
                    <a:pt x="336" y="318"/>
                    <a:pt x="338" y="319"/>
                    <a:pt x="340" y="321"/>
                  </a:cubicBezTo>
                  <a:cubicBezTo>
                    <a:pt x="339" y="325"/>
                    <a:pt x="333" y="322"/>
                    <a:pt x="332" y="319"/>
                  </a:cubicBezTo>
                  <a:cubicBezTo>
                    <a:pt x="332" y="319"/>
                    <a:pt x="332" y="319"/>
                    <a:pt x="332" y="319"/>
                  </a:cubicBezTo>
                  <a:close/>
                  <a:moveTo>
                    <a:pt x="137" y="323"/>
                  </a:moveTo>
                  <a:cubicBezTo>
                    <a:pt x="137" y="322"/>
                    <a:pt x="137" y="321"/>
                    <a:pt x="137" y="321"/>
                  </a:cubicBezTo>
                  <a:cubicBezTo>
                    <a:pt x="137" y="321"/>
                    <a:pt x="137" y="321"/>
                    <a:pt x="137" y="321"/>
                  </a:cubicBezTo>
                  <a:cubicBezTo>
                    <a:pt x="138" y="321"/>
                    <a:pt x="138" y="321"/>
                    <a:pt x="138" y="321"/>
                  </a:cubicBezTo>
                  <a:cubicBezTo>
                    <a:pt x="139" y="321"/>
                    <a:pt x="136" y="323"/>
                    <a:pt x="139" y="322"/>
                  </a:cubicBezTo>
                  <a:cubicBezTo>
                    <a:pt x="139" y="323"/>
                    <a:pt x="138" y="323"/>
                    <a:pt x="137" y="323"/>
                  </a:cubicBezTo>
                  <a:cubicBezTo>
                    <a:pt x="137" y="323"/>
                    <a:pt x="137" y="323"/>
                    <a:pt x="137" y="323"/>
                  </a:cubicBezTo>
                  <a:close/>
                  <a:moveTo>
                    <a:pt x="144" y="323"/>
                  </a:moveTo>
                  <a:cubicBezTo>
                    <a:pt x="143" y="322"/>
                    <a:pt x="144" y="322"/>
                    <a:pt x="144" y="321"/>
                  </a:cubicBezTo>
                  <a:cubicBezTo>
                    <a:pt x="145" y="321"/>
                    <a:pt x="145" y="324"/>
                    <a:pt x="144" y="323"/>
                  </a:cubicBezTo>
                  <a:cubicBezTo>
                    <a:pt x="144" y="323"/>
                    <a:pt x="144" y="323"/>
                    <a:pt x="144" y="323"/>
                  </a:cubicBezTo>
                  <a:close/>
                  <a:moveTo>
                    <a:pt x="252" y="323"/>
                  </a:moveTo>
                  <a:cubicBezTo>
                    <a:pt x="251" y="323"/>
                    <a:pt x="252" y="322"/>
                    <a:pt x="251" y="322"/>
                  </a:cubicBezTo>
                  <a:cubicBezTo>
                    <a:pt x="251" y="321"/>
                    <a:pt x="252" y="322"/>
                    <a:pt x="253" y="322"/>
                  </a:cubicBezTo>
                  <a:cubicBezTo>
                    <a:pt x="253" y="323"/>
                    <a:pt x="252" y="323"/>
                    <a:pt x="252" y="323"/>
                  </a:cubicBezTo>
                  <a:cubicBezTo>
                    <a:pt x="252" y="323"/>
                    <a:pt x="252" y="323"/>
                    <a:pt x="252" y="323"/>
                  </a:cubicBezTo>
                  <a:close/>
                  <a:moveTo>
                    <a:pt x="331" y="325"/>
                  </a:moveTo>
                  <a:cubicBezTo>
                    <a:pt x="331" y="325"/>
                    <a:pt x="331" y="324"/>
                    <a:pt x="331" y="323"/>
                  </a:cubicBezTo>
                  <a:cubicBezTo>
                    <a:pt x="332" y="323"/>
                    <a:pt x="332" y="324"/>
                    <a:pt x="332" y="325"/>
                  </a:cubicBezTo>
                  <a:cubicBezTo>
                    <a:pt x="332" y="325"/>
                    <a:pt x="331" y="325"/>
                    <a:pt x="331" y="325"/>
                  </a:cubicBezTo>
                  <a:cubicBezTo>
                    <a:pt x="331" y="325"/>
                    <a:pt x="331" y="325"/>
                    <a:pt x="331" y="325"/>
                  </a:cubicBezTo>
                  <a:close/>
                  <a:moveTo>
                    <a:pt x="432" y="345"/>
                  </a:moveTo>
                  <a:cubicBezTo>
                    <a:pt x="432" y="344"/>
                    <a:pt x="430" y="345"/>
                    <a:pt x="431" y="343"/>
                  </a:cubicBezTo>
                  <a:cubicBezTo>
                    <a:pt x="432" y="343"/>
                    <a:pt x="434" y="346"/>
                    <a:pt x="432" y="345"/>
                  </a:cubicBezTo>
                  <a:cubicBezTo>
                    <a:pt x="432" y="345"/>
                    <a:pt x="432" y="345"/>
                    <a:pt x="432" y="345"/>
                  </a:cubicBezTo>
                  <a:cubicBezTo>
                    <a:pt x="432" y="345"/>
                    <a:pt x="432" y="345"/>
                    <a:pt x="432" y="345"/>
                  </a:cubicBezTo>
                  <a:close/>
                  <a:moveTo>
                    <a:pt x="361" y="379"/>
                  </a:moveTo>
                  <a:cubicBezTo>
                    <a:pt x="365" y="379"/>
                    <a:pt x="360" y="375"/>
                    <a:pt x="360" y="372"/>
                  </a:cubicBezTo>
                  <a:cubicBezTo>
                    <a:pt x="359" y="372"/>
                    <a:pt x="360" y="374"/>
                    <a:pt x="359" y="374"/>
                  </a:cubicBezTo>
                  <a:cubicBezTo>
                    <a:pt x="358" y="373"/>
                    <a:pt x="358" y="372"/>
                    <a:pt x="356" y="373"/>
                  </a:cubicBezTo>
                  <a:cubicBezTo>
                    <a:pt x="359" y="369"/>
                    <a:pt x="359" y="367"/>
                    <a:pt x="359" y="361"/>
                  </a:cubicBezTo>
                  <a:cubicBezTo>
                    <a:pt x="366" y="369"/>
                    <a:pt x="370" y="377"/>
                    <a:pt x="372" y="387"/>
                  </a:cubicBezTo>
                  <a:cubicBezTo>
                    <a:pt x="372" y="388"/>
                    <a:pt x="371" y="388"/>
                    <a:pt x="370" y="389"/>
                  </a:cubicBezTo>
                  <a:cubicBezTo>
                    <a:pt x="369" y="388"/>
                    <a:pt x="366" y="387"/>
                    <a:pt x="366" y="385"/>
                  </a:cubicBezTo>
                  <a:cubicBezTo>
                    <a:pt x="365" y="386"/>
                    <a:pt x="364" y="386"/>
                    <a:pt x="362" y="386"/>
                  </a:cubicBezTo>
                  <a:cubicBezTo>
                    <a:pt x="363" y="383"/>
                    <a:pt x="364" y="381"/>
                    <a:pt x="361" y="381"/>
                  </a:cubicBezTo>
                  <a:cubicBezTo>
                    <a:pt x="361" y="380"/>
                    <a:pt x="361" y="380"/>
                    <a:pt x="361" y="379"/>
                  </a:cubicBezTo>
                  <a:cubicBezTo>
                    <a:pt x="361" y="379"/>
                    <a:pt x="361" y="379"/>
                    <a:pt x="361" y="379"/>
                  </a:cubicBezTo>
                  <a:close/>
                  <a:moveTo>
                    <a:pt x="159" y="372"/>
                  </a:moveTo>
                  <a:cubicBezTo>
                    <a:pt x="157" y="371"/>
                    <a:pt x="158" y="371"/>
                    <a:pt x="159" y="370"/>
                  </a:cubicBezTo>
                  <a:cubicBezTo>
                    <a:pt x="160" y="370"/>
                    <a:pt x="161" y="370"/>
                    <a:pt x="161" y="372"/>
                  </a:cubicBezTo>
                  <a:cubicBezTo>
                    <a:pt x="159" y="372"/>
                    <a:pt x="159" y="369"/>
                    <a:pt x="159" y="372"/>
                  </a:cubicBezTo>
                  <a:cubicBezTo>
                    <a:pt x="159" y="372"/>
                    <a:pt x="159" y="372"/>
                    <a:pt x="159" y="372"/>
                  </a:cubicBezTo>
                  <a:close/>
                  <a:moveTo>
                    <a:pt x="158" y="373"/>
                  </a:moveTo>
                  <a:cubicBezTo>
                    <a:pt x="159" y="373"/>
                    <a:pt x="160" y="373"/>
                    <a:pt x="160" y="372"/>
                  </a:cubicBezTo>
                  <a:cubicBezTo>
                    <a:pt x="160" y="372"/>
                    <a:pt x="160" y="373"/>
                    <a:pt x="160" y="373"/>
                  </a:cubicBezTo>
                  <a:cubicBezTo>
                    <a:pt x="159" y="374"/>
                    <a:pt x="161" y="374"/>
                    <a:pt x="160" y="376"/>
                  </a:cubicBezTo>
                  <a:cubicBezTo>
                    <a:pt x="159" y="375"/>
                    <a:pt x="158" y="375"/>
                    <a:pt x="158" y="373"/>
                  </a:cubicBezTo>
                  <a:cubicBezTo>
                    <a:pt x="158" y="373"/>
                    <a:pt x="158" y="373"/>
                    <a:pt x="158" y="373"/>
                  </a:cubicBezTo>
                  <a:close/>
                  <a:moveTo>
                    <a:pt x="155" y="374"/>
                  </a:moveTo>
                  <a:cubicBezTo>
                    <a:pt x="156" y="374"/>
                    <a:pt x="157" y="374"/>
                    <a:pt x="157" y="373"/>
                  </a:cubicBezTo>
                  <a:cubicBezTo>
                    <a:pt x="158" y="374"/>
                    <a:pt x="156" y="374"/>
                    <a:pt x="157" y="376"/>
                  </a:cubicBezTo>
                  <a:cubicBezTo>
                    <a:pt x="155" y="376"/>
                    <a:pt x="155" y="375"/>
                    <a:pt x="155" y="374"/>
                  </a:cubicBezTo>
                  <a:cubicBezTo>
                    <a:pt x="155" y="374"/>
                    <a:pt x="155" y="374"/>
                    <a:pt x="155" y="374"/>
                  </a:cubicBezTo>
                  <a:close/>
                  <a:moveTo>
                    <a:pt x="153" y="376"/>
                  </a:moveTo>
                  <a:cubicBezTo>
                    <a:pt x="154" y="376"/>
                    <a:pt x="155" y="378"/>
                    <a:pt x="153" y="377"/>
                  </a:cubicBezTo>
                  <a:cubicBezTo>
                    <a:pt x="153" y="377"/>
                    <a:pt x="153" y="376"/>
                    <a:pt x="153" y="376"/>
                  </a:cubicBezTo>
                  <a:cubicBezTo>
                    <a:pt x="153" y="376"/>
                    <a:pt x="153" y="376"/>
                    <a:pt x="153" y="376"/>
                  </a:cubicBezTo>
                  <a:close/>
                  <a:moveTo>
                    <a:pt x="160" y="376"/>
                  </a:moveTo>
                  <a:cubicBezTo>
                    <a:pt x="162" y="377"/>
                    <a:pt x="158" y="377"/>
                    <a:pt x="159" y="378"/>
                  </a:cubicBezTo>
                  <a:cubicBezTo>
                    <a:pt x="158" y="377"/>
                    <a:pt x="159" y="377"/>
                    <a:pt x="158" y="376"/>
                  </a:cubicBezTo>
                  <a:cubicBezTo>
                    <a:pt x="159" y="376"/>
                    <a:pt x="159" y="377"/>
                    <a:pt x="160" y="376"/>
                  </a:cubicBezTo>
                  <a:cubicBezTo>
                    <a:pt x="160" y="376"/>
                    <a:pt x="160" y="376"/>
                    <a:pt x="160" y="376"/>
                  </a:cubicBezTo>
                  <a:close/>
                  <a:moveTo>
                    <a:pt x="156" y="380"/>
                  </a:moveTo>
                  <a:cubicBezTo>
                    <a:pt x="156" y="378"/>
                    <a:pt x="160" y="378"/>
                    <a:pt x="160" y="380"/>
                  </a:cubicBezTo>
                  <a:cubicBezTo>
                    <a:pt x="159" y="380"/>
                    <a:pt x="158" y="379"/>
                    <a:pt x="156" y="380"/>
                  </a:cubicBezTo>
                  <a:cubicBezTo>
                    <a:pt x="156" y="380"/>
                    <a:pt x="156" y="380"/>
                    <a:pt x="156" y="380"/>
                  </a:cubicBezTo>
                  <a:close/>
                  <a:moveTo>
                    <a:pt x="157" y="382"/>
                  </a:moveTo>
                  <a:cubicBezTo>
                    <a:pt x="156" y="381"/>
                    <a:pt x="154" y="382"/>
                    <a:pt x="153" y="380"/>
                  </a:cubicBezTo>
                  <a:cubicBezTo>
                    <a:pt x="156" y="380"/>
                    <a:pt x="156" y="381"/>
                    <a:pt x="158" y="380"/>
                  </a:cubicBezTo>
                  <a:cubicBezTo>
                    <a:pt x="158" y="381"/>
                    <a:pt x="157" y="381"/>
                    <a:pt x="157" y="382"/>
                  </a:cubicBezTo>
                  <a:cubicBezTo>
                    <a:pt x="157" y="382"/>
                    <a:pt x="157" y="382"/>
                    <a:pt x="157" y="382"/>
                  </a:cubicBezTo>
                  <a:close/>
                  <a:moveTo>
                    <a:pt x="444" y="384"/>
                  </a:moveTo>
                  <a:cubicBezTo>
                    <a:pt x="446" y="385"/>
                    <a:pt x="443" y="388"/>
                    <a:pt x="444" y="384"/>
                  </a:cubicBezTo>
                  <a:cubicBezTo>
                    <a:pt x="444" y="384"/>
                    <a:pt x="444" y="384"/>
                    <a:pt x="444" y="384"/>
                  </a:cubicBezTo>
                  <a:close/>
                  <a:moveTo>
                    <a:pt x="210" y="392"/>
                  </a:moveTo>
                  <a:cubicBezTo>
                    <a:pt x="211" y="391"/>
                    <a:pt x="212" y="392"/>
                    <a:pt x="212" y="393"/>
                  </a:cubicBezTo>
                  <a:cubicBezTo>
                    <a:pt x="210" y="393"/>
                    <a:pt x="210" y="393"/>
                    <a:pt x="210" y="392"/>
                  </a:cubicBezTo>
                  <a:cubicBezTo>
                    <a:pt x="210" y="392"/>
                    <a:pt x="210" y="392"/>
                    <a:pt x="210" y="392"/>
                  </a:cubicBezTo>
                  <a:close/>
                  <a:moveTo>
                    <a:pt x="465" y="392"/>
                  </a:moveTo>
                  <a:cubicBezTo>
                    <a:pt x="465" y="393"/>
                    <a:pt x="463" y="393"/>
                    <a:pt x="463" y="392"/>
                  </a:cubicBezTo>
                  <a:cubicBezTo>
                    <a:pt x="463" y="391"/>
                    <a:pt x="465" y="391"/>
                    <a:pt x="465" y="392"/>
                  </a:cubicBezTo>
                  <a:cubicBezTo>
                    <a:pt x="465" y="392"/>
                    <a:pt x="465" y="392"/>
                    <a:pt x="465" y="392"/>
                  </a:cubicBezTo>
                  <a:close/>
                  <a:moveTo>
                    <a:pt x="373" y="421"/>
                  </a:moveTo>
                  <a:cubicBezTo>
                    <a:pt x="375" y="411"/>
                    <a:pt x="373" y="403"/>
                    <a:pt x="375" y="393"/>
                  </a:cubicBezTo>
                  <a:cubicBezTo>
                    <a:pt x="375" y="393"/>
                    <a:pt x="375" y="393"/>
                    <a:pt x="376" y="393"/>
                  </a:cubicBezTo>
                  <a:cubicBezTo>
                    <a:pt x="378" y="403"/>
                    <a:pt x="387" y="408"/>
                    <a:pt x="388" y="417"/>
                  </a:cubicBezTo>
                  <a:cubicBezTo>
                    <a:pt x="388" y="419"/>
                    <a:pt x="391" y="418"/>
                    <a:pt x="391" y="420"/>
                  </a:cubicBezTo>
                  <a:cubicBezTo>
                    <a:pt x="390" y="420"/>
                    <a:pt x="390" y="421"/>
                    <a:pt x="390" y="422"/>
                  </a:cubicBezTo>
                  <a:cubicBezTo>
                    <a:pt x="384" y="420"/>
                    <a:pt x="378" y="424"/>
                    <a:pt x="373" y="421"/>
                  </a:cubicBezTo>
                  <a:cubicBezTo>
                    <a:pt x="373" y="421"/>
                    <a:pt x="373" y="421"/>
                    <a:pt x="373" y="421"/>
                  </a:cubicBezTo>
                  <a:close/>
                  <a:moveTo>
                    <a:pt x="461" y="398"/>
                  </a:moveTo>
                  <a:cubicBezTo>
                    <a:pt x="459" y="398"/>
                    <a:pt x="459" y="394"/>
                    <a:pt x="460" y="393"/>
                  </a:cubicBezTo>
                  <a:cubicBezTo>
                    <a:pt x="461" y="394"/>
                    <a:pt x="462" y="396"/>
                    <a:pt x="461" y="398"/>
                  </a:cubicBezTo>
                  <a:cubicBezTo>
                    <a:pt x="461" y="398"/>
                    <a:pt x="461" y="398"/>
                    <a:pt x="461" y="398"/>
                  </a:cubicBezTo>
                  <a:close/>
                  <a:moveTo>
                    <a:pt x="218" y="397"/>
                  </a:moveTo>
                  <a:cubicBezTo>
                    <a:pt x="216" y="397"/>
                    <a:pt x="219" y="395"/>
                    <a:pt x="217" y="395"/>
                  </a:cubicBezTo>
                  <a:cubicBezTo>
                    <a:pt x="218" y="393"/>
                    <a:pt x="219" y="396"/>
                    <a:pt x="220" y="396"/>
                  </a:cubicBezTo>
                  <a:cubicBezTo>
                    <a:pt x="220" y="398"/>
                    <a:pt x="218" y="396"/>
                    <a:pt x="218" y="397"/>
                  </a:cubicBezTo>
                  <a:cubicBezTo>
                    <a:pt x="218" y="397"/>
                    <a:pt x="218" y="397"/>
                    <a:pt x="218" y="397"/>
                  </a:cubicBezTo>
                  <a:close/>
                  <a:moveTo>
                    <a:pt x="176" y="402"/>
                  </a:moveTo>
                  <a:cubicBezTo>
                    <a:pt x="174" y="400"/>
                    <a:pt x="175" y="399"/>
                    <a:pt x="176" y="397"/>
                  </a:cubicBezTo>
                  <a:cubicBezTo>
                    <a:pt x="178" y="397"/>
                    <a:pt x="179" y="399"/>
                    <a:pt x="179" y="401"/>
                  </a:cubicBezTo>
                  <a:cubicBezTo>
                    <a:pt x="178" y="401"/>
                    <a:pt x="177" y="402"/>
                    <a:pt x="176" y="402"/>
                  </a:cubicBezTo>
                  <a:cubicBezTo>
                    <a:pt x="176" y="402"/>
                    <a:pt x="176" y="402"/>
                    <a:pt x="176" y="402"/>
                  </a:cubicBezTo>
                  <a:close/>
                  <a:moveTo>
                    <a:pt x="467" y="402"/>
                  </a:moveTo>
                  <a:cubicBezTo>
                    <a:pt x="465" y="401"/>
                    <a:pt x="468" y="400"/>
                    <a:pt x="466" y="398"/>
                  </a:cubicBezTo>
                  <a:cubicBezTo>
                    <a:pt x="468" y="398"/>
                    <a:pt x="467" y="400"/>
                    <a:pt x="468" y="400"/>
                  </a:cubicBezTo>
                  <a:cubicBezTo>
                    <a:pt x="468" y="401"/>
                    <a:pt x="467" y="401"/>
                    <a:pt x="467" y="402"/>
                  </a:cubicBezTo>
                  <a:cubicBezTo>
                    <a:pt x="467" y="402"/>
                    <a:pt x="467" y="402"/>
                    <a:pt x="467" y="402"/>
                  </a:cubicBezTo>
                  <a:close/>
                  <a:moveTo>
                    <a:pt x="182" y="400"/>
                  </a:moveTo>
                  <a:cubicBezTo>
                    <a:pt x="182" y="400"/>
                    <a:pt x="183" y="400"/>
                    <a:pt x="183" y="399"/>
                  </a:cubicBezTo>
                  <a:cubicBezTo>
                    <a:pt x="183" y="399"/>
                    <a:pt x="183" y="400"/>
                    <a:pt x="183" y="400"/>
                  </a:cubicBezTo>
                  <a:cubicBezTo>
                    <a:pt x="183" y="400"/>
                    <a:pt x="182" y="400"/>
                    <a:pt x="182" y="400"/>
                  </a:cubicBezTo>
                  <a:cubicBezTo>
                    <a:pt x="182" y="400"/>
                    <a:pt x="182" y="400"/>
                    <a:pt x="182" y="400"/>
                  </a:cubicBezTo>
                  <a:close/>
                  <a:moveTo>
                    <a:pt x="461" y="404"/>
                  </a:moveTo>
                  <a:cubicBezTo>
                    <a:pt x="463" y="404"/>
                    <a:pt x="463" y="405"/>
                    <a:pt x="463" y="403"/>
                  </a:cubicBezTo>
                  <a:cubicBezTo>
                    <a:pt x="460" y="404"/>
                    <a:pt x="461" y="401"/>
                    <a:pt x="460" y="399"/>
                  </a:cubicBezTo>
                  <a:cubicBezTo>
                    <a:pt x="461" y="399"/>
                    <a:pt x="462" y="399"/>
                    <a:pt x="463" y="399"/>
                  </a:cubicBezTo>
                  <a:cubicBezTo>
                    <a:pt x="464" y="403"/>
                    <a:pt x="464" y="404"/>
                    <a:pt x="465" y="405"/>
                  </a:cubicBezTo>
                  <a:cubicBezTo>
                    <a:pt x="464" y="406"/>
                    <a:pt x="464" y="407"/>
                    <a:pt x="463" y="407"/>
                  </a:cubicBezTo>
                  <a:cubicBezTo>
                    <a:pt x="462" y="406"/>
                    <a:pt x="461" y="405"/>
                    <a:pt x="461" y="404"/>
                  </a:cubicBezTo>
                  <a:cubicBezTo>
                    <a:pt x="461" y="404"/>
                    <a:pt x="461" y="404"/>
                    <a:pt x="461" y="404"/>
                  </a:cubicBezTo>
                  <a:close/>
                  <a:moveTo>
                    <a:pt x="467" y="404"/>
                  </a:moveTo>
                  <a:cubicBezTo>
                    <a:pt x="467" y="401"/>
                    <a:pt x="469" y="402"/>
                    <a:pt x="469" y="399"/>
                  </a:cubicBezTo>
                  <a:cubicBezTo>
                    <a:pt x="471" y="401"/>
                    <a:pt x="472" y="405"/>
                    <a:pt x="475" y="406"/>
                  </a:cubicBezTo>
                  <a:cubicBezTo>
                    <a:pt x="475" y="408"/>
                    <a:pt x="473" y="408"/>
                    <a:pt x="471" y="408"/>
                  </a:cubicBezTo>
                  <a:cubicBezTo>
                    <a:pt x="472" y="404"/>
                    <a:pt x="469" y="406"/>
                    <a:pt x="467" y="404"/>
                  </a:cubicBezTo>
                  <a:cubicBezTo>
                    <a:pt x="467" y="404"/>
                    <a:pt x="467" y="404"/>
                    <a:pt x="467" y="404"/>
                  </a:cubicBezTo>
                  <a:close/>
                  <a:moveTo>
                    <a:pt x="231" y="400"/>
                  </a:moveTo>
                  <a:cubicBezTo>
                    <a:pt x="231" y="401"/>
                    <a:pt x="229" y="401"/>
                    <a:pt x="229" y="400"/>
                  </a:cubicBezTo>
                  <a:cubicBezTo>
                    <a:pt x="230" y="400"/>
                    <a:pt x="230" y="400"/>
                    <a:pt x="231" y="400"/>
                  </a:cubicBezTo>
                  <a:cubicBezTo>
                    <a:pt x="231" y="400"/>
                    <a:pt x="231" y="400"/>
                    <a:pt x="231" y="400"/>
                  </a:cubicBezTo>
                  <a:close/>
                  <a:moveTo>
                    <a:pt x="198" y="404"/>
                  </a:moveTo>
                  <a:cubicBezTo>
                    <a:pt x="200" y="405"/>
                    <a:pt x="203" y="400"/>
                    <a:pt x="205" y="405"/>
                  </a:cubicBezTo>
                  <a:cubicBezTo>
                    <a:pt x="202" y="406"/>
                    <a:pt x="198" y="407"/>
                    <a:pt x="198" y="404"/>
                  </a:cubicBezTo>
                  <a:cubicBezTo>
                    <a:pt x="198" y="404"/>
                    <a:pt x="198" y="404"/>
                    <a:pt x="198" y="404"/>
                  </a:cubicBezTo>
                  <a:close/>
                  <a:moveTo>
                    <a:pt x="94" y="405"/>
                  </a:moveTo>
                  <a:cubicBezTo>
                    <a:pt x="94" y="404"/>
                    <a:pt x="94" y="404"/>
                    <a:pt x="94" y="404"/>
                  </a:cubicBezTo>
                  <a:cubicBezTo>
                    <a:pt x="95" y="404"/>
                    <a:pt x="95" y="404"/>
                    <a:pt x="96" y="404"/>
                  </a:cubicBezTo>
                  <a:cubicBezTo>
                    <a:pt x="96" y="404"/>
                    <a:pt x="96" y="404"/>
                    <a:pt x="96" y="405"/>
                  </a:cubicBezTo>
                  <a:cubicBezTo>
                    <a:pt x="95" y="405"/>
                    <a:pt x="95" y="405"/>
                    <a:pt x="94" y="405"/>
                  </a:cubicBezTo>
                  <a:cubicBezTo>
                    <a:pt x="94" y="405"/>
                    <a:pt x="94" y="405"/>
                    <a:pt x="94" y="405"/>
                  </a:cubicBezTo>
                  <a:close/>
                  <a:moveTo>
                    <a:pt x="83" y="408"/>
                  </a:moveTo>
                  <a:cubicBezTo>
                    <a:pt x="82" y="409"/>
                    <a:pt x="82" y="406"/>
                    <a:pt x="83" y="405"/>
                  </a:cubicBezTo>
                  <a:cubicBezTo>
                    <a:pt x="83" y="405"/>
                    <a:pt x="84" y="405"/>
                    <a:pt x="84" y="405"/>
                  </a:cubicBezTo>
                  <a:cubicBezTo>
                    <a:pt x="85" y="406"/>
                    <a:pt x="82" y="407"/>
                    <a:pt x="83" y="408"/>
                  </a:cubicBezTo>
                  <a:cubicBezTo>
                    <a:pt x="83" y="408"/>
                    <a:pt x="83" y="408"/>
                    <a:pt x="83" y="408"/>
                  </a:cubicBezTo>
                  <a:close/>
                  <a:moveTo>
                    <a:pt x="473" y="408"/>
                  </a:moveTo>
                  <a:cubicBezTo>
                    <a:pt x="476" y="410"/>
                    <a:pt x="480" y="411"/>
                    <a:pt x="483" y="412"/>
                  </a:cubicBezTo>
                  <a:cubicBezTo>
                    <a:pt x="483" y="410"/>
                    <a:pt x="479" y="411"/>
                    <a:pt x="478" y="408"/>
                  </a:cubicBezTo>
                  <a:cubicBezTo>
                    <a:pt x="482" y="410"/>
                    <a:pt x="483" y="409"/>
                    <a:pt x="487" y="411"/>
                  </a:cubicBezTo>
                  <a:cubicBezTo>
                    <a:pt x="485" y="412"/>
                    <a:pt x="485" y="412"/>
                    <a:pt x="483" y="412"/>
                  </a:cubicBezTo>
                  <a:cubicBezTo>
                    <a:pt x="483" y="414"/>
                    <a:pt x="486" y="414"/>
                    <a:pt x="484" y="416"/>
                  </a:cubicBezTo>
                  <a:cubicBezTo>
                    <a:pt x="483" y="416"/>
                    <a:pt x="483" y="414"/>
                    <a:pt x="482" y="414"/>
                  </a:cubicBezTo>
                  <a:cubicBezTo>
                    <a:pt x="481" y="415"/>
                    <a:pt x="480" y="412"/>
                    <a:pt x="480" y="415"/>
                  </a:cubicBezTo>
                  <a:cubicBezTo>
                    <a:pt x="478" y="414"/>
                    <a:pt x="477" y="414"/>
                    <a:pt x="475" y="414"/>
                  </a:cubicBezTo>
                  <a:cubicBezTo>
                    <a:pt x="475" y="412"/>
                    <a:pt x="476" y="412"/>
                    <a:pt x="475" y="411"/>
                  </a:cubicBezTo>
                  <a:cubicBezTo>
                    <a:pt x="472" y="412"/>
                    <a:pt x="472" y="411"/>
                    <a:pt x="470" y="411"/>
                  </a:cubicBezTo>
                  <a:cubicBezTo>
                    <a:pt x="470" y="410"/>
                    <a:pt x="470" y="410"/>
                    <a:pt x="470" y="409"/>
                  </a:cubicBezTo>
                  <a:cubicBezTo>
                    <a:pt x="472" y="408"/>
                    <a:pt x="473" y="410"/>
                    <a:pt x="473" y="408"/>
                  </a:cubicBezTo>
                  <a:cubicBezTo>
                    <a:pt x="473" y="408"/>
                    <a:pt x="473" y="408"/>
                    <a:pt x="473" y="408"/>
                  </a:cubicBezTo>
                  <a:close/>
                  <a:moveTo>
                    <a:pt x="56" y="412"/>
                  </a:moveTo>
                  <a:cubicBezTo>
                    <a:pt x="56" y="410"/>
                    <a:pt x="57" y="411"/>
                    <a:pt x="57" y="409"/>
                  </a:cubicBezTo>
                  <a:cubicBezTo>
                    <a:pt x="58" y="410"/>
                    <a:pt x="59" y="409"/>
                    <a:pt x="60" y="410"/>
                  </a:cubicBezTo>
                  <a:cubicBezTo>
                    <a:pt x="59" y="411"/>
                    <a:pt x="57" y="410"/>
                    <a:pt x="57" y="411"/>
                  </a:cubicBezTo>
                  <a:cubicBezTo>
                    <a:pt x="57" y="412"/>
                    <a:pt x="58" y="411"/>
                    <a:pt x="59" y="411"/>
                  </a:cubicBezTo>
                  <a:cubicBezTo>
                    <a:pt x="59" y="413"/>
                    <a:pt x="58" y="412"/>
                    <a:pt x="56" y="412"/>
                  </a:cubicBezTo>
                  <a:cubicBezTo>
                    <a:pt x="56" y="412"/>
                    <a:pt x="56" y="412"/>
                    <a:pt x="56" y="412"/>
                  </a:cubicBezTo>
                  <a:close/>
                  <a:moveTo>
                    <a:pt x="228" y="410"/>
                  </a:moveTo>
                  <a:cubicBezTo>
                    <a:pt x="228" y="411"/>
                    <a:pt x="224" y="412"/>
                    <a:pt x="225" y="409"/>
                  </a:cubicBezTo>
                  <a:cubicBezTo>
                    <a:pt x="226" y="409"/>
                    <a:pt x="228" y="409"/>
                    <a:pt x="228" y="410"/>
                  </a:cubicBezTo>
                  <a:cubicBezTo>
                    <a:pt x="228" y="410"/>
                    <a:pt x="228" y="410"/>
                    <a:pt x="228" y="410"/>
                  </a:cubicBezTo>
                  <a:close/>
                  <a:moveTo>
                    <a:pt x="56" y="412"/>
                  </a:moveTo>
                  <a:cubicBezTo>
                    <a:pt x="56" y="413"/>
                    <a:pt x="54" y="412"/>
                    <a:pt x="54" y="411"/>
                  </a:cubicBezTo>
                  <a:cubicBezTo>
                    <a:pt x="55" y="411"/>
                    <a:pt x="56" y="412"/>
                    <a:pt x="56" y="412"/>
                  </a:cubicBezTo>
                  <a:cubicBezTo>
                    <a:pt x="56" y="412"/>
                    <a:pt x="56" y="412"/>
                    <a:pt x="56" y="412"/>
                  </a:cubicBezTo>
                  <a:close/>
                  <a:moveTo>
                    <a:pt x="443" y="414"/>
                  </a:moveTo>
                  <a:cubicBezTo>
                    <a:pt x="442" y="411"/>
                    <a:pt x="447" y="411"/>
                    <a:pt x="447" y="411"/>
                  </a:cubicBezTo>
                  <a:cubicBezTo>
                    <a:pt x="449" y="412"/>
                    <a:pt x="445" y="414"/>
                    <a:pt x="447" y="415"/>
                  </a:cubicBezTo>
                  <a:cubicBezTo>
                    <a:pt x="445" y="416"/>
                    <a:pt x="445" y="413"/>
                    <a:pt x="443" y="414"/>
                  </a:cubicBezTo>
                  <a:cubicBezTo>
                    <a:pt x="443" y="414"/>
                    <a:pt x="443" y="414"/>
                    <a:pt x="443" y="414"/>
                  </a:cubicBezTo>
                  <a:close/>
                  <a:moveTo>
                    <a:pt x="59" y="415"/>
                  </a:moveTo>
                  <a:cubicBezTo>
                    <a:pt x="59" y="414"/>
                    <a:pt x="60" y="413"/>
                    <a:pt x="61" y="412"/>
                  </a:cubicBezTo>
                  <a:cubicBezTo>
                    <a:pt x="62" y="412"/>
                    <a:pt x="61" y="414"/>
                    <a:pt x="61" y="415"/>
                  </a:cubicBezTo>
                  <a:cubicBezTo>
                    <a:pt x="60" y="415"/>
                    <a:pt x="59" y="415"/>
                    <a:pt x="59" y="415"/>
                  </a:cubicBezTo>
                  <a:cubicBezTo>
                    <a:pt x="59" y="415"/>
                    <a:pt x="59" y="415"/>
                    <a:pt x="59" y="415"/>
                  </a:cubicBezTo>
                  <a:close/>
                  <a:moveTo>
                    <a:pt x="200" y="414"/>
                  </a:moveTo>
                  <a:cubicBezTo>
                    <a:pt x="200" y="415"/>
                    <a:pt x="198" y="413"/>
                    <a:pt x="199" y="412"/>
                  </a:cubicBezTo>
                  <a:cubicBezTo>
                    <a:pt x="200" y="412"/>
                    <a:pt x="199" y="414"/>
                    <a:pt x="200" y="414"/>
                  </a:cubicBezTo>
                  <a:cubicBezTo>
                    <a:pt x="200" y="414"/>
                    <a:pt x="200" y="414"/>
                    <a:pt x="200" y="414"/>
                  </a:cubicBezTo>
                  <a:close/>
                  <a:moveTo>
                    <a:pt x="486" y="414"/>
                  </a:moveTo>
                  <a:cubicBezTo>
                    <a:pt x="486" y="414"/>
                    <a:pt x="486" y="413"/>
                    <a:pt x="486" y="413"/>
                  </a:cubicBezTo>
                  <a:cubicBezTo>
                    <a:pt x="487" y="413"/>
                    <a:pt x="487" y="413"/>
                    <a:pt x="488" y="413"/>
                  </a:cubicBezTo>
                  <a:cubicBezTo>
                    <a:pt x="488" y="413"/>
                    <a:pt x="488" y="414"/>
                    <a:pt x="488" y="414"/>
                  </a:cubicBezTo>
                  <a:cubicBezTo>
                    <a:pt x="487" y="414"/>
                    <a:pt x="487" y="414"/>
                    <a:pt x="486" y="414"/>
                  </a:cubicBezTo>
                  <a:cubicBezTo>
                    <a:pt x="486" y="414"/>
                    <a:pt x="486" y="414"/>
                    <a:pt x="486" y="414"/>
                  </a:cubicBezTo>
                  <a:close/>
                  <a:moveTo>
                    <a:pt x="203" y="416"/>
                  </a:moveTo>
                  <a:cubicBezTo>
                    <a:pt x="203" y="415"/>
                    <a:pt x="203" y="415"/>
                    <a:pt x="203" y="415"/>
                  </a:cubicBezTo>
                  <a:cubicBezTo>
                    <a:pt x="204" y="415"/>
                    <a:pt x="205" y="415"/>
                    <a:pt x="205" y="415"/>
                  </a:cubicBezTo>
                  <a:cubicBezTo>
                    <a:pt x="205" y="415"/>
                    <a:pt x="205" y="415"/>
                    <a:pt x="205" y="416"/>
                  </a:cubicBezTo>
                  <a:cubicBezTo>
                    <a:pt x="205" y="416"/>
                    <a:pt x="204" y="416"/>
                    <a:pt x="203" y="416"/>
                  </a:cubicBezTo>
                  <a:cubicBezTo>
                    <a:pt x="203" y="416"/>
                    <a:pt x="203" y="416"/>
                    <a:pt x="203" y="416"/>
                  </a:cubicBezTo>
                  <a:close/>
                  <a:moveTo>
                    <a:pt x="139" y="425"/>
                  </a:moveTo>
                  <a:cubicBezTo>
                    <a:pt x="139" y="424"/>
                    <a:pt x="140" y="423"/>
                    <a:pt x="142" y="424"/>
                  </a:cubicBezTo>
                  <a:cubicBezTo>
                    <a:pt x="141" y="425"/>
                    <a:pt x="140" y="426"/>
                    <a:pt x="139" y="425"/>
                  </a:cubicBezTo>
                  <a:cubicBezTo>
                    <a:pt x="139" y="425"/>
                    <a:pt x="139" y="425"/>
                    <a:pt x="139" y="425"/>
                  </a:cubicBezTo>
                  <a:close/>
                  <a:moveTo>
                    <a:pt x="109" y="426"/>
                  </a:moveTo>
                  <a:cubicBezTo>
                    <a:pt x="109" y="426"/>
                    <a:pt x="110" y="425"/>
                    <a:pt x="110" y="425"/>
                  </a:cubicBezTo>
                  <a:cubicBezTo>
                    <a:pt x="111" y="425"/>
                    <a:pt x="110" y="425"/>
                    <a:pt x="110" y="425"/>
                  </a:cubicBezTo>
                  <a:cubicBezTo>
                    <a:pt x="111" y="426"/>
                    <a:pt x="111" y="425"/>
                    <a:pt x="111" y="425"/>
                  </a:cubicBezTo>
                  <a:cubicBezTo>
                    <a:pt x="113" y="425"/>
                    <a:pt x="113" y="426"/>
                    <a:pt x="114" y="427"/>
                  </a:cubicBezTo>
                  <a:cubicBezTo>
                    <a:pt x="113" y="428"/>
                    <a:pt x="111" y="426"/>
                    <a:pt x="109" y="426"/>
                  </a:cubicBezTo>
                  <a:cubicBezTo>
                    <a:pt x="109" y="426"/>
                    <a:pt x="109" y="426"/>
                    <a:pt x="109" y="426"/>
                  </a:cubicBezTo>
                  <a:close/>
                  <a:moveTo>
                    <a:pt x="383" y="425"/>
                  </a:moveTo>
                  <a:cubicBezTo>
                    <a:pt x="385" y="425"/>
                    <a:pt x="383" y="426"/>
                    <a:pt x="382" y="426"/>
                  </a:cubicBezTo>
                  <a:cubicBezTo>
                    <a:pt x="381" y="425"/>
                    <a:pt x="383" y="428"/>
                    <a:pt x="381" y="427"/>
                  </a:cubicBezTo>
                  <a:cubicBezTo>
                    <a:pt x="380" y="425"/>
                    <a:pt x="382" y="426"/>
                    <a:pt x="382" y="425"/>
                  </a:cubicBezTo>
                  <a:cubicBezTo>
                    <a:pt x="382" y="425"/>
                    <a:pt x="383" y="425"/>
                    <a:pt x="383" y="425"/>
                  </a:cubicBezTo>
                  <a:cubicBezTo>
                    <a:pt x="383" y="425"/>
                    <a:pt x="383" y="425"/>
                    <a:pt x="383" y="425"/>
                  </a:cubicBezTo>
                  <a:close/>
                  <a:moveTo>
                    <a:pt x="428" y="427"/>
                  </a:moveTo>
                  <a:cubicBezTo>
                    <a:pt x="426" y="427"/>
                    <a:pt x="429" y="426"/>
                    <a:pt x="428" y="425"/>
                  </a:cubicBezTo>
                  <a:cubicBezTo>
                    <a:pt x="430" y="425"/>
                    <a:pt x="431" y="424"/>
                    <a:pt x="433" y="425"/>
                  </a:cubicBezTo>
                  <a:cubicBezTo>
                    <a:pt x="433" y="425"/>
                    <a:pt x="433" y="426"/>
                    <a:pt x="433" y="427"/>
                  </a:cubicBezTo>
                  <a:cubicBezTo>
                    <a:pt x="435" y="426"/>
                    <a:pt x="435" y="427"/>
                    <a:pt x="437" y="427"/>
                  </a:cubicBezTo>
                  <a:cubicBezTo>
                    <a:pt x="435" y="428"/>
                    <a:pt x="434" y="428"/>
                    <a:pt x="433" y="429"/>
                  </a:cubicBezTo>
                  <a:cubicBezTo>
                    <a:pt x="432" y="427"/>
                    <a:pt x="429" y="427"/>
                    <a:pt x="428" y="427"/>
                  </a:cubicBezTo>
                  <a:cubicBezTo>
                    <a:pt x="428" y="427"/>
                    <a:pt x="428" y="427"/>
                    <a:pt x="428" y="427"/>
                  </a:cubicBezTo>
                  <a:close/>
                  <a:moveTo>
                    <a:pt x="436" y="427"/>
                  </a:moveTo>
                  <a:cubicBezTo>
                    <a:pt x="436" y="426"/>
                    <a:pt x="436" y="426"/>
                    <a:pt x="436" y="426"/>
                  </a:cubicBezTo>
                  <a:cubicBezTo>
                    <a:pt x="437" y="426"/>
                    <a:pt x="437" y="426"/>
                    <a:pt x="438" y="426"/>
                  </a:cubicBezTo>
                  <a:cubicBezTo>
                    <a:pt x="438" y="426"/>
                    <a:pt x="438" y="426"/>
                    <a:pt x="438" y="427"/>
                  </a:cubicBezTo>
                  <a:cubicBezTo>
                    <a:pt x="437" y="427"/>
                    <a:pt x="437" y="427"/>
                    <a:pt x="436" y="427"/>
                  </a:cubicBezTo>
                  <a:cubicBezTo>
                    <a:pt x="436" y="427"/>
                    <a:pt x="436" y="427"/>
                    <a:pt x="436" y="427"/>
                  </a:cubicBezTo>
                  <a:close/>
                  <a:moveTo>
                    <a:pt x="428" y="431"/>
                  </a:moveTo>
                  <a:cubicBezTo>
                    <a:pt x="427" y="431"/>
                    <a:pt x="427" y="430"/>
                    <a:pt x="427" y="428"/>
                  </a:cubicBezTo>
                  <a:cubicBezTo>
                    <a:pt x="428" y="428"/>
                    <a:pt x="428" y="428"/>
                    <a:pt x="429" y="428"/>
                  </a:cubicBezTo>
                  <a:cubicBezTo>
                    <a:pt x="429" y="429"/>
                    <a:pt x="428" y="430"/>
                    <a:pt x="428" y="431"/>
                  </a:cubicBezTo>
                  <a:cubicBezTo>
                    <a:pt x="428" y="431"/>
                    <a:pt x="428" y="431"/>
                    <a:pt x="428" y="431"/>
                  </a:cubicBezTo>
                  <a:close/>
                  <a:moveTo>
                    <a:pt x="361" y="434"/>
                  </a:moveTo>
                  <a:cubicBezTo>
                    <a:pt x="359" y="434"/>
                    <a:pt x="362" y="434"/>
                    <a:pt x="361" y="432"/>
                  </a:cubicBezTo>
                  <a:cubicBezTo>
                    <a:pt x="362" y="432"/>
                    <a:pt x="363" y="433"/>
                    <a:pt x="365" y="433"/>
                  </a:cubicBezTo>
                  <a:cubicBezTo>
                    <a:pt x="364" y="434"/>
                    <a:pt x="364" y="435"/>
                    <a:pt x="365" y="436"/>
                  </a:cubicBezTo>
                  <a:cubicBezTo>
                    <a:pt x="365" y="437"/>
                    <a:pt x="363" y="437"/>
                    <a:pt x="362" y="437"/>
                  </a:cubicBezTo>
                  <a:cubicBezTo>
                    <a:pt x="362" y="436"/>
                    <a:pt x="362" y="435"/>
                    <a:pt x="363" y="434"/>
                  </a:cubicBezTo>
                  <a:cubicBezTo>
                    <a:pt x="363" y="433"/>
                    <a:pt x="361" y="434"/>
                    <a:pt x="361" y="434"/>
                  </a:cubicBezTo>
                  <a:cubicBezTo>
                    <a:pt x="361" y="434"/>
                    <a:pt x="361" y="434"/>
                    <a:pt x="361" y="434"/>
                  </a:cubicBezTo>
                  <a:close/>
                  <a:moveTo>
                    <a:pt x="539" y="438"/>
                  </a:moveTo>
                  <a:cubicBezTo>
                    <a:pt x="539" y="439"/>
                    <a:pt x="537" y="438"/>
                    <a:pt x="537" y="437"/>
                  </a:cubicBezTo>
                  <a:cubicBezTo>
                    <a:pt x="537" y="436"/>
                    <a:pt x="539" y="437"/>
                    <a:pt x="539" y="438"/>
                  </a:cubicBezTo>
                  <a:cubicBezTo>
                    <a:pt x="539" y="438"/>
                    <a:pt x="539" y="438"/>
                    <a:pt x="539" y="438"/>
                  </a:cubicBezTo>
                  <a:close/>
                  <a:moveTo>
                    <a:pt x="341" y="441"/>
                  </a:moveTo>
                  <a:cubicBezTo>
                    <a:pt x="340" y="442"/>
                    <a:pt x="339" y="439"/>
                    <a:pt x="338" y="439"/>
                  </a:cubicBezTo>
                  <a:cubicBezTo>
                    <a:pt x="339" y="438"/>
                    <a:pt x="340" y="441"/>
                    <a:pt x="341" y="441"/>
                  </a:cubicBezTo>
                  <a:cubicBezTo>
                    <a:pt x="341" y="441"/>
                    <a:pt x="341" y="441"/>
                    <a:pt x="341" y="441"/>
                  </a:cubicBezTo>
                  <a:close/>
                  <a:moveTo>
                    <a:pt x="542" y="439"/>
                  </a:moveTo>
                  <a:cubicBezTo>
                    <a:pt x="542" y="440"/>
                    <a:pt x="542" y="439"/>
                    <a:pt x="542" y="439"/>
                  </a:cubicBezTo>
                  <a:cubicBezTo>
                    <a:pt x="543" y="439"/>
                    <a:pt x="543" y="441"/>
                    <a:pt x="542" y="441"/>
                  </a:cubicBezTo>
                  <a:cubicBezTo>
                    <a:pt x="542" y="440"/>
                    <a:pt x="542" y="440"/>
                    <a:pt x="542" y="439"/>
                  </a:cubicBezTo>
                  <a:cubicBezTo>
                    <a:pt x="542" y="439"/>
                    <a:pt x="542" y="439"/>
                    <a:pt x="542" y="439"/>
                  </a:cubicBezTo>
                  <a:close/>
                  <a:moveTo>
                    <a:pt x="337" y="443"/>
                  </a:moveTo>
                  <a:cubicBezTo>
                    <a:pt x="336" y="442"/>
                    <a:pt x="336" y="441"/>
                    <a:pt x="337" y="441"/>
                  </a:cubicBezTo>
                  <a:cubicBezTo>
                    <a:pt x="338" y="441"/>
                    <a:pt x="337" y="441"/>
                    <a:pt x="337" y="443"/>
                  </a:cubicBezTo>
                  <a:cubicBezTo>
                    <a:pt x="337" y="443"/>
                    <a:pt x="337" y="443"/>
                    <a:pt x="337" y="443"/>
                  </a:cubicBezTo>
                  <a:close/>
                  <a:moveTo>
                    <a:pt x="519" y="447"/>
                  </a:moveTo>
                  <a:cubicBezTo>
                    <a:pt x="518" y="448"/>
                    <a:pt x="517" y="447"/>
                    <a:pt x="516" y="447"/>
                  </a:cubicBezTo>
                  <a:cubicBezTo>
                    <a:pt x="516" y="445"/>
                    <a:pt x="518" y="446"/>
                    <a:pt x="519" y="447"/>
                  </a:cubicBezTo>
                  <a:cubicBezTo>
                    <a:pt x="519" y="447"/>
                    <a:pt x="519" y="447"/>
                    <a:pt x="519" y="447"/>
                  </a:cubicBezTo>
                  <a:close/>
                  <a:moveTo>
                    <a:pt x="317" y="9"/>
                  </a:moveTo>
                  <a:cubicBezTo>
                    <a:pt x="316" y="9"/>
                    <a:pt x="314" y="10"/>
                    <a:pt x="314" y="12"/>
                  </a:cubicBezTo>
                  <a:cubicBezTo>
                    <a:pt x="314" y="12"/>
                    <a:pt x="315" y="12"/>
                    <a:pt x="316" y="12"/>
                  </a:cubicBezTo>
                  <a:cubicBezTo>
                    <a:pt x="315" y="14"/>
                    <a:pt x="317" y="13"/>
                    <a:pt x="317" y="14"/>
                  </a:cubicBezTo>
                  <a:cubicBezTo>
                    <a:pt x="315" y="15"/>
                    <a:pt x="315" y="12"/>
                    <a:pt x="314" y="12"/>
                  </a:cubicBezTo>
                  <a:cubicBezTo>
                    <a:pt x="313" y="14"/>
                    <a:pt x="316" y="15"/>
                    <a:pt x="313" y="15"/>
                  </a:cubicBezTo>
                  <a:cubicBezTo>
                    <a:pt x="313" y="15"/>
                    <a:pt x="313" y="16"/>
                    <a:pt x="313" y="16"/>
                  </a:cubicBezTo>
                  <a:cubicBezTo>
                    <a:pt x="315" y="16"/>
                    <a:pt x="314" y="16"/>
                    <a:pt x="316" y="16"/>
                  </a:cubicBezTo>
                  <a:cubicBezTo>
                    <a:pt x="317" y="14"/>
                    <a:pt x="318" y="13"/>
                    <a:pt x="320" y="15"/>
                  </a:cubicBezTo>
                  <a:cubicBezTo>
                    <a:pt x="320" y="12"/>
                    <a:pt x="317" y="11"/>
                    <a:pt x="316" y="13"/>
                  </a:cubicBezTo>
                  <a:cubicBezTo>
                    <a:pt x="316" y="12"/>
                    <a:pt x="317" y="11"/>
                    <a:pt x="318" y="11"/>
                  </a:cubicBezTo>
                  <a:cubicBezTo>
                    <a:pt x="319" y="11"/>
                    <a:pt x="318" y="13"/>
                    <a:pt x="320" y="12"/>
                  </a:cubicBezTo>
                  <a:cubicBezTo>
                    <a:pt x="320" y="11"/>
                    <a:pt x="320" y="10"/>
                    <a:pt x="320" y="10"/>
                  </a:cubicBezTo>
                  <a:cubicBezTo>
                    <a:pt x="319" y="12"/>
                    <a:pt x="319" y="8"/>
                    <a:pt x="318" y="9"/>
                  </a:cubicBezTo>
                  <a:cubicBezTo>
                    <a:pt x="317" y="11"/>
                    <a:pt x="317" y="9"/>
                    <a:pt x="317" y="9"/>
                  </a:cubicBezTo>
                  <a:close/>
                  <a:moveTo>
                    <a:pt x="322" y="28"/>
                  </a:moveTo>
                  <a:cubicBezTo>
                    <a:pt x="321" y="31"/>
                    <a:pt x="323" y="34"/>
                    <a:pt x="326" y="35"/>
                  </a:cubicBezTo>
                  <a:cubicBezTo>
                    <a:pt x="326" y="34"/>
                    <a:pt x="327" y="33"/>
                    <a:pt x="326" y="32"/>
                  </a:cubicBezTo>
                  <a:cubicBezTo>
                    <a:pt x="326" y="31"/>
                    <a:pt x="324" y="31"/>
                    <a:pt x="323" y="30"/>
                  </a:cubicBezTo>
                  <a:cubicBezTo>
                    <a:pt x="325" y="27"/>
                    <a:pt x="322" y="24"/>
                    <a:pt x="321" y="24"/>
                  </a:cubicBezTo>
                  <a:cubicBezTo>
                    <a:pt x="321" y="23"/>
                    <a:pt x="321" y="22"/>
                    <a:pt x="321" y="21"/>
                  </a:cubicBezTo>
                  <a:cubicBezTo>
                    <a:pt x="320" y="21"/>
                    <a:pt x="320" y="20"/>
                    <a:pt x="319" y="18"/>
                  </a:cubicBezTo>
                  <a:cubicBezTo>
                    <a:pt x="317" y="21"/>
                    <a:pt x="316" y="15"/>
                    <a:pt x="314" y="18"/>
                  </a:cubicBezTo>
                  <a:cubicBezTo>
                    <a:pt x="316" y="18"/>
                    <a:pt x="315" y="20"/>
                    <a:pt x="316" y="21"/>
                  </a:cubicBezTo>
                  <a:cubicBezTo>
                    <a:pt x="318" y="21"/>
                    <a:pt x="319" y="19"/>
                    <a:pt x="319" y="21"/>
                  </a:cubicBezTo>
                  <a:cubicBezTo>
                    <a:pt x="316" y="23"/>
                    <a:pt x="320" y="31"/>
                    <a:pt x="322" y="28"/>
                  </a:cubicBezTo>
                  <a:close/>
                  <a:moveTo>
                    <a:pt x="324" y="32"/>
                  </a:moveTo>
                  <a:cubicBezTo>
                    <a:pt x="326" y="34"/>
                    <a:pt x="322" y="34"/>
                    <a:pt x="324" y="32"/>
                  </a:cubicBezTo>
                  <a:cubicBezTo>
                    <a:pt x="324" y="32"/>
                    <a:pt x="324" y="32"/>
                    <a:pt x="324" y="32"/>
                  </a:cubicBezTo>
                  <a:close/>
                  <a:moveTo>
                    <a:pt x="280" y="71"/>
                  </a:moveTo>
                  <a:cubicBezTo>
                    <a:pt x="279" y="72"/>
                    <a:pt x="279" y="74"/>
                    <a:pt x="279" y="76"/>
                  </a:cubicBezTo>
                  <a:cubicBezTo>
                    <a:pt x="276" y="75"/>
                    <a:pt x="278" y="73"/>
                    <a:pt x="278" y="71"/>
                  </a:cubicBezTo>
                  <a:cubicBezTo>
                    <a:pt x="279" y="70"/>
                    <a:pt x="279" y="71"/>
                    <a:pt x="281" y="71"/>
                  </a:cubicBezTo>
                  <a:cubicBezTo>
                    <a:pt x="279" y="69"/>
                    <a:pt x="279" y="66"/>
                    <a:pt x="282" y="65"/>
                  </a:cubicBezTo>
                  <a:cubicBezTo>
                    <a:pt x="282" y="68"/>
                    <a:pt x="279" y="69"/>
                    <a:pt x="282" y="70"/>
                  </a:cubicBezTo>
                  <a:cubicBezTo>
                    <a:pt x="282" y="70"/>
                    <a:pt x="280" y="71"/>
                    <a:pt x="282" y="72"/>
                  </a:cubicBezTo>
                  <a:cubicBezTo>
                    <a:pt x="281" y="73"/>
                    <a:pt x="281" y="71"/>
                    <a:pt x="280" y="71"/>
                  </a:cubicBezTo>
                  <a:close/>
                  <a:moveTo>
                    <a:pt x="285" y="65"/>
                  </a:moveTo>
                  <a:cubicBezTo>
                    <a:pt x="286" y="65"/>
                    <a:pt x="286" y="65"/>
                    <a:pt x="287" y="65"/>
                  </a:cubicBezTo>
                  <a:cubicBezTo>
                    <a:pt x="286" y="66"/>
                    <a:pt x="285" y="66"/>
                    <a:pt x="284" y="67"/>
                  </a:cubicBezTo>
                  <a:cubicBezTo>
                    <a:pt x="283" y="66"/>
                    <a:pt x="286" y="67"/>
                    <a:pt x="285" y="65"/>
                  </a:cubicBezTo>
                  <a:close/>
                  <a:moveTo>
                    <a:pt x="348" y="79"/>
                  </a:moveTo>
                  <a:cubicBezTo>
                    <a:pt x="348" y="78"/>
                    <a:pt x="348" y="79"/>
                    <a:pt x="348" y="79"/>
                  </a:cubicBezTo>
                  <a:cubicBezTo>
                    <a:pt x="350" y="78"/>
                    <a:pt x="351" y="77"/>
                    <a:pt x="350" y="80"/>
                  </a:cubicBezTo>
                  <a:cubicBezTo>
                    <a:pt x="349" y="80"/>
                    <a:pt x="349" y="79"/>
                    <a:pt x="348" y="79"/>
                  </a:cubicBezTo>
                  <a:close/>
                  <a:moveTo>
                    <a:pt x="277" y="79"/>
                  </a:moveTo>
                  <a:cubicBezTo>
                    <a:pt x="276" y="78"/>
                    <a:pt x="277" y="80"/>
                    <a:pt x="277" y="82"/>
                  </a:cubicBezTo>
                  <a:cubicBezTo>
                    <a:pt x="274" y="81"/>
                    <a:pt x="277" y="80"/>
                    <a:pt x="277" y="79"/>
                  </a:cubicBezTo>
                  <a:close/>
                  <a:moveTo>
                    <a:pt x="355" y="87"/>
                  </a:moveTo>
                  <a:cubicBezTo>
                    <a:pt x="354" y="87"/>
                    <a:pt x="355" y="89"/>
                    <a:pt x="353" y="88"/>
                  </a:cubicBezTo>
                  <a:cubicBezTo>
                    <a:pt x="353" y="85"/>
                    <a:pt x="349" y="83"/>
                    <a:pt x="351" y="82"/>
                  </a:cubicBezTo>
                  <a:cubicBezTo>
                    <a:pt x="351" y="81"/>
                    <a:pt x="350" y="83"/>
                    <a:pt x="349" y="82"/>
                  </a:cubicBezTo>
                  <a:cubicBezTo>
                    <a:pt x="349" y="79"/>
                    <a:pt x="352" y="83"/>
                    <a:pt x="351" y="79"/>
                  </a:cubicBezTo>
                  <a:cubicBezTo>
                    <a:pt x="353" y="82"/>
                    <a:pt x="353" y="85"/>
                    <a:pt x="356" y="88"/>
                  </a:cubicBezTo>
                  <a:cubicBezTo>
                    <a:pt x="356" y="88"/>
                    <a:pt x="355" y="88"/>
                    <a:pt x="355" y="87"/>
                  </a:cubicBezTo>
                  <a:close/>
                  <a:moveTo>
                    <a:pt x="354" y="89"/>
                  </a:moveTo>
                  <a:cubicBezTo>
                    <a:pt x="354" y="89"/>
                    <a:pt x="354" y="89"/>
                    <a:pt x="354" y="90"/>
                  </a:cubicBezTo>
                  <a:cubicBezTo>
                    <a:pt x="355" y="90"/>
                    <a:pt x="355" y="89"/>
                    <a:pt x="356" y="89"/>
                  </a:cubicBezTo>
                  <a:cubicBezTo>
                    <a:pt x="357" y="90"/>
                    <a:pt x="356" y="91"/>
                    <a:pt x="356" y="92"/>
                  </a:cubicBezTo>
                  <a:cubicBezTo>
                    <a:pt x="354" y="92"/>
                    <a:pt x="354" y="90"/>
                    <a:pt x="354" y="89"/>
                  </a:cubicBezTo>
                  <a:close/>
                  <a:moveTo>
                    <a:pt x="381" y="205"/>
                  </a:moveTo>
                  <a:cubicBezTo>
                    <a:pt x="380" y="201"/>
                    <a:pt x="383" y="208"/>
                    <a:pt x="381" y="205"/>
                  </a:cubicBezTo>
                  <a:close/>
                  <a:moveTo>
                    <a:pt x="397" y="225"/>
                  </a:moveTo>
                  <a:cubicBezTo>
                    <a:pt x="399" y="224"/>
                    <a:pt x="397" y="224"/>
                    <a:pt x="398" y="222"/>
                  </a:cubicBezTo>
                  <a:cubicBezTo>
                    <a:pt x="397" y="223"/>
                    <a:pt x="397" y="223"/>
                    <a:pt x="395" y="222"/>
                  </a:cubicBezTo>
                  <a:cubicBezTo>
                    <a:pt x="396" y="221"/>
                    <a:pt x="398" y="221"/>
                    <a:pt x="397" y="218"/>
                  </a:cubicBezTo>
                  <a:cubicBezTo>
                    <a:pt x="399" y="218"/>
                    <a:pt x="399" y="219"/>
                    <a:pt x="400" y="220"/>
                  </a:cubicBezTo>
                  <a:cubicBezTo>
                    <a:pt x="400" y="222"/>
                    <a:pt x="398" y="221"/>
                    <a:pt x="399" y="223"/>
                  </a:cubicBezTo>
                  <a:cubicBezTo>
                    <a:pt x="399" y="224"/>
                    <a:pt x="401" y="224"/>
                    <a:pt x="400" y="227"/>
                  </a:cubicBezTo>
                  <a:cubicBezTo>
                    <a:pt x="401" y="226"/>
                    <a:pt x="402" y="226"/>
                    <a:pt x="402" y="225"/>
                  </a:cubicBezTo>
                  <a:cubicBezTo>
                    <a:pt x="404" y="227"/>
                    <a:pt x="401" y="229"/>
                    <a:pt x="399" y="228"/>
                  </a:cubicBezTo>
                  <a:cubicBezTo>
                    <a:pt x="400" y="226"/>
                    <a:pt x="398" y="226"/>
                    <a:pt x="397" y="225"/>
                  </a:cubicBezTo>
                  <a:close/>
                  <a:moveTo>
                    <a:pt x="248" y="244"/>
                  </a:moveTo>
                  <a:cubicBezTo>
                    <a:pt x="249" y="243"/>
                    <a:pt x="248" y="248"/>
                    <a:pt x="246" y="248"/>
                  </a:cubicBezTo>
                  <a:cubicBezTo>
                    <a:pt x="247" y="246"/>
                    <a:pt x="247" y="245"/>
                    <a:pt x="248" y="244"/>
                  </a:cubicBezTo>
                  <a:close/>
                  <a:moveTo>
                    <a:pt x="308" y="251"/>
                  </a:moveTo>
                  <a:cubicBezTo>
                    <a:pt x="308" y="250"/>
                    <a:pt x="306" y="250"/>
                    <a:pt x="305" y="249"/>
                  </a:cubicBezTo>
                  <a:cubicBezTo>
                    <a:pt x="305" y="248"/>
                    <a:pt x="306" y="247"/>
                    <a:pt x="306" y="246"/>
                  </a:cubicBezTo>
                  <a:cubicBezTo>
                    <a:pt x="309" y="246"/>
                    <a:pt x="307" y="250"/>
                    <a:pt x="309" y="251"/>
                  </a:cubicBezTo>
                  <a:cubicBezTo>
                    <a:pt x="309" y="251"/>
                    <a:pt x="308" y="251"/>
                    <a:pt x="308" y="252"/>
                  </a:cubicBezTo>
                  <a:cubicBezTo>
                    <a:pt x="307" y="252"/>
                    <a:pt x="308" y="251"/>
                    <a:pt x="308" y="251"/>
                  </a:cubicBezTo>
                  <a:close/>
                  <a:moveTo>
                    <a:pt x="312" y="261"/>
                  </a:moveTo>
                  <a:cubicBezTo>
                    <a:pt x="312" y="260"/>
                    <a:pt x="312" y="260"/>
                    <a:pt x="312" y="260"/>
                  </a:cubicBezTo>
                  <a:cubicBezTo>
                    <a:pt x="313" y="260"/>
                    <a:pt x="313" y="260"/>
                    <a:pt x="314" y="260"/>
                  </a:cubicBezTo>
                  <a:cubicBezTo>
                    <a:pt x="313" y="260"/>
                    <a:pt x="313" y="261"/>
                    <a:pt x="314" y="261"/>
                  </a:cubicBezTo>
                  <a:cubicBezTo>
                    <a:pt x="313" y="263"/>
                    <a:pt x="313" y="260"/>
                    <a:pt x="312" y="261"/>
                  </a:cubicBezTo>
                  <a:close/>
                  <a:moveTo>
                    <a:pt x="240" y="261"/>
                  </a:moveTo>
                  <a:cubicBezTo>
                    <a:pt x="240" y="266"/>
                    <a:pt x="235" y="270"/>
                    <a:pt x="237" y="274"/>
                  </a:cubicBezTo>
                  <a:cubicBezTo>
                    <a:pt x="235" y="274"/>
                    <a:pt x="235" y="275"/>
                    <a:pt x="234" y="276"/>
                  </a:cubicBezTo>
                  <a:cubicBezTo>
                    <a:pt x="236" y="271"/>
                    <a:pt x="237" y="265"/>
                    <a:pt x="240" y="261"/>
                  </a:cubicBezTo>
                  <a:close/>
                  <a:moveTo>
                    <a:pt x="421" y="263"/>
                  </a:moveTo>
                  <a:cubicBezTo>
                    <a:pt x="421" y="262"/>
                    <a:pt x="422" y="264"/>
                    <a:pt x="423" y="263"/>
                  </a:cubicBezTo>
                  <a:cubicBezTo>
                    <a:pt x="422" y="265"/>
                    <a:pt x="426" y="265"/>
                    <a:pt x="425" y="268"/>
                  </a:cubicBezTo>
                  <a:cubicBezTo>
                    <a:pt x="424" y="268"/>
                    <a:pt x="422" y="267"/>
                    <a:pt x="423" y="269"/>
                  </a:cubicBezTo>
                  <a:cubicBezTo>
                    <a:pt x="422" y="267"/>
                    <a:pt x="422" y="265"/>
                    <a:pt x="421" y="263"/>
                  </a:cubicBezTo>
                  <a:close/>
                  <a:moveTo>
                    <a:pt x="173" y="270"/>
                  </a:moveTo>
                  <a:cubicBezTo>
                    <a:pt x="174" y="270"/>
                    <a:pt x="174" y="271"/>
                    <a:pt x="175" y="271"/>
                  </a:cubicBezTo>
                  <a:cubicBezTo>
                    <a:pt x="174" y="272"/>
                    <a:pt x="171" y="271"/>
                    <a:pt x="170" y="270"/>
                  </a:cubicBezTo>
                  <a:cubicBezTo>
                    <a:pt x="170" y="268"/>
                    <a:pt x="173" y="271"/>
                    <a:pt x="173" y="269"/>
                  </a:cubicBezTo>
                  <a:cubicBezTo>
                    <a:pt x="174" y="269"/>
                    <a:pt x="174" y="270"/>
                    <a:pt x="173" y="270"/>
                  </a:cubicBezTo>
                  <a:close/>
                  <a:moveTo>
                    <a:pt x="321" y="277"/>
                  </a:moveTo>
                  <a:cubicBezTo>
                    <a:pt x="322" y="276"/>
                    <a:pt x="323" y="279"/>
                    <a:pt x="325" y="278"/>
                  </a:cubicBezTo>
                  <a:cubicBezTo>
                    <a:pt x="325" y="280"/>
                    <a:pt x="324" y="278"/>
                    <a:pt x="323" y="278"/>
                  </a:cubicBezTo>
                  <a:cubicBezTo>
                    <a:pt x="323" y="279"/>
                    <a:pt x="323" y="279"/>
                    <a:pt x="323" y="279"/>
                  </a:cubicBezTo>
                  <a:cubicBezTo>
                    <a:pt x="323" y="280"/>
                    <a:pt x="324" y="279"/>
                    <a:pt x="325" y="279"/>
                  </a:cubicBezTo>
                  <a:cubicBezTo>
                    <a:pt x="324" y="281"/>
                    <a:pt x="325" y="280"/>
                    <a:pt x="325" y="282"/>
                  </a:cubicBezTo>
                  <a:cubicBezTo>
                    <a:pt x="324" y="282"/>
                    <a:pt x="323" y="281"/>
                    <a:pt x="323" y="281"/>
                  </a:cubicBezTo>
                  <a:cubicBezTo>
                    <a:pt x="323" y="283"/>
                    <a:pt x="320" y="285"/>
                    <a:pt x="319" y="281"/>
                  </a:cubicBezTo>
                  <a:cubicBezTo>
                    <a:pt x="321" y="283"/>
                    <a:pt x="322" y="277"/>
                    <a:pt x="321" y="277"/>
                  </a:cubicBezTo>
                  <a:close/>
                  <a:moveTo>
                    <a:pt x="425" y="279"/>
                  </a:moveTo>
                  <a:cubicBezTo>
                    <a:pt x="423" y="279"/>
                    <a:pt x="423" y="279"/>
                    <a:pt x="421" y="278"/>
                  </a:cubicBezTo>
                  <a:cubicBezTo>
                    <a:pt x="421" y="280"/>
                    <a:pt x="422" y="281"/>
                    <a:pt x="420" y="282"/>
                  </a:cubicBezTo>
                  <a:cubicBezTo>
                    <a:pt x="422" y="282"/>
                    <a:pt x="423" y="283"/>
                    <a:pt x="423" y="284"/>
                  </a:cubicBezTo>
                  <a:cubicBezTo>
                    <a:pt x="422" y="283"/>
                    <a:pt x="422" y="285"/>
                    <a:pt x="421" y="285"/>
                  </a:cubicBezTo>
                  <a:cubicBezTo>
                    <a:pt x="421" y="288"/>
                    <a:pt x="423" y="289"/>
                    <a:pt x="422" y="290"/>
                  </a:cubicBezTo>
                  <a:cubicBezTo>
                    <a:pt x="424" y="288"/>
                    <a:pt x="423" y="291"/>
                    <a:pt x="423" y="291"/>
                  </a:cubicBezTo>
                  <a:cubicBezTo>
                    <a:pt x="424" y="290"/>
                    <a:pt x="425" y="290"/>
                    <a:pt x="425" y="288"/>
                  </a:cubicBezTo>
                  <a:cubicBezTo>
                    <a:pt x="423" y="288"/>
                    <a:pt x="422" y="288"/>
                    <a:pt x="422" y="287"/>
                  </a:cubicBezTo>
                  <a:cubicBezTo>
                    <a:pt x="424" y="286"/>
                    <a:pt x="424" y="288"/>
                    <a:pt x="426" y="289"/>
                  </a:cubicBezTo>
                  <a:cubicBezTo>
                    <a:pt x="427" y="288"/>
                    <a:pt x="427" y="287"/>
                    <a:pt x="428" y="287"/>
                  </a:cubicBezTo>
                  <a:cubicBezTo>
                    <a:pt x="425" y="287"/>
                    <a:pt x="426" y="283"/>
                    <a:pt x="423" y="283"/>
                  </a:cubicBezTo>
                  <a:cubicBezTo>
                    <a:pt x="423" y="280"/>
                    <a:pt x="425" y="281"/>
                    <a:pt x="425" y="279"/>
                  </a:cubicBezTo>
                  <a:close/>
                  <a:moveTo>
                    <a:pt x="419" y="281"/>
                  </a:moveTo>
                  <a:cubicBezTo>
                    <a:pt x="419" y="281"/>
                    <a:pt x="418" y="281"/>
                    <a:pt x="418" y="281"/>
                  </a:cubicBezTo>
                  <a:cubicBezTo>
                    <a:pt x="418" y="282"/>
                    <a:pt x="418" y="282"/>
                    <a:pt x="419" y="282"/>
                  </a:cubicBezTo>
                  <a:cubicBezTo>
                    <a:pt x="419" y="282"/>
                    <a:pt x="418" y="282"/>
                    <a:pt x="417" y="282"/>
                  </a:cubicBezTo>
                  <a:cubicBezTo>
                    <a:pt x="418" y="282"/>
                    <a:pt x="417" y="282"/>
                    <a:pt x="417" y="282"/>
                  </a:cubicBezTo>
                  <a:cubicBezTo>
                    <a:pt x="417" y="281"/>
                    <a:pt x="418" y="281"/>
                    <a:pt x="419" y="281"/>
                  </a:cubicBezTo>
                  <a:close/>
                  <a:moveTo>
                    <a:pt x="107" y="289"/>
                  </a:moveTo>
                  <a:cubicBezTo>
                    <a:pt x="107" y="290"/>
                    <a:pt x="108" y="290"/>
                    <a:pt x="109" y="290"/>
                  </a:cubicBezTo>
                  <a:cubicBezTo>
                    <a:pt x="110" y="290"/>
                    <a:pt x="109" y="287"/>
                    <a:pt x="111" y="288"/>
                  </a:cubicBezTo>
                  <a:cubicBezTo>
                    <a:pt x="111" y="288"/>
                    <a:pt x="108" y="289"/>
                    <a:pt x="110" y="290"/>
                  </a:cubicBezTo>
                  <a:cubicBezTo>
                    <a:pt x="110" y="291"/>
                    <a:pt x="107" y="290"/>
                    <a:pt x="106" y="290"/>
                  </a:cubicBezTo>
                  <a:cubicBezTo>
                    <a:pt x="108" y="289"/>
                    <a:pt x="105" y="287"/>
                    <a:pt x="108" y="287"/>
                  </a:cubicBezTo>
                  <a:cubicBezTo>
                    <a:pt x="109" y="288"/>
                    <a:pt x="108" y="288"/>
                    <a:pt x="107" y="289"/>
                  </a:cubicBezTo>
                  <a:close/>
                  <a:moveTo>
                    <a:pt x="416" y="288"/>
                  </a:moveTo>
                  <a:cubicBezTo>
                    <a:pt x="417" y="289"/>
                    <a:pt x="416" y="291"/>
                    <a:pt x="418" y="291"/>
                  </a:cubicBezTo>
                  <a:cubicBezTo>
                    <a:pt x="417" y="293"/>
                    <a:pt x="416" y="289"/>
                    <a:pt x="416" y="288"/>
                  </a:cubicBezTo>
                  <a:close/>
                  <a:moveTo>
                    <a:pt x="417" y="292"/>
                  </a:moveTo>
                  <a:cubicBezTo>
                    <a:pt x="419" y="291"/>
                    <a:pt x="418" y="294"/>
                    <a:pt x="419" y="294"/>
                  </a:cubicBezTo>
                  <a:cubicBezTo>
                    <a:pt x="419" y="295"/>
                    <a:pt x="417" y="293"/>
                    <a:pt x="417" y="292"/>
                  </a:cubicBezTo>
                  <a:close/>
                  <a:moveTo>
                    <a:pt x="453" y="337"/>
                  </a:moveTo>
                  <a:cubicBezTo>
                    <a:pt x="452" y="340"/>
                    <a:pt x="456" y="341"/>
                    <a:pt x="456" y="344"/>
                  </a:cubicBezTo>
                  <a:cubicBezTo>
                    <a:pt x="455" y="344"/>
                    <a:pt x="455" y="344"/>
                    <a:pt x="454" y="344"/>
                  </a:cubicBezTo>
                  <a:cubicBezTo>
                    <a:pt x="458" y="352"/>
                    <a:pt x="462" y="356"/>
                    <a:pt x="466" y="364"/>
                  </a:cubicBezTo>
                  <a:cubicBezTo>
                    <a:pt x="466" y="363"/>
                    <a:pt x="466" y="363"/>
                    <a:pt x="467" y="363"/>
                  </a:cubicBezTo>
                  <a:cubicBezTo>
                    <a:pt x="467" y="361"/>
                    <a:pt x="466" y="361"/>
                    <a:pt x="467" y="360"/>
                  </a:cubicBezTo>
                  <a:cubicBezTo>
                    <a:pt x="466" y="358"/>
                    <a:pt x="463" y="358"/>
                    <a:pt x="463" y="355"/>
                  </a:cubicBezTo>
                  <a:cubicBezTo>
                    <a:pt x="464" y="355"/>
                    <a:pt x="464" y="355"/>
                    <a:pt x="465" y="355"/>
                  </a:cubicBezTo>
                  <a:cubicBezTo>
                    <a:pt x="462" y="354"/>
                    <a:pt x="462" y="347"/>
                    <a:pt x="459" y="348"/>
                  </a:cubicBezTo>
                  <a:cubicBezTo>
                    <a:pt x="459" y="347"/>
                    <a:pt x="460" y="347"/>
                    <a:pt x="460" y="345"/>
                  </a:cubicBezTo>
                  <a:cubicBezTo>
                    <a:pt x="458" y="345"/>
                    <a:pt x="457" y="343"/>
                    <a:pt x="458" y="342"/>
                  </a:cubicBezTo>
                  <a:cubicBezTo>
                    <a:pt x="460" y="344"/>
                    <a:pt x="461" y="348"/>
                    <a:pt x="463" y="346"/>
                  </a:cubicBezTo>
                  <a:cubicBezTo>
                    <a:pt x="465" y="351"/>
                    <a:pt x="469" y="354"/>
                    <a:pt x="470" y="360"/>
                  </a:cubicBezTo>
                  <a:cubicBezTo>
                    <a:pt x="473" y="361"/>
                    <a:pt x="476" y="366"/>
                    <a:pt x="474" y="369"/>
                  </a:cubicBezTo>
                  <a:cubicBezTo>
                    <a:pt x="473" y="369"/>
                    <a:pt x="472" y="367"/>
                    <a:pt x="471" y="367"/>
                  </a:cubicBezTo>
                  <a:cubicBezTo>
                    <a:pt x="472" y="368"/>
                    <a:pt x="472" y="369"/>
                    <a:pt x="472" y="370"/>
                  </a:cubicBezTo>
                  <a:cubicBezTo>
                    <a:pt x="473" y="370"/>
                    <a:pt x="473" y="369"/>
                    <a:pt x="473" y="369"/>
                  </a:cubicBezTo>
                  <a:cubicBezTo>
                    <a:pt x="475" y="371"/>
                    <a:pt x="475" y="372"/>
                    <a:pt x="477" y="371"/>
                  </a:cubicBezTo>
                  <a:cubicBezTo>
                    <a:pt x="477" y="372"/>
                    <a:pt x="478" y="372"/>
                    <a:pt x="478" y="374"/>
                  </a:cubicBezTo>
                  <a:cubicBezTo>
                    <a:pt x="477" y="374"/>
                    <a:pt x="477" y="374"/>
                    <a:pt x="476" y="374"/>
                  </a:cubicBezTo>
                  <a:cubicBezTo>
                    <a:pt x="476" y="377"/>
                    <a:pt x="478" y="374"/>
                    <a:pt x="478" y="376"/>
                  </a:cubicBezTo>
                  <a:cubicBezTo>
                    <a:pt x="478" y="376"/>
                    <a:pt x="478" y="376"/>
                    <a:pt x="477" y="376"/>
                  </a:cubicBezTo>
                  <a:cubicBezTo>
                    <a:pt x="478" y="379"/>
                    <a:pt x="481" y="378"/>
                    <a:pt x="482" y="380"/>
                  </a:cubicBezTo>
                  <a:cubicBezTo>
                    <a:pt x="482" y="380"/>
                    <a:pt x="481" y="380"/>
                    <a:pt x="481" y="381"/>
                  </a:cubicBezTo>
                  <a:cubicBezTo>
                    <a:pt x="486" y="383"/>
                    <a:pt x="489" y="386"/>
                    <a:pt x="491" y="391"/>
                  </a:cubicBezTo>
                  <a:cubicBezTo>
                    <a:pt x="491" y="391"/>
                    <a:pt x="492" y="391"/>
                    <a:pt x="493" y="391"/>
                  </a:cubicBezTo>
                  <a:cubicBezTo>
                    <a:pt x="495" y="396"/>
                    <a:pt x="500" y="399"/>
                    <a:pt x="504" y="403"/>
                  </a:cubicBezTo>
                  <a:cubicBezTo>
                    <a:pt x="502" y="404"/>
                    <a:pt x="504" y="406"/>
                    <a:pt x="502" y="408"/>
                  </a:cubicBezTo>
                  <a:cubicBezTo>
                    <a:pt x="501" y="407"/>
                    <a:pt x="499" y="406"/>
                    <a:pt x="497" y="406"/>
                  </a:cubicBezTo>
                  <a:cubicBezTo>
                    <a:pt x="497" y="409"/>
                    <a:pt x="498" y="407"/>
                    <a:pt x="499" y="407"/>
                  </a:cubicBezTo>
                  <a:cubicBezTo>
                    <a:pt x="499" y="407"/>
                    <a:pt x="500" y="408"/>
                    <a:pt x="500" y="409"/>
                  </a:cubicBezTo>
                  <a:cubicBezTo>
                    <a:pt x="503" y="408"/>
                    <a:pt x="503" y="406"/>
                    <a:pt x="505" y="406"/>
                  </a:cubicBezTo>
                  <a:cubicBezTo>
                    <a:pt x="509" y="409"/>
                    <a:pt x="515" y="414"/>
                    <a:pt x="519" y="413"/>
                  </a:cubicBezTo>
                  <a:cubicBezTo>
                    <a:pt x="515" y="413"/>
                    <a:pt x="515" y="409"/>
                    <a:pt x="511" y="408"/>
                  </a:cubicBezTo>
                  <a:cubicBezTo>
                    <a:pt x="512" y="407"/>
                    <a:pt x="512" y="406"/>
                    <a:pt x="513" y="405"/>
                  </a:cubicBezTo>
                  <a:cubicBezTo>
                    <a:pt x="514" y="405"/>
                    <a:pt x="514" y="406"/>
                    <a:pt x="515" y="406"/>
                  </a:cubicBezTo>
                  <a:cubicBezTo>
                    <a:pt x="514" y="403"/>
                    <a:pt x="515" y="402"/>
                    <a:pt x="513" y="400"/>
                  </a:cubicBezTo>
                  <a:cubicBezTo>
                    <a:pt x="513" y="399"/>
                    <a:pt x="514" y="400"/>
                    <a:pt x="514" y="398"/>
                  </a:cubicBezTo>
                  <a:cubicBezTo>
                    <a:pt x="510" y="395"/>
                    <a:pt x="508" y="388"/>
                    <a:pt x="502" y="391"/>
                  </a:cubicBezTo>
                  <a:cubicBezTo>
                    <a:pt x="503" y="391"/>
                    <a:pt x="503" y="391"/>
                    <a:pt x="503" y="392"/>
                  </a:cubicBezTo>
                  <a:cubicBezTo>
                    <a:pt x="487" y="384"/>
                    <a:pt x="483" y="365"/>
                    <a:pt x="471" y="354"/>
                  </a:cubicBezTo>
                  <a:cubicBezTo>
                    <a:pt x="469" y="349"/>
                    <a:pt x="467" y="345"/>
                    <a:pt x="463" y="342"/>
                  </a:cubicBezTo>
                  <a:cubicBezTo>
                    <a:pt x="464" y="340"/>
                    <a:pt x="458" y="337"/>
                    <a:pt x="460" y="334"/>
                  </a:cubicBezTo>
                  <a:cubicBezTo>
                    <a:pt x="457" y="332"/>
                    <a:pt x="455" y="330"/>
                    <a:pt x="454" y="326"/>
                  </a:cubicBezTo>
                  <a:cubicBezTo>
                    <a:pt x="452" y="323"/>
                    <a:pt x="448" y="320"/>
                    <a:pt x="446" y="316"/>
                  </a:cubicBezTo>
                  <a:cubicBezTo>
                    <a:pt x="444" y="316"/>
                    <a:pt x="444" y="317"/>
                    <a:pt x="443" y="317"/>
                  </a:cubicBezTo>
                  <a:cubicBezTo>
                    <a:pt x="443" y="315"/>
                    <a:pt x="444" y="313"/>
                    <a:pt x="445" y="313"/>
                  </a:cubicBezTo>
                  <a:cubicBezTo>
                    <a:pt x="444" y="313"/>
                    <a:pt x="443" y="311"/>
                    <a:pt x="442" y="312"/>
                  </a:cubicBezTo>
                  <a:cubicBezTo>
                    <a:pt x="441" y="314"/>
                    <a:pt x="444" y="315"/>
                    <a:pt x="442" y="315"/>
                  </a:cubicBezTo>
                  <a:cubicBezTo>
                    <a:pt x="442" y="315"/>
                    <a:pt x="441" y="315"/>
                    <a:pt x="441" y="314"/>
                  </a:cubicBezTo>
                  <a:cubicBezTo>
                    <a:pt x="442" y="311"/>
                    <a:pt x="438" y="306"/>
                    <a:pt x="436" y="308"/>
                  </a:cubicBezTo>
                  <a:cubicBezTo>
                    <a:pt x="436" y="307"/>
                    <a:pt x="437" y="307"/>
                    <a:pt x="438" y="306"/>
                  </a:cubicBezTo>
                  <a:cubicBezTo>
                    <a:pt x="434" y="306"/>
                    <a:pt x="434" y="302"/>
                    <a:pt x="433" y="300"/>
                  </a:cubicBezTo>
                  <a:cubicBezTo>
                    <a:pt x="432" y="299"/>
                    <a:pt x="430" y="299"/>
                    <a:pt x="429" y="298"/>
                  </a:cubicBezTo>
                  <a:cubicBezTo>
                    <a:pt x="429" y="303"/>
                    <a:pt x="433" y="305"/>
                    <a:pt x="432" y="311"/>
                  </a:cubicBezTo>
                  <a:cubicBezTo>
                    <a:pt x="434" y="312"/>
                    <a:pt x="435" y="313"/>
                    <a:pt x="434" y="316"/>
                  </a:cubicBezTo>
                  <a:cubicBezTo>
                    <a:pt x="436" y="317"/>
                    <a:pt x="437" y="318"/>
                    <a:pt x="438" y="319"/>
                  </a:cubicBezTo>
                  <a:cubicBezTo>
                    <a:pt x="438" y="323"/>
                    <a:pt x="438" y="329"/>
                    <a:pt x="442" y="331"/>
                  </a:cubicBezTo>
                  <a:cubicBezTo>
                    <a:pt x="442" y="329"/>
                    <a:pt x="441" y="327"/>
                    <a:pt x="441" y="325"/>
                  </a:cubicBezTo>
                  <a:cubicBezTo>
                    <a:pt x="443" y="325"/>
                    <a:pt x="440" y="323"/>
                    <a:pt x="442" y="323"/>
                  </a:cubicBezTo>
                  <a:cubicBezTo>
                    <a:pt x="445" y="326"/>
                    <a:pt x="445" y="334"/>
                    <a:pt x="452" y="332"/>
                  </a:cubicBezTo>
                  <a:cubicBezTo>
                    <a:pt x="451" y="333"/>
                    <a:pt x="451" y="334"/>
                    <a:pt x="453" y="333"/>
                  </a:cubicBezTo>
                  <a:cubicBezTo>
                    <a:pt x="453" y="335"/>
                    <a:pt x="454" y="336"/>
                    <a:pt x="455" y="336"/>
                  </a:cubicBezTo>
                  <a:cubicBezTo>
                    <a:pt x="454" y="338"/>
                    <a:pt x="457" y="340"/>
                    <a:pt x="456" y="340"/>
                  </a:cubicBezTo>
                  <a:cubicBezTo>
                    <a:pt x="453" y="341"/>
                    <a:pt x="454" y="338"/>
                    <a:pt x="453" y="337"/>
                  </a:cubicBezTo>
                  <a:close/>
                  <a:moveTo>
                    <a:pt x="465" y="320"/>
                  </a:moveTo>
                  <a:cubicBezTo>
                    <a:pt x="466" y="320"/>
                    <a:pt x="467" y="319"/>
                    <a:pt x="466" y="318"/>
                  </a:cubicBezTo>
                  <a:cubicBezTo>
                    <a:pt x="467" y="318"/>
                    <a:pt x="467" y="319"/>
                    <a:pt x="469" y="319"/>
                  </a:cubicBezTo>
                  <a:cubicBezTo>
                    <a:pt x="469" y="318"/>
                    <a:pt x="469" y="318"/>
                    <a:pt x="469" y="317"/>
                  </a:cubicBezTo>
                  <a:cubicBezTo>
                    <a:pt x="468" y="317"/>
                    <a:pt x="467" y="317"/>
                    <a:pt x="466" y="317"/>
                  </a:cubicBezTo>
                  <a:cubicBezTo>
                    <a:pt x="466" y="316"/>
                    <a:pt x="466" y="316"/>
                    <a:pt x="466" y="315"/>
                  </a:cubicBezTo>
                  <a:cubicBezTo>
                    <a:pt x="466" y="315"/>
                    <a:pt x="467" y="315"/>
                    <a:pt x="467" y="315"/>
                  </a:cubicBezTo>
                  <a:cubicBezTo>
                    <a:pt x="468" y="314"/>
                    <a:pt x="466" y="314"/>
                    <a:pt x="467" y="312"/>
                  </a:cubicBezTo>
                  <a:cubicBezTo>
                    <a:pt x="465" y="313"/>
                    <a:pt x="464" y="311"/>
                    <a:pt x="463" y="311"/>
                  </a:cubicBezTo>
                  <a:cubicBezTo>
                    <a:pt x="461" y="313"/>
                    <a:pt x="459" y="312"/>
                    <a:pt x="458" y="312"/>
                  </a:cubicBezTo>
                  <a:cubicBezTo>
                    <a:pt x="459" y="314"/>
                    <a:pt x="460" y="316"/>
                    <a:pt x="461" y="314"/>
                  </a:cubicBezTo>
                  <a:cubicBezTo>
                    <a:pt x="462" y="316"/>
                    <a:pt x="460" y="317"/>
                    <a:pt x="461" y="319"/>
                  </a:cubicBezTo>
                  <a:cubicBezTo>
                    <a:pt x="463" y="318"/>
                    <a:pt x="463" y="326"/>
                    <a:pt x="467" y="325"/>
                  </a:cubicBezTo>
                  <a:cubicBezTo>
                    <a:pt x="467" y="327"/>
                    <a:pt x="469" y="327"/>
                    <a:pt x="469" y="328"/>
                  </a:cubicBezTo>
                  <a:cubicBezTo>
                    <a:pt x="467" y="330"/>
                    <a:pt x="471" y="332"/>
                    <a:pt x="472" y="334"/>
                  </a:cubicBezTo>
                  <a:cubicBezTo>
                    <a:pt x="470" y="334"/>
                    <a:pt x="475" y="336"/>
                    <a:pt x="475" y="338"/>
                  </a:cubicBezTo>
                  <a:cubicBezTo>
                    <a:pt x="476" y="338"/>
                    <a:pt x="479" y="338"/>
                    <a:pt x="480" y="337"/>
                  </a:cubicBezTo>
                  <a:cubicBezTo>
                    <a:pt x="478" y="337"/>
                    <a:pt x="475" y="335"/>
                    <a:pt x="477" y="334"/>
                  </a:cubicBezTo>
                  <a:cubicBezTo>
                    <a:pt x="475" y="334"/>
                    <a:pt x="475" y="334"/>
                    <a:pt x="473" y="334"/>
                  </a:cubicBezTo>
                  <a:cubicBezTo>
                    <a:pt x="472" y="330"/>
                    <a:pt x="474" y="333"/>
                    <a:pt x="475" y="331"/>
                  </a:cubicBezTo>
                  <a:cubicBezTo>
                    <a:pt x="476" y="331"/>
                    <a:pt x="476" y="332"/>
                    <a:pt x="477" y="333"/>
                  </a:cubicBezTo>
                  <a:cubicBezTo>
                    <a:pt x="479" y="330"/>
                    <a:pt x="474" y="329"/>
                    <a:pt x="471" y="330"/>
                  </a:cubicBezTo>
                  <a:cubicBezTo>
                    <a:pt x="471" y="329"/>
                    <a:pt x="471" y="329"/>
                    <a:pt x="471" y="329"/>
                  </a:cubicBezTo>
                  <a:cubicBezTo>
                    <a:pt x="473" y="329"/>
                    <a:pt x="470" y="325"/>
                    <a:pt x="469" y="325"/>
                  </a:cubicBezTo>
                  <a:cubicBezTo>
                    <a:pt x="470" y="324"/>
                    <a:pt x="471" y="324"/>
                    <a:pt x="471" y="322"/>
                  </a:cubicBezTo>
                  <a:cubicBezTo>
                    <a:pt x="470" y="321"/>
                    <a:pt x="468" y="322"/>
                    <a:pt x="468" y="321"/>
                  </a:cubicBezTo>
                  <a:cubicBezTo>
                    <a:pt x="468" y="321"/>
                    <a:pt x="469" y="320"/>
                    <a:pt x="469" y="320"/>
                  </a:cubicBezTo>
                  <a:cubicBezTo>
                    <a:pt x="469" y="321"/>
                    <a:pt x="470" y="321"/>
                    <a:pt x="470" y="321"/>
                  </a:cubicBezTo>
                  <a:cubicBezTo>
                    <a:pt x="470" y="321"/>
                    <a:pt x="470" y="321"/>
                    <a:pt x="470" y="320"/>
                  </a:cubicBezTo>
                  <a:cubicBezTo>
                    <a:pt x="470" y="320"/>
                    <a:pt x="470" y="320"/>
                    <a:pt x="470" y="320"/>
                  </a:cubicBezTo>
                  <a:cubicBezTo>
                    <a:pt x="470" y="321"/>
                    <a:pt x="468" y="319"/>
                    <a:pt x="466" y="320"/>
                  </a:cubicBezTo>
                  <a:cubicBezTo>
                    <a:pt x="466" y="321"/>
                    <a:pt x="467" y="322"/>
                    <a:pt x="467" y="322"/>
                  </a:cubicBezTo>
                  <a:cubicBezTo>
                    <a:pt x="464" y="322"/>
                    <a:pt x="469" y="324"/>
                    <a:pt x="467" y="325"/>
                  </a:cubicBezTo>
                  <a:cubicBezTo>
                    <a:pt x="465" y="324"/>
                    <a:pt x="466" y="321"/>
                    <a:pt x="465" y="320"/>
                  </a:cubicBezTo>
                  <a:close/>
                  <a:moveTo>
                    <a:pt x="126" y="322"/>
                  </a:moveTo>
                  <a:cubicBezTo>
                    <a:pt x="126" y="324"/>
                    <a:pt x="125" y="325"/>
                    <a:pt x="124" y="325"/>
                  </a:cubicBezTo>
                  <a:cubicBezTo>
                    <a:pt x="122" y="323"/>
                    <a:pt x="123" y="325"/>
                    <a:pt x="120" y="325"/>
                  </a:cubicBezTo>
                  <a:cubicBezTo>
                    <a:pt x="121" y="323"/>
                    <a:pt x="118" y="324"/>
                    <a:pt x="118" y="323"/>
                  </a:cubicBezTo>
                  <a:cubicBezTo>
                    <a:pt x="119" y="323"/>
                    <a:pt x="118" y="322"/>
                    <a:pt x="118" y="322"/>
                  </a:cubicBezTo>
                  <a:cubicBezTo>
                    <a:pt x="119" y="323"/>
                    <a:pt x="120" y="321"/>
                    <a:pt x="121" y="321"/>
                  </a:cubicBezTo>
                  <a:cubicBezTo>
                    <a:pt x="121" y="322"/>
                    <a:pt x="121" y="322"/>
                    <a:pt x="122" y="322"/>
                  </a:cubicBezTo>
                  <a:cubicBezTo>
                    <a:pt x="122" y="320"/>
                    <a:pt x="125" y="323"/>
                    <a:pt x="125" y="320"/>
                  </a:cubicBezTo>
                  <a:cubicBezTo>
                    <a:pt x="121" y="321"/>
                    <a:pt x="119" y="319"/>
                    <a:pt x="115" y="319"/>
                  </a:cubicBezTo>
                  <a:cubicBezTo>
                    <a:pt x="116" y="322"/>
                    <a:pt x="112" y="323"/>
                    <a:pt x="111" y="323"/>
                  </a:cubicBezTo>
                  <a:cubicBezTo>
                    <a:pt x="113" y="325"/>
                    <a:pt x="108" y="327"/>
                    <a:pt x="111" y="329"/>
                  </a:cubicBezTo>
                  <a:cubicBezTo>
                    <a:pt x="113" y="329"/>
                    <a:pt x="114" y="328"/>
                    <a:pt x="116" y="327"/>
                  </a:cubicBezTo>
                  <a:cubicBezTo>
                    <a:pt x="116" y="326"/>
                    <a:pt x="114" y="323"/>
                    <a:pt x="115" y="322"/>
                  </a:cubicBezTo>
                  <a:cubicBezTo>
                    <a:pt x="117" y="325"/>
                    <a:pt x="116" y="326"/>
                    <a:pt x="117" y="328"/>
                  </a:cubicBezTo>
                  <a:cubicBezTo>
                    <a:pt x="120" y="327"/>
                    <a:pt x="124" y="326"/>
                    <a:pt x="127" y="325"/>
                  </a:cubicBezTo>
                  <a:cubicBezTo>
                    <a:pt x="126" y="326"/>
                    <a:pt x="128" y="326"/>
                    <a:pt x="127" y="327"/>
                  </a:cubicBezTo>
                  <a:cubicBezTo>
                    <a:pt x="130" y="326"/>
                    <a:pt x="130" y="319"/>
                    <a:pt x="127" y="321"/>
                  </a:cubicBezTo>
                  <a:cubicBezTo>
                    <a:pt x="127" y="322"/>
                    <a:pt x="128" y="324"/>
                    <a:pt x="127" y="324"/>
                  </a:cubicBezTo>
                  <a:cubicBezTo>
                    <a:pt x="126" y="323"/>
                    <a:pt x="127" y="322"/>
                    <a:pt x="125" y="321"/>
                  </a:cubicBezTo>
                  <a:cubicBezTo>
                    <a:pt x="125" y="323"/>
                    <a:pt x="123" y="323"/>
                    <a:pt x="125" y="324"/>
                  </a:cubicBezTo>
                  <a:cubicBezTo>
                    <a:pt x="125" y="323"/>
                    <a:pt x="125" y="322"/>
                    <a:pt x="126" y="322"/>
                  </a:cubicBezTo>
                  <a:close/>
                  <a:moveTo>
                    <a:pt x="131" y="321"/>
                  </a:moveTo>
                  <a:cubicBezTo>
                    <a:pt x="130" y="321"/>
                    <a:pt x="130" y="320"/>
                    <a:pt x="129" y="320"/>
                  </a:cubicBezTo>
                  <a:cubicBezTo>
                    <a:pt x="130" y="319"/>
                    <a:pt x="132" y="320"/>
                    <a:pt x="132" y="322"/>
                  </a:cubicBezTo>
                  <a:cubicBezTo>
                    <a:pt x="131" y="321"/>
                    <a:pt x="131" y="321"/>
                    <a:pt x="131" y="322"/>
                  </a:cubicBezTo>
                  <a:cubicBezTo>
                    <a:pt x="130" y="322"/>
                    <a:pt x="130" y="321"/>
                    <a:pt x="131" y="321"/>
                  </a:cubicBezTo>
                  <a:close/>
                  <a:moveTo>
                    <a:pt x="105" y="324"/>
                  </a:moveTo>
                  <a:cubicBezTo>
                    <a:pt x="106" y="324"/>
                    <a:pt x="106" y="323"/>
                    <a:pt x="106" y="322"/>
                  </a:cubicBezTo>
                  <a:cubicBezTo>
                    <a:pt x="107" y="323"/>
                    <a:pt x="106" y="324"/>
                    <a:pt x="108" y="324"/>
                  </a:cubicBezTo>
                  <a:cubicBezTo>
                    <a:pt x="109" y="325"/>
                    <a:pt x="106" y="324"/>
                    <a:pt x="105" y="324"/>
                  </a:cubicBezTo>
                  <a:close/>
                  <a:moveTo>
                    <a:pt x="449" y="334"/>
                  </a:moveTo>
                  <a:cubicBezTo>
                    <a:pt x="451" y="334"/>
                    <a:pt x="451" y="338"/>
                    <a:pt x="452" y="340"/>
                  </a:cubicBezTo>
                  <a:cubicBezTo>
                    <a:pt x="451" y="340"/>
                    <a:pt x="449" y="336"/>
                    <a:pt x="449" y="334"/>
                  </a:cubicBezTo>
                  <a:close/>
                  <a:moveTo>
                    <a:pt x="486" y="355"/>
                  </a:moveTo>
                  <a:cubicBezTo>
                    <a:pt x="487" y="353"/>
                    <a:pt x="488" y="356"/>
                    <a:pt x="488" y="357"/>
                  </a:cubicBezTo>
                  <a:cubicBezTo>
                    <a:pt x="489" y="357"/>
                    <a:pt x="489" y="357"/>
                    <a:pt x="489" y="356"/>
                  </a:cubicBezTo>
                  <a:cubicBezTo>
                    <a:pt x="491" y="357"/>
                    <a:pt x="490" y="360"/>
                    <a:pt x="493" y="360"/>
                  </a:cubicBezTo>
                  <a:cubicBezTo>
                    <a:pt x="492" y="363"/>
                    <a:pt x="494" y="363"/>
                    <a:pt x="494" y="365"/>
                  </a:cubicBezTo>
                  <a:cubicBezTo>
                    <a:pt x="493" y="365"/>
                    <a:pt x="493" y="365"/>
                    <a:pt x="492" y="365"/>
                  </a:cubicBezTo>
                  <a:cubicBezTo>
                    <a:pt x="493" y="363"/>
                    <a:pt x="492" y="360"/>
                    <a:pt x="491" y="360"/>
                  </a:cubicBezTo>
                  <a:cubicBezTo>
                    <a:pt x="490" y="360"/>
                    <a:pt x="490" y="360"/>
                    <a:pt x="489" y="361"/>
                  </a:cubicBezTo>
                  <a:cubicBezTo>
                    <a:pt x="489" y="361"/>
                    <a:pt x="489" y="360"/>
                    <a:pt x="488" y="360"/>
                  </a:cubicBezTo>
                  <a:cubicBezTo>
                    <a:pt x="488" y="358"/>
                    <a:pt x="487" y="356"/>
                    <a:pt x="486" y="355"/>
                  </a:cubicBezTo>
                  <a:close/>
                  <a:moveTo>
                    <a:pt x="469" y="371"/>
                  </a:moveTo>
                  <a:cubicBezTo>
                    <a:pt x="470" y="369"/>
                    <a:pt x="469" y="368"/>
                    <a:pt x="470" y="366"/>
                  </a:cubicBezTo>
                  <a:cubicBezTo>
                    <a:pt x="469" y="366"/>
                    <a:pt x="469" y="365"/>
                    <a:pt x="468" y="365"/>
                  </a:cubicBezTo>
                  <a:cubicBezTo>
                    <a:pt x="469" y="367"/>
                    <a:pt x="467" y="369"/>
                    <a:pt x="468" y="369"/>
                  </a:cubicBezTo>
                  <a:cubicBezTo>
                    <a:pt x="470" y="367"/>
                    <a:pt x="467" y="371"/>
                    <a:pt x="469" y="371"/>
                  </a:cubicBezTo>
                  <a:close/>
                  <a:moveTo>
                    <a:pt x="469" y="371"/>
                  </a:moveTo>
                  <a:cubicBezTo>
                    <a:pt x="469" y="372"/>
                    <a:pt x="471" y="372"/>
                    <a:pt x="472" y="373"/>
                  </a:cubicBezTo>
                  <a:cubicBezTo>
                    <a:pt x="472" y="373"/>
                    <a:pt x="472" y="371"/>
                    <a:pt x="472" y="371"/>
                  </a:cubicBezTo>
                  <a:cubicBezTo>
                    <a:pt x="474" y="370"/>
                    <a:pt x="472" y="379"/>
                    <a:pt x="474" y="379"/>
                  </a:cubicBezTo>
                  <a:cubicBezTo>
                    <a:pt x="473" y="379"/>
                    <a:pt x="472" y="375"/>
                    <a:pt x="470" y="375"/>
                  </a:cubicBezTo>
                  <a:cubicBezTo>
                    <a:pt x="472" y="373"/>
                    <a:pt x="468" y="373"/>
                    <a:pt x="469" y="371"/>
                  </a:cubicBezTo>
                  <a:close/>
                  <a:moveTo>
                    <a:pt x="194" y="379"/>
                  </a:moveTo>
                  <a:cubicBezTo>
                    <a:pt x="194" y="378"/>
                    <a:pt x="193" y="379"/>
                    <a:pt x="193" y="378"/>
                  </a:cubicBezTo>
                  <a:cubicBezTo>
                    <a:pt x="193" y="378"/>
                    <a:pt x="193" y="378"/>
                    <a:pt x="193" y="377"/>
                  </a:cubicBezTo>
                  <a:cubicBezTo>
                    <a:pt x="194" y="377"/>
                    <a:pt x="194" y="377"/>
                    <a:pt x="194" y="377"/>
                  </a:cubicBezTo>
                  <a:cubicBezTo>
                    <a:pt x="195" y="378"/>
                    <a:pt x="194" y="379"/>
                    <a:pt x="194" y="380"/>
                  </a:cubicBezTo>
                  <a:cubicBezTo>
                    <a:pt x="193" y="379"/>
                    <a:pt x="193" y="379"/>
                    <a:pt x="194" y="379"/>
                  </a:cubicBezTo>
                  <a:close/>
                  <a:moveTo>
                    <a:pt x="148" y="383"/>
                  </a:moveTo>
                  <a:cubicBezTo>
                    <a:pt x="146" y="382"/>
                    <a:pt x="147" y="385"/>
                    <a:pt x="146" y="385"/>
                  </a:cubicBezTo>
                  <a:cubicBezTo>
                    <a:pt x="149" y="383"/>
                    <a:pt x="149" y="382"/>
                    <a:pt x="149" y="379"/>
                  </a:cubicBezTo>
                  <a:cubicBezTo>
                    <a:pt x="148" y="379"/>
                    <a:pt x="147" y="379"/>
                    <a:pt x="147" y="378"/>
                  </a:cubicBezTo>
                  <a:cubicBezTo>
                    <a:pt x="147" y="380"/>
                    <a:pt x="144" y="379"/>
                    <a:pt x="143" y="380"/>
                  </a:cubicBezTo>
                  <a:cubicBezTo>
                    <a:pt x="143" y="383"/>
                    <a:pt x="145" y="381"/>
                    <a:pt x="146" y="381"/>
                  </a:cubicBezTo>
                  <a:cubicBezTo>
                    <a:pt x="146" y="382"/>
                    <a:pt x="147" y="382"/>
                    <a:pt x="148" y="381"/>
                  </a:cubicBezTo>
                  <a:cubicBezTo>
                    <a:pt x="146" y="382"/>
                    <a:pt x="148" y="382"/>
                    <a:pt x="148" y="383"/>
                  </a:cubicBezTo>
                  <a:close/>
                  <a:moveTo>
                    <a:pt x="140" y="380"/>
                  </a:moveTo>
                  <a:cubicBezTo>
                    <a:pt x="142" y="382"/>
                    <a:pt x="138" y="383"/>
                    <a:pt x="140" y="380"/>
                  </a:cubicBezTo>
                  <a:close/>
                  <a:moveTo>
                    <a:pt x="140" y="384"/>
                  </a:moveTo>
                  <a:cubicBezTo>
                    <a:pt x="140" y="385"/>
                    <a:pt x="138" y="386"/>
                    <a:pt x="140" y="386"/>
                  </a:cubicBezTo>
                  <a:cubicBezTo>
                    <a:pt x="140" y="387"/>
                    <a:pt x="139" y="387"/>
                    <a:pt x="138" y="387"/>
                  </a:cubicBezTo>
                  <a:cubicBezTo>
                    <a:pt x="139" y="386"/>
                    <a:pt x="138" y="385"/>
                    <a:pt x="140" y="384"/>
                  </a:cubicBezTo>
                  <a:close/>
                  <a:moveTo>
                    <a:pt x="134" y="389"/>
                  </a:moveTo>
                  <a:cubicBezTo>
                    <a:pt x="134" y="389"/>
                    <a:pt x="134" y="389"/>
                    <a:pt x="134" y="389"/>
                  </a:cubicBezTo>
                  <a:cubicBezTo>
                    <a:pt x="133" y="390"/>
                    <a:pt x="133" y="389"/>
                    <a:pt x="133" y="389"/>
                  </a:cubicBezTo>
                  <a:cubicBezTo>
                    <a:pt x="133" y="388"/>
                    <a:pt x="133" y="388"/>
                    <a:pt x="133" y="388"/>
                  </a:cubicBezTo>
                  <a:cubicBezTo>
                    <a:pt x="134" y="388"/>
                    <a:pt x="135" y="388"/>
                    <a:pt x="135" y="388"/>
                  </a:cubicBezTo>
                  <a:cubicBezTo>
                    <a:pt x="135" y="388"/>
                    <a:pt x="135" y="388"/>
                    <a:pt x="134" y="388"/>
                  </a:cubicBezTo>
                  <a:cubicBezTo>
                    <a:pt x="134" y="389"/>
                    <a:pt x="135" y="389"/>
                    <a:pt x="135" y="389"/>
                  </a:cubicBezTo>
                  <a:cubicBezTo>
                    <a:pt x="135" y="389"/>
                    <a:pt x="134" y="389"/>
                    <a:pt x="134" y="389"/>
                  </a:cubicBezTo>
                  <a:close/>
                  <a:moveTo>
                    <a:pt x="478" y="394"/>
                  </a:moveTo>
                  <a:cubicBezTo>
                    <a:pt x="475" y="390"/>
                    <a:pt x="476" y="384"/>
                    <a:pt x="470" y="382"/>
                  </a:cubicBezTo>
                  <a:cubicBezTo>
                    <a:pt x="471" y="381"/>
                    <a:pt x="473" y="383"/>
                    <a:pt x="473" y="381"/>
                  </a:cubicBezTo>
                  <a:cubicBezTo>
                    <a:pt x="478" y="384"/>
                    <a:pt x="479" y="391"/>
                    <a:pt x="481" y="394"/>
                  </a:cubicBezTo>
                  <a:cubicBezTo>
                    <a:pt x="481" y="396"/>
                    <a:pt x="479" y="392"/>
                    <a:pt x="478" y="394"/>
                  </a:cubicBezTo>
                  <a:close/>
                  <a:moveTo>
                    <a:pt x="148" y="392"/>
                  </a:moveTo>
                  <a:cubicBezTo>
                    <a:pt x="149" y="393"/>
                    <a:pt x="147" y="393"/>
                    <a:pt x="149" y="394"/>
                  </a:cubicBezTo>
                  <a:cubicBezTo>
                    <a:pt x="148" y="395"/>
                    <a:pt x="147" y="393"/>
                    <a:pt x="145" y="393"/>
                  </a:cubicBezTo>
                  <a:cubicBezTo>
                    <a:pt x="145" y="393"/>
                    <a:pt x="146" y="393"/>
                    <a:pt x="146" y="393"/>
                  </a:cubicBezTo>
                  <a:cubicBezTo>
                    <a:pt x="146" y="392"/>
                    <a:pt x="146" y="391"/>
                    <a:pt x="146" y="391"/>
                  </a:cubicBezTo>
                  <a:cubicBezTo>
                    <a:pt x="147" y="391"/>
                    <a:pt x="146" y="392"/>
                    <a:pt x="147" y="392"/>
                  </a:cubicBezTo>
                  <a:cubicBezTo>
                    <a:pt x="147" y="392"/>
                    <a:pt x="148" y="391"/>
                    <a:pt x="148" y="391"/>
                  </a:cubicBezTo>
                  <a:cubicBezTo>
                    <a:pt x="148" y="391"/>
                    <a:pt x="148" y="392"/>
                    <a:pt x="148" y="392"/>
                  </a:cubicBezTo>
                  <a:close/>
                  <a:moveTo>
                    <a:pt x="479" y="404"/>
                  </a:moveTo>
                  <a:cubicBezTo>
                    <a:pt x="479" y="403"/>
                    <a:pt x="478" y="403"/>
                    <a:pt x="478" y="403"/>
                  </a:cubicBezTo>
                  <a:cubicBezTo>
                    <a:pt x="478" y="403"/>
                    <a:pt x="478" y="403"/>
                    <a:pt x="478" y="402"/>
                  </a:cubicBezTo>
                  <a:cubicBezTo>
                    <a:pt x="478" y="401"/>
                    <a:pt x="477" y="403"/>
                    <a:pt x="476" y="402"/>
                  </a:cubicBezTo>
                  <a:cubicBezTo>
                    <a:pt x="476" y="401"/>
                    <a:pt x="476" y="401"/>
                    <a:pt x="475" y="401"/>
                  </a:cubicBezTo>
                  <a:cubicBezTo>
                    <a:pt x="480" y="399"/>
                    <a:pt x="483" y="400"/>
                    <a:pt x="479" y="405"/>
                  </a:cubicBezTo>
                  <a:cubicBezTo>
                    <a:pt x="478" y="405"/>
                    <a:pt x="478" y="404"/>
                    <a:pt x="479" y="404"/>
                  </a:cubicBezTo>
                  <a:close/>
                  <a:moveTo>
                    <a:pt x="71" y="417"/>
                  </a:moveTo>
                  <a:cubicBezTo>
                    <a:pt x="71" y="416"/>
                    <a:pt x="72" y="418"/>
                    <a:pt x="74" y="417"/>
                  </a:cubicBezTo>
                  <a:cubicBezTo>
                    <a:pt x="74" y="419"/>
                    <a:pt x="72" y="418"/>
                    <a:pt x="72" y="419"/>
                  </a:cubicBezTo>
                  <a:cubicBezTo>
                    <a:pt x="71" y="419"/>
                    <a:pt x="72" y="417"/>
                    <a:pt x="71" y="417"/>
                  </a:cubicBezTo>
                  <a:close/>
                  <a:moveTo>
                    <a:pt x="312" y="419"/>
                  </a:moveTo>
                  <a:cubicBezTo>
                    <a:pt x="311" y="419"/>
                    <a:pt x="311" y="421"/>
                    <a:pt x="310" y="421"/>
                  </a:cubicBezTo>
                  <a:cubicBezTo>
                    <a:pt x="310" y="420"/>
                    <a:pt x="309" y="421"/>
                    <a:pt x="309" y="421"/>
                  </a:cubicBezTo>
                  <a:cubicBezTo>
                    <a:pt x="310" y="421"/>
                    <a:pt x="312" y="422"/>
                    <a:pt x="312" y="421"/>
                  </a:cubicBezTo>
                  <a:cubicBezTo>
                    <a:pt x="310" y="421"/>
                    <a:pt x="314" y="419"/>
                    <a:pt x="312" y="419"/>
                  </a:cubicBezTo>
                  <a:close/>
                  <a:moveTo>
                    <a:pt x="285" y="422"/>
                  </a:moveTo>
                  <a:cubicBezTo>
                    <a:pt x="285" y="423"/>
                    <a:pt x="285" y="423"/>
                    <a:pt x="286" y="422"/>
                  </a:cubicBezTo>
                  <a:cubicBezTo>
                    <a:pt x="285" y="422"/>
                    <a:pt x="284" y="422"/>
                    <a:pt x="284" y="421"/>
                  </a:cubicBezTo>
                  <a:cubicBezTo>
                    <a:pt x="286" y="423"/>
                    <a:pt x="288" y="421"/>
                    <a:pt x="288" y="419"/>
                  </a:cubicBezTo>
                  <a:cubicBezTo>
                    <a:pt x="284" y="419"/>
                    <a:pt x="280" y="422"/>
                    <a:pt x="275" y="421"/>
                  </a:cubicBezTo>
                  <a:cubicBezTo>
                    <a:pt x="277" y="425"/>
                    <a:pt x="281" y="422"/>
                    <a:pt x="285" y="422"/>
                  </a:cubicBezTo>
                  <a:close/>
                  <a:moveTo>
                    <a:pt x="211" y="420"/>
                  </a:moveTo>
                  <a:cubicBezTo>
                    <a:pt x="211" y="421"/>
                    <a:pt x="213" y="420"/>
                    <a:pt x="212" y="422"/>
                  </a:cubicBezTo>
                  <a:cubicBezTo>
                    <a:pt x="212" y="421"/>
                    <a:pt x="211" y="421"/>
                    <a:pt x="211" y="420"/>
                  </a:cubicBezTo>
                  <a:close/>
                  <a:moveTo>
                    <a:pt x="65" y="421"/>
                  </a:moveTo>
                  <a:cubicBezTo>
                    <a:pt x="65" y="420"/>
                    <a:pt x="65" y="420"/>
                    <a:pt x="65" y="421"/>
                  </a:cubicBezTo>
                  <a:cubicBezTo>
                    <a:pt x="66" y="420"/>
                    <a:pt x="66" y="420"/>
                    <a:pt x="67" y="420"/>
                  </a:cubicBezTo>
                  <a:cubicBezTo>
                    <a:pt x="67" y="421"/>
                    <a:pt x="66" y="421"/>
                    <a:pt x="66" y="422"/>
                  </a:cubicBezTo>
                  <a:cubicBezTo>
                    <a:pt x="65" y="422"/>
                    <a:pt x="65" y="421"/>
                    <a:pt x="65" y="421"/>
                  </a:cubicBezTo>
                  <a:close/>
                  <a:moveTo>
                    <a:pt x="210" y="424"/>
                  </a:moveTo>
                  <a:cubicBezTo>
                    <a:pt x="210" y="423"/>
                    <a:pt x="211" y="426"/>
                    <a:pt x="213" y="425"/>
                  </a:cubicBezTo>
                  <a:cubicBezTo>
                    <a:pt x="214" y="424"/>
                    <a:pt x="213" y="422"/>
                    <a:pt x="214" y="421"/>
                  </a:cubicBezTo>
                  <a:cubicBezTo>
                    <a:pt x="217" y="422"/>
                    <a:pt x="222" y="421"/>
                    <a:pt x="223" y="423"/>
                  </a:cubicBezTo>
                  <a:cubicBezTo>
                    <a:pt x="222" y="423"/>
                    <a:pt x="222" y="423"/>
                    <a:pt x="222" y="422"/>
                  </a:cubicBezTo>
                  <a:cubicBezTo>
                    <a:pt x="221" y="423"/>
                    <a:pt x="223" y="424"/>
                    <a:pt x="222" y="425"/>
                  </a:cubicBezTo>
                  <a:cubicBezTo>
                    <a:pt x="221" y="425"/>
                    <a:pt x="220" y="425"/>
                    <a:pt x="220" y="426"/>
                  </a:cubicBezTo>
                  <a:cubicBezTo>
                    <a:pt x="219" y="423"/>
                    <a:pt x="217" y="423"/>
                    <a:pt x="215" y="422"/>
                  </a:cubicBezTo>
                  <a:cubicBezTo>
                    <a:pt x="213" y="423"/>
                    <a:pt x="216" y="424"/>
                    <a:pt x="216" y="425"/>
                  </a:cubicBezTo>
                  <a:cubicBezTo>
                    <a:pt x="217" y="424"/>
                    <a:pt x="217" y="424"/>
                    <a:pt x="218" y="424"/>
                  </a:cubicBezTo>
                  <a:cubicBezTo>
                    <a:pt x="216" y="426"/>
                    <a:pt x="214" y="424"/>
                    <a:pt x="210" y="425"/>
                  </a:cubicBezTo>
                  <a:cubicBezTo>
                    <a:pt x="210" y="425"/>
                    <a:pt x="210" y="424"/>
                    <a:pt x="210" y="424"/>
                  </a:cubicBezTo>
                  <a:close/>
                  <a:moveTo>
                    <a:pt x="243" y="422"/>
                  </a:moveTo>
                  <a:cubicBezTo>
                    <a:pt x="243" y="420"/>
                    <a:pt x="246" y="423"/>
                    <a:pt x="247" y="421"/>
                  </a:cubicBezTo>
                  <a:cubicBezTo>
                    <a:pt x="246" y="424"/>
                    <a:pt x="244" y="421"/>
                    <a:pt x="243" y="422"/>
                  </a:cubicBezTo>
                  <a:close/>
                  <a:moveTo>
                    <a:pt x="67" y="424"/>
                  </a:moveTo>
                  <a:cubicBezTo>
                    <a:pt x="69" y="423"/>
                    <a:pt x="68" y="421"/>
                    <a:pt x="67" y="422"/>
                  </a:cubicBezTo>
                  <a:cubicBezTo>
                    <a:pt x="68" y="423"/>
                    <a:pt x="67" y="426"/>
                    <a:pt x="66" y="426"/>
                  </a:cubicBezTo>
                  <a:cubicBezTo>
                    <a:pt x="64" y="424"/>
                    <a:pt x="58" y="422"/>
                    <a:pt x="56" y="425"/>
                  </a:cubicBezTo>
                  <a:cubicBezTo>
                    <a:pt x="55" y="424"/>
                    <a:pt x="55" y="423"/>
                    <a:pt x="54" y="423"/>
                  </a:cubicBezTo>
                  <a:cubicBezTo>
                    <a:pt x="52" y="424"/>
                    <a:pt x="54" y="426"/>
                    <a:pt x="52" y="426"/>
                  </a:cubicBezTo>
                  <a:cubicBezTo>
                    <a:pt x="48" y="426"/>
                    <a:pt x="49" y="424"/>
                    <a:pt x="48" y="422"/>
                  </a:cubicBezTo>
                  <a:cubicBezTo>
                    <a:pt x="48" y="424"/>
                    <a:pt x="43" y="424"/>
                    <a:pt x="42" y="422"/>
                  </a:cubicBezTo>
                  <a:cubicBezTo>
                    <a:pt x="40" y="424"/>
                    <a:pt x="42" y="424"/>
                    <a:pt x="41" y="425"/>
                  </a:cubicBezTo>
                  <a:cubicBezTo>
                    <a:pt x="40" y="424"/>
                    <a:pt x="39" y="422"/>
                    <a:pt x="38" y="425"/>
                  </a:cubicBezTo>
                  <a:cubicBezTo>
                    <a:pt x="40" y="424"/>
                    <a:pt x="40" y="425"/>
                    <a:pt x="39" y="426"/>
                  </a:cubicBezTo>
                  <a:cubicBezTo>
                    <a:pt x="37" y="426"/>
                    <a:pt x="37" y="423"/>
                    <a:pt x="36" y="422"/>
                  </a:cubicBezTo>
                  <a:cubicBezTo>
                    <a:pt x="35" y="422"/>
                    <a:pt x="34" y="422"/>
                    <a:pt x="33" y="422"/>
                  </a:cubicBezTo>
                  <a:cubicBezTo>
                    <a:pt x="33" y="423"/>
                    <a:pt x="30" y="425"/>
                    <a:pt x="29" y="424"/>
                  </a:cubicBezTo>
                  <a:cubicBezTo>
                    <a:pt x="30" y="423"/>
                    <a:pt x="31" y="423"/>
                    <a:pt x="32" y="422"/>
                  </a:cubicBezTo>
                  <a:cubicBezTo>
                    <a:pt x="31" y="422"/>
                    <a:pt x="28" y="422"/>
                    <a:pt x="27" y="422"/>
                  </a:cubicBezTo>
                  <a:cubicBezTo>
                    <a:pt x="27" y="424"/>
                    <a:pt x="30" y="426"/>
                    <a:pt x="28" y="428"/>
                  </a:cubicBezTo>
                  <a:cubicBezTo>
                    <a:pt x="30" y="428"/>
                    <a:pt x="30" y="427"/>
                    <a:pt x="31" y="427"/>
                  </a:cubicBezTo>
                  <a:cubicBezTo>
                    <a:pt x="31" y="431"/>
                    <a:pt x="36" y="428"/>
                    <a:pt x="38" y="427"/>
                  </a:cubicBezTo>
                  <a:cubicBezTo>
                    <a:pt x="42" y="428"/>
                    <a:pt x="48" y="427"/>
                    <a:pt x="54" y="429"/>
                  </a:cubicBezTo>
                  <a:cubicBezTo>
                    <a:pt x="54" y="428"/>
                    <a:pt x="54" y="427"/>
                    <a:pt x="56" y="427"/>
                  </a:cubicBezTo>
                  <a:cubicBezTo>
                    <a:pt x="63" y="430"/>
                    <a:pt x="68" y="425"/>
                    <a:pt x="75" y="427"/>
                  </a:cubicBezTo>
                  <a:cubicBezTo>
                    <a:pt x="75" y="428"/>
                    <a:pt x="76" y="429"/>
                    <a:pt x="76" y="430"/>
                  </a:cubicBezTo>
                  <a:cubicBezTo>
                    <a:pt x="79" y="429"/>
                    <a:pt x="81" y="432"/>
                    <a:pt x="84" y="429"/>
                  </a:cubicBezTo>
                  <a:cubicBezTo>
                    <a:pt x="81" y="425"/>
                    <a:pt x="77" y="425"/>
                    <a:pt x="73" y="423"/>
                  </a:cubicBezTo>
                  <a:cubicBezTo>
                    <a:pt x="72" y="424"/>
                    <a:pt x="74" y="425"/>
                    <a:pt x="72" y="425"/>
                  </a:cubicBezTo>
                  <a:cubicBezTo>
                    <a:pt x="71" y="424"/>
                    <a:pt x="69" y="425"/>
                    <a:pt x="67" y="424"/>
                  </a:cubicBezTo>
                  <a:close/>
                  <a:moveTo>
                    <a:pt x="34" y="425"/>
                  </a:moveTo>
                  <a:cubicBezTo>
                    <a:pt x="34" y="424"/>
                    <a:pt x="35" y="424"/>
                    <a:pt x="35" y="423"/>
                  </a:cubicBezTo>
                  <a:cubicBezTo>
                    <a:pt x="37" y="422"/>
                    <a:pt x="36" y="424"/>
                    <a:pt x="36" y="425"/>
                  </a:cubicBezTo>
                  <a:cubicBezTo>
                    <a:pt x="35" y="425"/>
                    <a:pt x="35" y="425"/>
                    <a:pt x="34" y="425"/>
                  </a:cubicBezTo>
                  <a:cubicBezTo>
                    <a:pt x="34" y="425"/>
                    <a:pt x="34" y="425"/>
                    <a:pt x="34" y="425"/>
                  </a:cubicBezTo>
                  <a:close/>
                  <a:moveTo>
                    <a:pt x="35" y="426"/>
                  </a:moveTo>
                  <a:cubicBezTo>
                    <a:pt x="35" y="427"/>
                    <a:pt x="33" y="427"/>
                    <a:pt x="33" y="425"/>
                  </a:cubicBezTo>
                  <a:cubicBezTo>
                    <a:pt x="34" y="425"/>
                    <a:pt x="34" y="426"/>
                    <a:pt x="35" y="426"/>
                  </a:cubicBezTo>
                  <a:cubicBezTo>
                    <a:pt x="35" y="426"/>
                    <a:pt x="35" y="426"/>
                    <a:pt x="35" y="426"/>
                  </a:cubicBezTo>
                  <a:close/>
                  <a:moveTo>
                    <a:pt x="232" y="422"/>
                  </a:moveTo>
                  <a:cubicBezTo>
                    <a:pt x="233" y="422"/>
                    <a:pt x="233" y="422"/>
                    <a:pt x="234" y="422"/>
                  </a:cubicBezTo>
                  <a:cubicBezTo>
                    <a:pt x="234" y="422"/>
                    <a:pt x="235" y="423"/>
                    <a:pt x="235" y="423"/>
                  </a:cubicBezTo>
                  <a:cubicBezTo>
                    <a:pt x="235" y="424"/>
                    <a:pt x="233" y="424"/>
                    <a:pt x="232" y="423"/>
                  </a:cubicBezTo>
                  <a:cubicBezTo>
                    <a:pt x="232" y="424"/>
                    <a:pt x="232" y="425"/>
                    <a:pt x="231" y="425"/>
                  </a:cubicBezTo>
                  <a:cubicBezTo>
                    <a:pt x="230" y="423"/>
                    <a:pt x="232" y="424"/>
                    <a:pt x="232" y="422"/>
                  </a:cubicBezTo>
                  <a:close/>
                  <a:moveTo>
                    <a:pt x="22" y="426"/>
                  </a:moveTo>
                  <a:cubicBezTo>
                    <a:pt x="21" y="425"/>
                    <a:pt x="23" y="426"/>
                    <a:pt x="24" y="426"/>
                  </a:cubicBezTo>
                  <a:cubicBezTo>
                    <a:pt x="25" y="428"/>
                    <a:pt x="23" y="426"/>
                    <a:pt x="23" y="427"/>
                  </a:cubicBezTo>
                  <a:cubicBezTo>
                    <a:pt x="22" y="427"/>
                    <a:pt x="22" y="426"/>
                    <a:pt x="22" y="426"/>
                  </a:cubicBezTo>
                  <a:close/>
                  <a:moveTo>
                    <a:pt x="354" y="440"/>
                  </a:moveTo>
                  <a:cubicBezTo>
                    <a:pt x="357" y="438"/>
                    <a:pt x="356" y="444"/>
                    <a:pt x="359" y="442"/>
                  </a:cubicBezTo>
                  <a:cubicBezTo>
                    <a:pt x="359" y="444"/>
                    <a:pt x="357" y="443"/>
                    <a:pt x="357" y="445"/>
                  </a:cubicBezTo>
                  <a:cubicBezTo>
                    <a:pt x="354" y="445"/>
                    <a:pt x="354" y="447"/>
                    <a:pt x="353" y="447"/>
                  </a:cubicBezTo>
                  <a:cubicBezTo>
                    <a:pt x="353" y="445"/>
                    <a:pt x="355" y="445"/>
                    <a:pt x="355" y="443"/>
                  </a:cubicBezTo>
                  <a:cubicBezTo>
                    <a:pt x="354" y="443"/>
                    <a:pt x="352" y="444"/>
                    <a:pt x="352" y="441"/>
                  </a:cubicBezTo>
                  <a:cubicBezTo>
                    <a:pt x="353" y="441"/>
                    <a:pt x="353" y="441"/>
                    <a:pt x="354" y="442"/>
                  </a:cubicBezTo>
                  <a:cubicBezTo>
                    <a:pt x="354" y="442"/>
                    <a:pt x="355" y="441"/>
                    <a:pt x="356" y="441"/>
                  </a:cubicBezTo>
                  <a:cubicBezTo>
                    <a:pt x="355" y="441"/>
                    <a:pt x="355" y="440"/>
                    <a:pt x="354" y="440"/>
                  </a:cubicBezTo>
                  <a:close/>
                  <a:moveTo>
                    <a:pt x="344" y="445"/>
                  </a:moveTo>
                  <a:cubicBezTo>
                    <a:pt x="345" y="445"/>
                    <a:pt x="345" y="446"/>
                    <a:pt x="345" y="447"/>
                  </a:cubicBezTo>
                  <a:cubicBezTo>
                    <a:pt x="346" y="447"/>
                    <a:pt x="346" y="446"/>
                    <a:pt x="348" y="446"/>
                  </a:cubicBezTo>
                  <a:cubicBezTo>
                    <a:pt x="348" y="446"/>
                    <a:pt x="348" y="447"/>
                    <a:pt x="348" y="448"/>
                  </a:cubicBezTo>
                  <a:cubicBezTo>
                    <a:pt x="348" y="448"/>
                    <a:pt x="348" y="447"/>
                    <a:pt x="348" y="447"/>
                  </a:cubicBezTo>
                  <a:cubicBezTo>
                    <a:pt x="347" y="447"/>
                    <a:pt x="346" y="447"/>
                    <a:pt x="346" y="448"/>
                  </a:cubicBezTo>
                  <a:cubicBezTo>
                    <a:pt x="345" y="448"/>
                    <a:pt x="345" y="447"/>
                    <a:pt x="344" y="445"/>
                  </a:cubicBezTo>
                  <a:close/>
                  <a:moveTo>
                    <a:pt x="326" y="38"/>
                  </a:moveTo>
                  <a:cubicBezTo>
                    <a:pt x="327" y="37"/>
                    <a:pt x="329" y="38"/>
                    <a:pt x="330" y="38"/>
                  </a:cubicBezTo>
                  <a:cubicBezTo>
                    <a:pt x="330" y="39"/>
                    <a:pt x="330" y="40"/>
                    <a:pt x="331" y="40"/>
                  </a:cubicBezTo>
                  <a:cubicBezTo>
                    <a:pt x="329" y="41"/>
                    <a:pt x="330" y="42"/>
                    <a:pt x="330" y="44"/>
                  </a:cubicBezTo>
                  <a:cubicBezTo>
                    <a:pt x="327" y="44"/>
                    <a:pt x="328" y="39"/>
                    <a:pt x="326" y="38"/>
                  </a:cubicBezTo>
                  <a:close/>
                  <a:moveTo>
                    <a:pt x="339" y="67"/>
                  </a:moveTo>
                  <a:cubicBezTo>
                    <a:pt x="337" y="67"/>
                    <a:pt x="341" y="69"/>
                    <a:pt x="339" y="68"/>
                  </a:cubicBezTo>
                  <a:cubicBezTo>
                    <a:pt x="337" y="69"/>
                    <a:pt x="338" y="67"/>
                    <a:pt x="336" y="67"/>
                  </a:cubicBezTo>
                  <a:cubicBezTo>
                    <a:pt x="337" y="66"/>
                    <a:pt x="338" y="65"/>
                    <a:pt x="339" y="66"/>
                  </a:cubicBezTo>
                  <a:cubicBezTo>
                    <a:pt x="339" y="64"/>
                    <a:pt x="338" y="63"/>
                    <a:pt x="338" y="61"/>
                  </a:cubicBezTo>
                  <a:cubicBezTo>
                    <a:pt x="338" y="61"/>
                    <a:pt x="339" y="61"/>
                    <a:pt x="340" y="61"/>
                  </a:cubicBezTo>
                  <a:cubicBezTo>
                    <a:pt x="339" y="59"/>
                    <a:pt x="338" y="61"/>
                    <a:pt x="337" y="60"/>
                  </a:cubicBezTo>
                  <a:cubicBezTo>
                    <a:pt x="337" y="59"/>
                    <a:pt x="337" y="58"/>
                    <a:pt x="338" y="57"/>
                  </a:cubicBezTo>
                  <a:cubicBezTo>
                    <a:pt x="341" y="60"/>
                    <a:pt x="341" y="61"/>
                    <a:pt x="344" y="64"/>
                  </a:cubicBezTo>
                  <a:cubicBezTo>
                    <a:pt x="341" y="68"/>
                    <a:pt x="345" y="69"/>
                    <a:pt x="347" y="70"/>
                  </a:cubicBezTo>
                  <a:cubicBezTo>
                    <a:pt x="346" y="74"/>
                    <a:pt x="349" y="74"/>
                    <a:pt x="350" y="77"/>
                  </a:cubicBezTo>
                  <a:cubicBezTo>
                    <a:pt x="349" y="77"/>
                    <a:pt x="348" y="77"/>
                    <a:pt x="348" y="78"/>
                  </a:cubicBezTo>
                  <a:cubicBezTo>
                    <a:pt x="344" y="75"/>
                    <a:pt x="342" y="71"/>
                    <a:pt x="339" y="67"/>
                  </a:cubicBezTo>
                  <a:close/>
                  <a:moveTo>
                    <a:pt x="344" y="72"/>
                  </a:moveTo>
                  <a:cubicBezTo>
                    <a:pt x="344" y="71"/>
                    <a:pt x="345" y="70"/>
                    <a:pt x="346" y="70"/>
                  </a:cubicBezTo>
                  <a:cubicBezTo>
                    <a:pt x="346" y="72"/>
                    <a:pt x="346" y="72"/>
                    <a:pt x="344" y="72"/>
                  </a:cubicBezTo>
                  <a:cubicBezTo>
                    <a:pt x="344" y="72"/>
                    <a:pt x="344" y="72"/>
                    <a:pt x="344" y="72"/>
                  </a:cubicBezTo>
                  <a:close/>
                  <a:moveTo>
                    <a:pt x="404" y="232"/>
                  </a:moveTo>
                  <a:cubicBezTo>
                    <a:pt x="404" y="232"/>
                    <a:pt x="405" y="232"/>
                    <a:pt x="406" y="232"/>
                  </a:cubicBezTo>
                  <a:cubicBezTo>
                    <a:pt x="408" y="234"/>
                    <a:pt x="413" y="237"/>
                    <a:pt x="414" y="243"/>
                  </a:cubicBezTo>
                  <a:cubicBezTo>
                    <a:pt x="414" y="244"/>
                    <a:pt x="414" y="245"/>
                    <a:pt x="414" y="245"/>
                  </a:cubicBezTo>
                  <a:cubicBezTo>
                    <a:pt x="414" y="247"/>
                    <a:pt x="414" y="245"/>
                    <a:pt x="415" y="246"/>
                  </a:cubicBezTo>
                  <a:cubicBezTo>
                    <a:pt x="415" y="247"/>
                    <a:pt x="415" y="247"/>
                    <a:pt x="414" y="248"/>
                  </a:cubicBezTo>
                  <a:cubicBezTo>
                    <a:pt x="415" y="248"/>
                    <a:pt x="416" y="248"/>
                    <a:pt x="417" y="249"/>
                  </a:cubicBezTo>
                  <a:cubicBezTo>
                    <a:pt x="417" y="254"/>
                    <a:pt x="420" y="255"/>
                    <a:pt x="419" y="259"/>
                  </a:cubicBezTo>
                  <a:cubicBezTo>
                    <a:pt x="420" y="259"/>
                    <a:pt x="420" y="258"/>
                    <a:pt x="420" y="257"/>
                  </a:cubicBezTo>
                  <a:cubicBezTo>
                    <a:pt x="423" y="258"/>
                    <a:pt x="420" y="260"/>
                    <a:pt x="418" y="261"/>
                  </a:cubicBezTo>
                  <a:cubicBezTo>
                    <a:pt x="419" y="265"/>
                    <a:pt x="418" y="265"/>
                    <a:pt x="419" y="268"/>
                  </a:cubicBezTo>
                  <a:cubicBezTo>
                    <a:pt x="417" y="269"/>
                    <a:pt x="415" y="264"/>
                    <a:pt x="416" y="263"/>
                  </a:cubicBezTo>
                  <a:cubicBezTo>
                    <a:pt x="416" y="261"/>
                    <a:pt x="414" y="262"/>
                    <a:pt x="412" y="261"/>
                  </a:cubicBezTo>
                  <a:cubicBezTo>
                    <a:pt x="413" y="255"/>
                    <a:pt x="412" y="244"/>
                    <a:pt x="405" y="240"/>
                  </a:cubicBezTo>
                  <a:cubicBezTo>
                    <a:pt x="406" y="238"/>
                    <a:pt x="405" y="237"/>
                    <a:pt x="404" y="237"/>
                  </a:cubicBezTo>
                  <a:cubicBezTo>
                    <a:pt x="403" y="235"/>
                    <a:pt x="404" y="235"/>
                    <a:pt x="405" y="234"/>
                  </a:cubicBezTo>
                  <a:cubicBezTo>
                    <a:pt x="405" y="233"/>
                    <a:pt x="404" y="234"/>
                    <a:pt x="404" y="234"/>
                  </a:cubicBezTo>
                  <a:cubicBezTo>
                    <a:pt x="402" y="234"/>
                    <a:pt x="403" y="232"/>
                    <a:pt x="404" y="232"/>
                  </a:cubicBezTo>
                  <a:close/>
                  <a:moveTo>
                    <a:pt x="415" y="259"/>
                  </a:moveTo>
                  <a:cubicBezTo>
                    <a:pt x="416" y="259"/>
                    <a:pt x="416" y="258"/>
                    <a:pt x="416" y="258"/>
                  </a:cubicBezTo>
                  <a:cubicBezTo>
                    <a:pt x="417" y="258"/>
                    <a:pt x="417" y="261"/>
                    <a:pt x="415" y="260"/>
                  </a:cubicBezTo>
                  <a:cubicBezTo>
                    <a:pt x="415" y="259"/>
                    <a:pt x="415" y="259"/>
                    <a:pt x="415" y="259"/>
                  </a:cubicBezTo>
                  <a:cubicBezTo>
                    <a:pt x="415" y="259"/>
                    <a:pt x="415" y="259"/>
                    <a:pt x="415" y="259"/>
                  </a:cubicBezTo>
                  <a:close/>
                  <a:moveTo>
                    <a:pt x="112" y="288"/>
                  </a:moveTo>
                  <a:cubicBezTo>
                    <a:pt x="112" y="290"/>
                    <a:pt x="117" y="287"/>
                    <a:pt x="116" y="289"/>
                  </a:cubicBezTo>
                  <a:cubicBezTo>
                    <a:pt x="117" y="289"/>
                    <a:pt x="118" y="289"/>
                    <a:pt x="119" y="288"/>
                  </a:cubicBezTo>
                  <a:cubicBezTo>
                    <a:pt x="121" y="289"/>
                    <a:pt x="118" y="290"/>
                    <a:pt x="119" y="291"/>
                  </a:cubicBezTo>
                  <a:cubicBezTo>
                    <a:pt x="118" y="291"/>
                    <a:pt x="117" y="291"/>
                    <a:pt x="117" y="292"/>
                  </a:cubicBezTo>
                  <a:cubicBezTo>
                    <a:pt x="116" y="290"/>
                    <a:pt x="113" y="290"/>
                    <a:pt x="111" y="290"/>
                  </a:cubicBezTo>
                  <a:cubicBezTo>
                    <a:pt x="110" y="288"/>
                    <a:pt x="112" y="289"/>
                    <a:pt x="112" y="288"/>
                  </a:cubicBezTo>
                  <a:close/>
                  <a:moveTo>
                    <a:pt x="233" y="314"/>
                  </a:moveTo>
                  <a:cubicBezTo>
                    <a:pt x="235" y="317"/>
                    <a:pt x="235" y="313"/>
                    <a:pt x="239" y="314"/>
                  </a:cubicBezTo>
                  <a:cubicBezTo>
                    <a:pt x="239" y="316"/>
                    <a:pt x="236" y="315"/>
                    <a:pt x="236" y="316"/>
                  </a:cubicBezTo>
                  <a:cubicBezTo>
                    <a:pt x="235" y="318"/>
                    <a:pt x="236" y="318"/>
                    <a:pt x="236" y="320"/>
                  </a:cubicBezTo>
                  <a:cubicBezTo>
                    <a:pt x="235" y="319"/>
                    <a:pt x="235" y="320"/>
                    <a:pt x="235" y="321"/>
                  </a:cubicBezTo>
                  <a:cubicBezTo>
                    <a:pt x="233" y="321"/>
                    <a:pt x="231" y="320"/>
                    <a:pt x="230" y="320"/>
                  </a:cubicBezTo>
                  <a:cubicBezTo>
                    <a:pt x="230" y="317"/>
                    <a:pt x="230" y="318"/>
                    <a:pt x="230" y="315"/>
                  </a:cubicBezTo>
                  <a:cubicBezTo>
                    <a:pt x="231" y="314"/>
                    <a:pt x="233" y="315"/>
                    <a:pt x="233" y="314"/>
                  </a:cubicBezTo>
                  <a:close/>
                </a:path>
              </a:pathLst>
            </a:custGeom>
            <a:blipFill rotWithShape="1">
              <a:blip r:embed="rId1"/>
              <a:stretch>
                <a:fillRect t="-24000" b="-54000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auto">
            <a:xfrm>
              <a:off x="10128" y="4633"/>
              <a:ext cx="2720" cy="2583"/>
            </a:xfrm>
            <a:custGeom>
              <a:avLst/>
              <a:gdLst>
                <a:gd name="T0" fmla="*/ 70 w 460"/>
                <a:gd name="T1" fmla="*/ 78 h 437"/>
                <a:gd name="T2" fmla="*/ 347 w 460"/>
                <a:gd name="T3" fmla="*/ 194 h 437"/>
                <a:gd name="T4" fmla="*/ 250 w 460"/>
                <a:gd name="T5" fmla="*/ 238 h 437"/>
                <a:gd name="T6" fmla="*/ 113 w 460"/>
                <a:gd name="T7" fmla="*/ 268 h 437"/>
                <a:gd name="T8" fmla="*/ 87 w 460"/>
                <a:gd name="T9" fmla="*/ 318 h 437"/>
                <a:gd name="T10" fmla="*/ 53 w 460"/>
                <a:gd name="T11" fmla="*/ 354 h 437"/>
                <a:gd name="T12" fmla="*/ 133 w 460"/>
                <a:gd name="T13" fmla="*/ 9 h 437"/>
                <a:gd name="T14" fmla="*/ 0 w 460"/>
                <a:gd name="T15" fmla="*/ 31 h 437"/>
                <a:gd name="T16" fmla="*/ 90 w 460"/>
                <a:gd name="T17" fmla="*/ 83 h 437"/>
                <a:gd name="T18" fmla="*/ 99 w 460"/>
                <a:gd name="T19" fmla="*/ 258 h 437"/>
                <a:gd name="T20" fmla="*/ 86 w 460"/>
                <a:gd name="T21" fmla="*/ 326 h 437"/>
                <a:gd name="T22" fmla="*/ 50 w 460"/>
                <a:gd name="T23" fmla="*/ 360 h 437"/>
                <a:gd name="T24" fmla="*/ 9 w 460"/>
                <a:gd name="T25" fmla="*/ 388 h 437"/>
                <a:gd name="T26" fmla="*/ 136 w 460"/>
                <a:gd name="T27" fmla="*/ 389 h 437"/>
                <a:gd name="T28" fmla="*/ 120 w 460"/>
                <a:gd name="T29" fmla="*/ 355 h 437"/>
                <a:gd name="T30" fmla="*/ 104 w 460"/>
                <a:gd name="T31" fmla="*/ 243 h 437"/>
                <a:gd name="T32" fmla="*/ 112 w 460"/>
                <a:gd name="T33" fmla="*/ 149 h 437"/>
                <a:gd name="T34" fmla="*/ 130 w 460"/>
                <a:gd name="T35" fmla="*/ 117 h 437"/>
                <a:gd name="T36" fmla="*/ 215 w 460"/>
                <a:gd name="T37" fmla="*/ 189 h 437"/>
                <a:gd name="T38" fmla="*/ 246 w 460"/>
                <a:gd name="T39" fmla="*/ 240 h 437"/>
                <a:gd name="T40" fmla="*/ 300 w 460"/>
                <a:gd name="T41" fmla="*/ 308 h 437"/>
                <a:gd name="T42" fmla="*/ 316 w 460"/>
                <a:gd name="T43" fmla="*/ 309 h 437"/>
                <a:gd name="T44" fmla="*/ 324 w 460"/>
                <a:gd name="T45" fmla="*/ 350 h 437"/>
                <a:gd name="T46" fmla="*/ 387 w 460"/>
                <a:gd name="T47" fmla="*/ 431 h 437"/>
                <a:gd name="T48" fmla="*/ 421 w 460"/>
                <a:gd name="T49" fmla="*/ 431 h 437"/>
                <a:gd name="T50" fmla="*/ 387 w 460"/>
                <a:gd name="T51" fmla="*/ 310 h 437"/>
                <a:gd name="T52" fmla="*/ 396 w 460"/>
                <a:gd name="T53" fmla="*/ 44 h 437"/>
                <a:gd name="T54" fmla="*/ 388 w 460"/>
                <a:gd name="T55" fmla="*/ 11 h 437"/>
                <a:gd name="T56" fmla="*/ 322 w 460"/>
                <a:gd name="T57" fmla="*/ 76 h 437"/>
                <a:gd name="T58" fmla="*/ 358 w 460"/>
                <a:gd name="T59" fmla="*/ 101 h 437"/>
                <a:gd name="T60" fmla="*/ 349 w 460"/>
                <a:gd name="T61" fmla="*/ 107 h 437"/>
                <a:gd name="T62" fmla="*/ 354 w 460"/>
                <a:gd name="T63" fmla="*/ 124 h 437"/>
                <a:gd name="T64" fmla="*/ 363 w 460"/>
                <a:gd name="T65" fmla="*/ 224 h 437"/>
                <a:gd name="T66" fmla="*/ 304 w 460"/>
                <a:gd name="T67" fmla="*/ 175 h 437"/>
                <a:gd name="T68" fmla="*/ 150 w 460"/>
                <a:gd name="T69" fmla="*/ 23 h 437"/>
                <a:gd name="T70" fmla="*/ 140 w 460"/>
                <a:gd name="T71" fmla="*/ 369 h 437"/>
                <a:gd name="T72" fmla="*/ 160 w 460"/>
                <a:gd name="T73" fmla="*/ 27 h 437"/>
                <a:gd name="T74" fmla="*/ 10 w 460"/>
                <a:gd name="T75" fmla="*/ 34 h 437"/>
                <a:gd name="T76" fmla="*/ 355 w 460"/>
                <a:gd name="T77" fmla="*/ 44 h 437"/>
                <a:gd name="T78" fmla="*/ 82 w 460"/>
                <a:gd name="T79" fmla="*/ 67 h 437"/>
                <a:gd name="T80" fmla="*/ 351 w 460"/>
                <a:gd name="T81" fmla="*/ 121 h 437"/>
                <a:gd name="T82" fmla="*/ 240 w 460"/>
                <a:gd name="T83" fmla="*/ 165 h 437"/>
                <a:gd name="T84" fmla="*/ 270 w 460"/>
                <a:gd name="T85" fmla="*/ 213 h 437"/>
                <a:gd name="T86" fmla="*/ 273 w 460"/>
                <a:gd name="T87" fmla="*/ 232 h 437"/>
                <a:gd name="T88" fmla="*/ 100 w 460"/>
                <a:gd name="T89" fmla="*/ 248 h 437"/>
                <a:gd name="T90" fmla="*/ 100 w 460"/>
                <a:gd name="T91" fmla="*/ 257 h 437"/>
                <a:gd name="T92" fmla="*/ 335 w 460"/>
                <a:gd name="T93" fmla="*/ 266 h 437"/>
                <a:gd name="T94" fmla="*/ 291 w 460"/>
                <a:gd name="T95" fmla="*/ 297 h 437"/>
                <a:gd name="T96" fmla="*/ 340 w 460"/>
                <a:gd name="T97" fmla="*/ 317 h 437"/>
                <a:gd name="T98" fmla="*/ 322 w 460"/>
                <a:gd name="T99" fmla="*/ 337 h 437"/>
                <a:gd name="T100" fmla="*/ 81 w 460"/>
                <a:gd name="T101" fmla="*/ 346 h 437"/>
                <a:gd name="T102" fmla="*/ 83 w 460"/>
                <a:gd name="T103" fmla="*/ 351 h 437"/>
                <a:gd name="T104" fmla="*/ 107 w 460"/>
                <a:gd name="T105" fmla="*/ 356 h 437"/>
                <a:gd name="T106" fmla="*/ 78 w 460"/>
                <a:gd name="T107" fmla="*/ 366 h 437"/>
                <a:gd name="T108" fmla="*/ 362 w 460"/>
                <a:gd name="T109" fmla="*/ 382 h 437"/>
                <a:gd name="T110" fmla="*/ 71 w 460"/>
                <a:gd name="T111" fmla="*/ 85 h 437"/>
                <a:gd name="T112" fmla="*/ 128 w 460"/>
                <a:gd name="T113" fmla="*/ 276 h 437"/>
                <a:gd name="T114" fmla="*/ 122 w 460"/>
                <a:gd name="T115" fmla="*/ 243 h 437"/>
                <a:gd name="T116" fmla="*/ 248 w 460"/>
                <a:gd name="T117" fmla="*/ 250 h 437"/>
                <a:gd name="T118" fmla="*/ 114 w 460"/>
                <a:gd name="T119" fmla="*/ 274 h 437"/>
                <a:gd name="T120" fmla="*/ 110 w 460"/>
                <a:gd name="T121" fmla="*/ 287 h 437"/>
                <a:gd name="T122" fmla="*/ 130 w 460"/>
                <a:gd name="T123" fmla="*/ 1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60" h="437">
                  <a:moveTo>
                    <a:pt x="137" y="4"/>
                  </a:moveTo>
                  <a:cubicBezTo>
                    <a:pt x="135" y="4"/>
                    <a:pt x="134" y="4"/>
                    <a:pt x="135" y="2"/>
                  </a:cubicBezTo>
                  <a:cubicBezTo>
                    <a:pt x="136" y="3"/>
                    <a:pt x="137" y="3"/>
                    <a:pt x="137" y="4"/>
                  </a:cubicBezTo>
                  <a:close/>
                  <a:moveTo>
                    <a:pt x="142" y="3"/>
                  </a:moveTo>
                  <a:cubicBezTo>
                    <a:pt x="143" y="4"/>
                    <a:pt x="144" y="4"/>
                    <a:pt x="144" y="5"/>
                  </a:cubicBezTo>
                  <a:cubicBezTo>
                    <a:pt x="144" y="5"/>
                    <a:pt x="143" y="5"/>
                    <a:pt x="143" y="5"/>
                  </a:cubicBezTo>
                  <a:cubicBezTo>
                    <a:pt x="142" y="6"/>
                    <a:pt x="143" y="7"/>
                    <a:pt x="141" y="6"/>
                  </a:cubicBezTo>
                  <a:cubicBezTo>
                    <a:pt x="142" y="6"/>
                    <a:pt x="142" y="7"/>
                    <a:pt x="141" y="7"/>
                  </a:cubicBezTo>
                  <a:cubicBezTo>
                    <a:pt x="140" y="5"/>
                    <a:pt x="142" y="5"/>
                    <a:pt x="142" y="3"/>
                  </a:cubicBezTo>
                  <a:close/>
                  <a:moveTo>
                    <a:pt x="292" y="23"/>
                  </a:moveTo>
                  <a:cubicBezTo>
                    <a:pt x="293" y="23"/>
                    <a:pt x="292" y="26"/>
                    <a:pt x="293" y="27"/>
                  </a:cubicBezTo>
                  <a:cubicBezTo>
                    <a:pt x="292" y="28"/>
                    <a:pt x="289" y="24"/>
                    <a:pt x="292" y="23"/>
                  </a:cubicBezTo>
                  <a:close/>
                  <a:moveTo>
                    <a:pt x="413" y="43"/>
                  </a:moveTo>
                  <a:cubicBezTo>
                    <a:pt x="413" y="42"/>
                    <a:pt x="414" y="43"/>
                    <a:pt x="414" y="42"/>
                  </a:cubicBezTo>
                  <a:cubicBezTo>
                    <a:pt x="414" y="42"/>
                    <a:pt x="415" y="43"/>
                    <a:pt x="415" y="44"/>
                  </a:cubicBezTo>
                  <a:cubicBezTo>
                    <a:pt x="413" y="45"/>
                    <a:pt x="414" y="42"/>
                    <a:pt x="413" y="43"/>
                  </a:cubicBezTo>
                  <a:close/>
                  <a:moveTo>
                    <a:pt x="412" y="45"/>
                  </a:moveTo>
                  <a:cubicBezTo>
                    <a:pt x="411" y="45"/>
                    <a:pt x="411" y="46"/>
                    <a:pt x="413" y="46"/>
                  </a:cubicBezTo>
                  <a:cubicBezTo>
                    <a:pt x="413" y="46"/>
                    <a:pt x="413" y="45"/>
                    <a:pt x="413" y="45"/>
                  </a:cubicBezTo>
                  <a:cubicBezTo>
                    <a:pt x="413" y="45"/>
                    <a:pt x="412" y="45"/>
                    <a:pt x="412" y="45"/>
                  </a:cubicBezTo>
                  <a:close/>
                  <a:moveTo>
                    <a:pt x="31" y="58"/>
                  </a:moveTo>
                  <a:cubicBezTo>
                    <a:pt x="32" y="57"/>
                    <a:pt x="35" y="58"/>
                    <a:pt x="36" y="59"/>
                  </a:cubicBezTo>
                  <a:cubicBezTo>
                    <a:pt x="34" y="61"/>
                    <a:pt x="32" y="58"/>
                    <a:pt x="31" y="58"/>
                  </a:cubicBezTo>
                  <a:close/>
                  <a:moveTo>
                    <a:pt x="70" y="78"/>
                  </a:moveTo>
                  <a:cubicBezTo>
                    <a:pt x="70" y="79"/>
                    <a:pt x="69" y="79"/>
                    <a:pt x="69" y="80"/>
                  </a:cubicBezTo>
                  <a:cubicBezTo>
                    <a:pt x="67" y="80"/>
                    <a:pt x="68" y="77"/>
                    <a:pt x="70" y="78"/>
                  </a:cubicBezTo>
                  <a:close/>
                  <a:moveTo>
                    <a:pt x="70" y="91"/>
                  </a:moveTo>
                  <a:cubicBezTo>
                    <a:pt x="72" y="92"/>
                    <a:pt x="71" y="94"/>
                    <a:pt x="70" y="95"/>
                  </a:cubicBezTo>
                  <a:cubicBezTo>
                    <a:pt x="68" y="94"/>
                    <a:pt x="72" y="93"/>
                    <a:pt x="70" y="91"/>
                  </a:cubicBezTo>
                  <a:close/>
                  <a:moveTo>
                    <a:pt x="358" y="109"/>
                  </a:moveTo>
                  <a:cubicBezTo>
                    <a:pt x="357" y="109"/>
                    <a:pt x="357" y="108"/>
                    <a:pt x="357" y="108"/>
                  </a:cubicBezTo>
                  <a:cubicBezTo>
                    <a:pt x="357" y="106"/>
                    <a:pt x="359" y="108"/>
                    <a:pt x="358" y="109"/>
                  </a:cubicBezTo>
                  <a:close/>
                  <a:moveTo>
                    <a:pt x="346" y="139"/>
                  </a:moveTo>
                  <a:cubicBezTo>
                    <a:pt x="345" y="139"/>
                    <a:pt x="344" y="139"/>
                    <a:pt x="343" y="139"/>
                  </a:cubicBezTo>
                  <a:cubicBezTo>
                    <a:pt x="343" y="137"/>
                    <a:pt x="346" y="136"/>
                    <a:pt x="346" y="139"/>
                  </a:cubicBezTo>
                  <a:close/>
                  <a:moveTo>
                    <a:pt x="122" y="166"/>
                  </a:moveTo>
                  <a:cubicBezTo>
                    <a:pt x="123" y="165"/>
                    <a:pt x="121" y="171"/>
                    <a:pt x="122" y="166"/>
                  </a:cubicBezTo>
                  <a:close/>
                  <a:moveTo>
                    <a:pt x="347" y="168"/>
                  </a:moveTo>
                  <a:cubicBezTo>
                    <a:pt x="349" y="167"/>
                    <a:pt x="348" y="170"/>
                    <a:pt x="349" y="169"/>
                  </a:cubicBezTo>
                  <a:cubicBezTo>
                    <a:pt x="349" y="170"/>
                    <a:pt x="348" y="170"/>
                    <a:pt x="347" y="170"/>
                  </a:cubicBezTo>
                  <a:cubicBezTo>
                    <a:pt x="347" y="169"/>
                    <a:pt x="347" y="169"/>
                    <a:pt x="347" y="168"/>
                  </a:cubicBezTo>
                  <a:close/>
                  <a:moveTo>
                    <a:pt x="122" y="170"/>
                  </a:moveTo>
                  <a:cubicBezTo>
                    <a:pt x="123" y="168"/>
                    <a:pt x="123" y="171"/>
                    <a:pt x="123" y="172"/>
                  </a:cubicBezTo>
                  <a:cubicBezTo>
                    <a:pt x="122" y="174"/>
                    <a:pt x="122" y="171"/>
                    <a:pt x="122" y="170"/>
                  </a:cubicBezTo>
                  <a:close/>
                  <a:moveTo>
                    <a:pt x="348" y="173"/>
                  </a:moveTo>
                  <a:cubicBezTo>
                    <a:pt x="350" y="171"/>
                    <a:pt x="351" y="175"/>
                    <a:pt x="348" y="175"/>
                  </a:cubicBezTo>
                  <a:cubicBezTo>
                    <a:pt x="348" y="174"/>
                    <a:pt x="350" y="173"/>
                    <a:pt x="348" y="173"/>
                  </a:cubicBezTo>
                  <a:close/>
                  <a:moveTo>
                    <a:pt x="349" y="187"/>
                  </a:moveTo>
                  <a:cubicBezTo>
                    <a:pt x="351" y="188"/>
                    <a:pt x="350" y="191"/>
                    <a:pt x="349" y="193"/>
                  </a:cubicBezTo>
                  <a:cubicBezTo>
                    <a:pt x="348" y="192"/>
                    <a:pt x="349" y="190"/>
                    <a:pt x="347" y="190"/>
                  </a:cubicBezTo>
                  <a:cubicBezTo>
                    <a:pt x="348" y="187"/>
                    <a:pt x="350" y="190"/>
                    <a:pt x="349" y="187"/>
                  </a:cubicBezTo>
                  <a:close/>
                  <a:moveTo>
                    <a:pt x="347" y="194"/>
                  </a:moveTo>
                  <a:cubicBezTo>
                    <a:pt x="348" y="193"/>
                    <a:pt x="349" y="195"/>
                    <a:pt x="349" y="194"/>
                  </a:cubicBezTo>
                  <a:cubicBezTo>
                    <a:pt x="350" y="194"/>
                    <a:pt x="350" y="195"/>
                    <a:pt x="350" y="196"/>
                  </a:cubicBezTo>
                  <a:cubicBezTo>
                    <a:pt x="349" y="194"/>
                    <a:pt x="347" y="196"/>
                    <a:pt x="347" y="194"/>
                  </a:cubicBezTo>
                  <a:close/>
                  <a:moveTo>
                    <a:pt x="325" y="210"/>
                  </a:moveTo>
                  <a:cubicBezTo>
                    <a:pt x="325" y="209"/>
                    <a:pt x="327" y="210"/>
                    <a:pt x="326" y="212"/>
                  </a:cubicBezTo>
                  <a:cubicBezTo>
                    <a:pt x="325" y="212"/>
                    <a:pt x="326" y="210"/>
                    <a:pt x="325" y="210"/>
                  </a:cubicBezTo>
                  <a:close/>
                  <a:moveTo>
                    <a:pt x="349" y="211"/>
                  </a:moveTo>
                  <a:cubicBezTo>
                    <a:pt x="351" y="211"/>
                    <a:pt x="351" y="211"/>
                    <a:pt x="351" y="212"/>
                  </a:cubicBezTo>
                  <a:cubicBezTo>
                    <a:pt x="351" y="212"/>
                    <a:pt x="350" y="212"/>
                    <a:pt x="349" y="212"/>
                  </a:cubicBezTo>
                  <a:cubicBezTo>
                    <a:pt x="349" y="212"/>
                    <a:pt x="349" y="211"/>
                    <a:pt x="349" y="211"/>
                  </a:cubicBezTo>
                  <a:close/>
                  <a:moveTo>
                    <a:pt x="233" y="214"/>
                  </a:moveTo>
                  <a:cubicBezTo>
                    <a:pt x="233" y="213"/>
                    <a:pt x="235" y="214"/>
                    <a:pt x="235" y="214"/>
                  </a:cubicBezTo>
                  <a:cubicBezTo>
                    <a:pt x="235" y="215"/>
                    <a:pt x="233" y="215"/>
                    <a:pt x="233" y="214"/>
                  </a:cubicBezTo>
                  <a:close/>
                  <a:moveTo>
                    <a:pt x="236" y="217"/>
                  </a:moveTo>
                  <a:cubicBezTo>
                    <a:pt x="238" y="218"/>
                    <a:pt x="238" y="219"/>
                    <a:pt x="238" y="221"/>
                  </a:cubicBezTo>
                  <a:cubicBezTo>
                    <a:pt x="238" y="220"/>
                    <a:pt x="236" y="219"/>
                    <a:pt x="236" y="217"/>
                  </a:cubicBezTo>
                  <a:close/>
                  <a:moveTo>
                    <a:pt x="352" y="233"/>
                  </a:moveTo>
                  <a:cubicBezTo>
                    <a:pt x="352" y="235"/>
                    <a:pt x="355" y="234"/>
                    <a:pt x="354" y="237"/>
                  </a:cubicBezTo>
                  <a:cubicBezTo>
                    <a:pt x="352" y="237"/>
                    <a:pt x="352" y="235"/>
                    <a:pt x="352" y="233"/>
                  </a:cubicBezTo>
                  <a:close/>
                  <a:moveTo>
                    <a:pt x="215" y="239"/>
                  </a:moveTo>
                  <a:cubicBezTo>
                    <a:pt x="216" y="237"/>
                    <a:pt x="217" y="239"/>
                    <a:pt x="217" y="240"/>
                  </a:cubicBezTo>
                  <a:cubicBezTo>
                    <a:pt x="216" y="240"/>
                    <a:pt x="216" y="239"/>
                    <a:pt x="215" y="239"/>
                  </a:cubicBezTo>
                  <a:close/>
                  <a:moveTo>
                    <a:pt x="250" y="238"/>
                  </a:moveTo>
                  <a:cubicBezTo>
                    <a:pt x="251" y="238"/>
                    <a:pt x="251" y="239"/>
                    <a:pt x="251" y="240"/>
                  </a:cubicBezTo>
                  <a:cubicBezTo>
                    <a:pt x="250" y="240"/>
                    <a:pt x="250" y="240"/>
                    <a:pt x="249" y="240"/>
                  </a:cubicBezTo>
                  <a:cubicBezTo>
                    <a:pt x="250" y="239"/>
                    <a:pt x="250" y="239"/>
                    <a:pt x="250" y="238"/>
                  </a:cubicBezTo>
                  <a:close/>
                  <a:moveTo>
                    <a:pt x="356" y="239"/>
                  </a:moveTo>
                  <a:cubicBezTo>
                    <a:pt x="357" y="240"/>
                    <a:pt x="358" y="240"/>
                    <a:pt x="358" y="241"/>
                  </a:cubicBezTo>
                  <a:cubicBezTo>
                    <a:pt x="356" y="242"/>
                    <a:pt x="356" y="240"/>
                    <a:pt x="356" y="239"/>
                  </a:cubicBezTo>
                  <a:close/>
                  <a:moveTo>
                    <a:pt x="251" y="241"/>
                  </a:moveTo>
                  <a:cubicBezTo>
                    <a:pt x="252" y="241"/>
                    <a:pt x="251" y="242"/>
                    <a:pt x="252" y="242"/>
                  </a:cubicBezTo>
                  <a:cubicBezTo>
                    <a:pt x="252" y="243"/>
                    <a:pt x="250" y="242"/>
                    <a:pt x="251" y="241"/>
                  </a:cubicBezTo>
                  <a:close/>
                  <a:moveTo>
                    <a:pt x="229" y="241"/>
                  </a:moveTo>
                  <a:cubicBezTo>
                    <a:pt x="228" y="242"/>
                    <a:pt x="228" y="244"/>
                    <a:pt x="227" y="244"/>
                  </a:cubicBezTo>
                  <a:cubicBezTo>
                    <a:pt x="226" y="243"/>
                    <a:pt x="227" y="241"/>
                    <a:pt x="229" y="241"/>
                  </a:cubicBezTo>
                  <a:close/>
                  <a:moveTo>
                    <a:pt x="355" y="243"/>
                  </a:moveTo>
                  <a:cubicBezTo>
                    <a:pt x="356" y="244"/>
                    <a:pt x="356" y="244"/>
                    <a:pt x="356" y="246"/>
                  </a:cubicBezTo>
                  <a:cubicBezTo>
                    <a:pt x="355" y="245"/>
                    <a:pt x="355" y="244"/>
                    <a:pt x="355" y="243"/>
                  </a:cubicBezTo>
                  <a:close/>
                  <a:moveTo>
                    <a:pt x="259" y="245"/>
                  </a:moveTo>
                  <a:cubicBezTo>
                    <a:pt x="259" y="245"/>
                    <a:pt x="259" y="246"/>
                    <a:pt x="259" y="246"/>
                  </a:cubicBezTo>
                  <a:cubicBezTo>
                    <a:pt x="258" y="247"/>
                    <a:pt x="258" y="246"/>
                    <a:pt x="258" y="246"/>
                  </a:cubicBezTo>
                  <a:cubicBezTo>
                    <a:pt x="258" y="245"/>
                    <a:pt x="259" y="245"/>
                    <a:pt x="259" y="245"/>
                  </a:cubicBezTo>
                  <a:close/>
                  <a:moveTo>
                    <a:pt x="239" y="245"/>
                  </a:moveTo>
                  <a:cubicBezTo>
                    <a:pt x="240" y="246"/>
                    <a:pt x="241" y="247"/>
                    <a:pt x="240" y="248"/>
                  </a:cubicBezTo>
                  <a:cubicBezTo>
                    <a:pt x="239" y="248"/>
                    <a:pt x="239" y="247"/>
                    <a:pt x="239" y="245"/>
                  </a:cubicBezTo>
                  <a:close/>
                  <a:moveTo>
                    <a:pt x="257" y="255"/>
                  </a:moveTo>
                  <a:cubicBezTo>
                    <a:pt x="257" y="256"/>
                    <a:pt x="258" y="258"/>
                    <a:pt x="258" y="260"/>
                  </a:cubicBezTo>
                  <a:cubicBezTo>
                    <a:pt x="257" y="260"/>
                    <a:pt x="257" y="260"/>
                    <a:pt x="256" y="260"/>
                  </a:cubicBezTo>
                  <a:cubicBezTo>
                    <a:pt x="256" y="259"/>
                    <a:pt x="256" y="259"/>
                    <a:pt x="257" y="258"/>
                  </a:cubicBezTo>
                  <a:cubicBezTo>
                    <a:pt x="257" y="258"/>
                    <a:pt x="255" y="258"/>
                    <a:pt x="255" y="257"/>
                  </a:cubicBezTo>
                  <a:cubicBezTo>
                    <a:pt x="255" y="256"/>
                    <a:pt x="257" y="256"/>
                    <a:pt x="257" y="255"/>
                  </a:cubicBezTo>
                  <a:close/>
                  <a:moveTo>
                    <a:pt x="113" y="268"/>
                  </a:moveTo>
                  <a:cubicBezTo>
                    <a:pt x="112" y="268"/>
                    <a:pt x="112" y="267"/>
                    <a:pt x="112" y="266"/>
                  </a:cubicBezTo>
                  <a:cubicBezTo>
                    <a:pt x="113" y="266"/>
                    <a:pt x="113" y="267"/>
                    <a:pt x="113" y="268"/>
                  </a:cubicBezTo>
                  <a:close/>
                  <a:moveTo>
                    <a:pt x="117" y="276"/>
                  </a:moveTo>
                  <a:cubicBezTo>
                    <a:pt x="118" y="276"/>
                    <a:pt x="118" y="277"/>
                    <a:pt x="117" y="278"/>
                  </a:cubicBezTo>
                  <a:cubicBezTo>
                    <a:pt x="117" y="278"/>
                    <a:pt x="117" y="276"/>
                    <a:pt x="117" y="276"/>
                  </a:cubicBezTo>
                  <a:close/>
                  <a:moveTo>
                    <a:pt x="116" y="280"/>
                  </a:moveTo>
                  <a:cubicBezTo>
                    <a:pt x="115" y="280"/>
                    <a:pt x="115" y="283"/>
                    <a:pt x="114" y="283"/>
                  </a:cubicBezTo>
                  <a:cubicBezTo>
                    <a:pt x="113" y="280"/>
                    <a:pt x="114" y="278"/>
                    <a:pt x="116" y="280"/>
                  </a:cubicBezTo>
                  <a:close/>
                  <a:moveTo>
                    <a:pt x="109" y="293"/>
                  </a:moveTo>
                  <a:cubicBezTo>
                    <a:pt x="111" y="294"/>
                    <a:pt x="112" y="296"/>
                    <a:pt x="112" y="300"/>
                  </a:cubicBezTo>
                  <a:cubicBezTo>
                    <a:pt x="111" y="297"/>
                    <a:pt x="109" y="295"/>
                    <a:pt x="109" y="293"/>
                  </a:cubicBezTo>
                  <a:close/>
                  <a:moveTo>
                    <a:pt x="92" y="299"/>
                  </a:moveTo>
                  <a:cubicBezTo>
                    <a:pt x="93" y="300"/>
                    <a:pt x="92" y="300"/>
                    <a:pt x="92" y="302"/>
                  </a:cubicBezTo>
                  <a:cubicBezTo>
                    <a:pt x="91" y="302"/>
                    <a:pt x="92" y="300"/>
                    <a:pt x="92" y="299"/>
                  </a:cubicBezTo>
                  <a:close/>
                  <a:moveTo>
                    <a:pt x="84" y="312"/>
                  </a:moveTo>
                  <a:cubicBezTo>
                    <a:pt x="85" y="312"/>
                    <a:pt x="85" y="313"/>
                    <a:pt x="86" y="313"/>
                  </a:cubicBezTo>
                  <a:cubicBezTo>
                    <a:pt x="86" y="314"/>
                    <a:pt x="86" y="314"/>
                    <a:pt x="85" y="314"/>
                  </a:cubicBezTo>
                  <a:cubicBezTo>
                    <a:pt x="85" y="315"/>
                    <a:pt x="85" y="316"/>
                    <a:pt x="86" y="316"/>
                  </a:cubicBezTo>
                  <a:cubicBezTo>
                    <a:pt x="84" y="317"/>
                    <a:pt x="83" y="313"/>
                    <a:pt x="84" y="312"/>
                  </a:cubicBezTo>
                  <a:close/>
                  <a:moveTo>
                    <a:pt x="81" y="313"/>
                  </a:moveTo>
                  <a:cubicBezTo>
                    <a:pt x="81" y="314"/>
                    <a:pt x="80" y="314"/>
                    <a:pt x="80" y="315"/>
                  </a:cubicBezTo>
                  <a:cubicBezTo>
                    <a:pt x="80" y="316"/>
                    <a:pt x="81" y="316"/>
                    <a:pt x="83" y="316"/>
                  </a:cubicBezTo>
                  <a:cubicBezTo>
                    <a:pt x="83" y="315"/>
                    <a:pt x="83" y="314"/>
                    <a:pt x="83" y="314"/>
                  </a:cubicBezTo>
                  <a:cubicBezTo>
                    <a:pt x="82" y="314"/>
                    <a:pt x="82" y="312"/>
                    <a:pt x="81" y="313"/>
                  </a:cubicBezTo>
                  <a:close/>
                  <a:moveTo>
                    <a:pt x="84" y="317"/>
                  </a:moveTo>
                  <a:cubicBezTo>
                    <a:pt x="86" y="317"/>
                    <a:pt x="85" y="319"/>
                    <a:pt x="87" y="318"/>
                  </a:cubicBezTo>
                  <a:cubicBezTo>
                    <a:pt x="86" y="319"/>
                    <a:pt x="86" y="321"/>
                    <a:pt x="84" y="321"/>
                  </a:cubicBezTo>
                  <a:cubicBezTo>
                    <a:pt x="84" y="320"/>
                    <a:pt x="85" y="320"/>
                    <a:pt x="85" y="319"/>
                  </a:cubicBezTo>
                  <a:cubicBezTo>
                    <a:pt x="85" y="318"/>
                    <a:pt x="84" y="318"/>
                    <a:pt x="84" y="317"/>
                  </a:cubicBezTo>
                  <a:close/>
                  <a:moveTo>
                    <a:pt x="87" y="330"/>
                  </a:moveTo>
                  <a:cubicBezTo>
                    <a:pt x="87" y="330"/>
                    <a:pt x="88" y="331"/>
                    <a:pt x="88" y="332"/>
                  </a:cubicBezTo>
                  <a:cubicBezTo>
                    <a:pt x="86" y="332"/>
                    <a:pt x="86" y="331"/>
                    <a:pt x="87" y="330"/>
                  </a:cubicBezTo>
                  <a:close/>
                  <a:moveTo>
                    <a:pt x="72" y="338"/>
                  </a:moveTo>
                  <a:cubicBezTo>
                    <a:pt x="72" y="335"/>
                    <a:pt x="75" y="336"/>
                    <a:pt x="75" y="334"/>
                  </a:cubicBezTo>
                  <a:cubicBezTo>
                    <a:pt x="77" y="336"/>
                    <a:pt x="75" y="337"/>
                    <a:pt x="72" y="338"/>
                  </a:cubicBezTo>
                  <a:close/>
                  <a:moveTo>
                    <a:pt x="319" y="334"/>
                  </a:moveTo>
                  <a:cubicBezTo>
                    <a:pt x="319" y="336"/>
                    <a:pt x="317" y="334"/>
                    <a:pt x="318" y="336"/>
                  </a:cubicBezTo>
                  <a:cubicBezTo>
                    <a:pt x="316" y="336"/>
                    <a:pt x="316" y="333"/>
                    <a:pt x="319" y="334"/>
                  </a:cubicBezTo>
                  <a:close/>
                  <a:moveTo>
                    <a:pt x="80" y="338"/>
                  </a:moveTo>
                  <a:cubicBezTo>
                    <a:pt x="81" y="338"/>
                    <a:pt x="80" y="340"/>
                    <a:pt x="79" y="340"/>
                  </a:cubicBezTo>
                  <a:cubicBezTo>
                    <a:pt x="79" y="339"/>
                    <a:pt x="80" y="339"/>
                    <a:pt x="80" y="338"/>
                  </a:cubicBezTo>
                  <a:close/>
                  <a:moveTo>
                    <a:pt x="315" y="338"/>
                  </a:moveTo>
                  <a:cubicBezTo>
                    <a:pt x="316" y="340"/>
                    <a:pt x="320" y="340"/>
                    <a:pt x="318" y="343"/>
                  </a:cubicBezTo>
                  <a:cubicBezTo>
                    <a:pt x="316" y="342"/>
                    <a:pt x="315" y="340"/>
                    <a:pt x="315" y="338"/>
                  </a:cubicBezTo>
                  <a:close/>
                  <a:moveTo>
                    <a:pt x="113" y="343"/>
                  </a:moveTo>
                  <a:cubicBezTo>
                    <a:pt x="114" y="343"/>
                    <a:pt x="114" y="346"/>
                    <a:pt x="114" y="346"/>
                  </a:cubicBezTo>
                  <a:cubicBezTo>
                    <a:pt x="113" y="346"/>
                    <a:pt x="113" y="344"/>
                    <a:pt x="113" y="343"/>
                  </a:cubicBezTo>
                  <a:close/>
                  <a:moveTo>
                    <a:pt x="113" y="348"/>
                  </a:moveTo>
                  <a:cubicBezTo>
                    <a:pt x="113" y="348"/>
                    <a:pt x="113" y="350"/>
                    <a:pt x="114" y="350"/>
                  </a:cubicBezTo>
                  <a:cubicBezTo>
                    <a:pt x="113" y="351"/>
                    <a:pt x="112" y="349"/>
                    <a:pt x="113" y="348"/>
                  </a:cubicBezTo>
                  <a:close/>
                  <a:moveTo>
                    <a:pt x="52" y="351"/>
                  </a:moveTo>
                  <a:cubicBezTo>
                    <a:pt x="54" y="351"/>
                    <a:pt x="51" y="354"/>
                    <a:pt x="53" y="354"/>
                  </a:cubicBezTo>
                  <a:cubicBezTo>
                    <a:pt x="53" y="354"/>
                    <a:pt x="52" y="354"/>
                    <a:pt x="52" y="354"/>
                  </a:cubicBezTo>
                  <a:cubicBezTo>
                    <a:pt x="52" y="352"/>
                    <a:pt x="50" y="352"/>
                    <a:pt x="52" y="351"/>
                  </a:cubicBezTo>
                  <a:close/>
                  <a:moveTo>
                    <a:pt x="346" y="372"/>
                  </a:moveTo>
                  <a:cubicBezTo>
                    <a:pt x="346" y="373"/>
                    <a:pt x="345" y="374"/>
                    <a:pt x="344" y="374"/>
                  </a:cubicBezTo>
                  <a:cubicBezTo>
                    <a:pt x="344" y="372"/>
                    <a:pt x="345" y="372"/>
                    <a:pt x="346" y="372"/>
                  </a:cubicBezTo>
                  <a:close/>
                  <a:moveTo>
                    <a:pt x="349" y="373"/>
                  </a:moveTo>
                  <a:cubicBezTo>
                    <a:pt x="350" y="373"/>
                    <a:pt x="351" y="373"/>
                    <a:pt x="352" y="373"/>
                  </a:cubicBezTo>
                  <a:cubicBezTo>
                    <a:pt x="352" y="374"/>
                    <a:pt x="349" y="374"/>
                    <a:pt x="349" y="373"/>
                  </a:cubicBezTo>
                  <a:close/>
                  <a:moveTo>
                    <a:pt x="401" y="398"/>
                  </a:moveTo>
                  <a:cubicBezTo>
                    <a:pt x="402" y="398"/>
                    <a:pt x="402" y="398"/>
                    <a:pt x="403" y="398"/>
                  </a:cubicBezTo>
                  <a:cubicBezTo>
                    <a:pt x="403" y="398"/>
                    <a:pt x="403" y="398"/>
                    <a:pt x="403" y="399"/>
                  </a:cubicBezTo>
                  <a:cubicBezTo>
                    <a:pt x="402" y="399"/>
                    <a:pt x="402" y="399"/>
                    <a:pt x="401" y="399"/>
                  </a:cubicBezTo>
                  <a:cubicBezTo>
                    <a:pt x="401" y="398"/>
                    <a:pt x="401" y="398"/>
                    <a:pt x="401" y="398"/>
                  </a:cubicBezTo>
                  <a:close/>
                  <a:moveTo>
                    <a:pt x="402" y="401"/>
                  </a:moveTo>
                  <a:cubicBezTo>
                    <a:pt x="403" y="401"/>
                    <a:pt x="403" y="404"/>
                    <a:pt x="402" y="403"/>
                  </a:cubicBezTo>
                  <a:cubicBezTo>
                    <a:pt x="402" y="402"/>
                    <a:pt x="402" y="402"/>
                    <a:pt x="402" y="401"/>
                  </a:cubicBezTo>
                  <a:close/>
                  <a:moveTo>
                    <a:pt x="134" y="0"/>
                  </a:moveTo>
                  <a:cubicBezTo>
                    <a:pt x="135" y="2"/>
                    <a:pt x="132" y="1"/>
                    <a:pt x="133" y="3"/>
                  </a:cubicBezTo>
                  <a:cubicBezTo>
                    <a:pt x="134" y="3"/>
                    <a:pt x="136" y="0"/>
                    <a:pt x="134" y="0"/>
                  </a:cubicBezTo>
                  <a:close/>
                  <a:moveTo>
                    <a:pt x="140" y="2"/>
                  </a:moveTo>
                  <a:cubicBezTo>
                    <a:pt x="140" y="4"/>
                    <a:pt x="139" y="5"/>
                    <a:pt x="138" y="4"/>
                  </a:cubicBezTo>
                  <a:cubicBezTo>
                    <a:pt x="138" y="3"/>
                    <a:pt x="139" y="4"/>
                    <a:pt x="139" y="2"/>
                  </a:cubicBezTo>
                  <a:cubicBezTo>
                    <a:pt x="137" y="3"/>
                    <a:pt x="136" y="5"/>
                    <a:pt x="137" y="6"/>
                  </a:cubicBezTo>
                  <a:cubicBezTo>
                    <a:pt x="137" y="6"/>
                    <a:pt x="137" y="7"/>
                    <a:pt x="136" y="7"/>
                  </a:cubicBezTo>
                  <a:cubicBezTo>
                    <a:pt x="135" y="7"/>
                    <a:pt x="136" y="4"/>
                    <a:pt x="134" y="5"/>
                  </a:cubicBezTo>
                  <a:cubicBezTo>
                    <a:pt x="133" y="6"/>
                    <a:pt x="133" y="8"/>
                    <a:pt x="133" y="9"/>
                  </a:cubicBezTo>
                  <a:cubicBezTo>
                    <a:pt x="132" y="9"/>
                    <a:pt x="133" y="7"/>
                    <a:pt x="131" y="7"/>
                  </a:cubicBezTo>
                  <a:cubicBezTo>
                    <a:pt x="131" y="11"/>
                    <a:pt x="132" y="10"/>
                    <a:pt x="134" y="11"/>
                  </a:cubicBezTo>
                  <a:cubicBezTo>
                    <a:pt x="133" y="9"/>
                    <a:pt x="136" y="9"/>
                    <a:pt x="136" y="10"/>
                  </a:cubicBezTo>
                  <a:cubicBezTo>
                    <a:pt x="136" y="11"/>
                    <a:pt x="135" y="11"/>
                    <a:pt x="136" y="12"/>
                  </a:cubicBezTo>
                  <a:cubicBezTo>
                    <a:pt x="135" y="12"/>
                    <a:pt x="134" y="12"/>
                    <a:pt x="133" y="12"/>
                  </a:cubicBezTo>
                  <a:cubicBezTo>
                    <a:pt x="133" y="13"/>
                    <a:pt x="133" y="14"/>
                    <a:pt x="133" y="14"/>
                  </a:cubicBezTo>
                  <a:cubicBezTo>
                    <a:pt x="135" y="14"/>
                    <a:pt x="137" y="14"/>
                    <a:pt x="137" y="16"/>
                  </a:cubicBezTo>
                  <a:cubicBezTo>
                    <a:pt x="137" y="17"/>
                    <a:pt x="135" y="16"/>
                    <a:pt x="135" y="17"/>
                  </a:cubicBezTo>
                  <a:cubicBezTo>
                    <a:pt x="137" y="21"/>
                    <a:pt x="138" y="22"/>
                    <a:pt x="138" y="25"/>
                  </a:cubicBezTo>
                  <a:cubicBezTo>
                    <a:pt x="134" y="27"/>
                    <a:pt x="130" y="27"/>
                    <a:pt x="126" y="23"/>
                  </a:cubicBezTo>
                  <a:cubicBezTo>
                    <a:pt x="120" y="21"/>
                    <a:pt x="115" y="24"/>
                    <a:pt x="109" y="24"/>
                  </a:cubicBezTo>
                  <a:cubicBezTo>
                    <a:pt x="107" y="24"/>
                    <a:pt x="106" y="23"/>
                    <a:pt x="104" y="23"/>
                  </a:cubicBezTo>
                  <a:cubicBezTo>
                    <a:pt x="99" y="22"/>
                    <a:pt x="94" y="25"/>
                    <a:pt x="91" y="25"/>
                  </a:cubicBezTo>
                  <a:cubicBezTo>
                    <a:pt x="89" y="25"/>
                    <a:pt x="84" y="25"/>
                    <a:pt x="81" y="24"/>
                  </a:cubicBezTo>
                  <a:cubicBezTo>
                    <a:pt x="72" y="23"/>
                    <a:pt x="67" y="17"/>
                    <a:pt x="58" y="21"/>
                  </a:cubicBezTo>
                  <a:cubicBezTo>
                    <a:pt x="56" y="22"/>
                    <a:pt x="56" y="24"/>
                    <a:pt x="52" y="24"/>
                  </a:cubicBezTo>
                  <a:cubicBezTo>
                    <a:pt x="52" y="26"/>
                    <a:pt x="51" y="26"/>
                    <a:pt x="50" y="27"/>
                  </a:cubicBezTo>
                  <a:cubicBezTo>
                    <a:pt x="49" y="26"/>
                    <a:pt x="48" y="25"/>
                    <a:pt x="47" y="25"/>
                  </a:cubicBezTo>
                  <a:cubicBezTo>
                    <a:pt x="41" y="25"/>
                    <a:pt x="33" y="28"/>
                    <a:pt x="27" y="27"/>
                  </a:cubicBezTo>
                  <a:cubicBezTo>
                    <a:pt x="24" y="27"/>
                    <a:pt x="22" y="24"/>
                    <a:pt x="20" y="26"/>
                  </a:cubicBezTo>
                  <a:cubicBezTo>
                    <a:pt x="18" y="24"/>
                    <a:pt x="15" y="23"/>
                    <a:pt x="13" y="22"/>
                  </a:cubicBezTo>
                  <a:cubicBezTo>
                    <a:pt x="14" y="24"/>
                    <a:pt x="9" y="23"/>
                    <a:pt x="8" y="25"/>
                  </a:cubicBezTo>
                  <a:cubicBezTo>
                    <a:pt x="9" y="26"/>
                    <a:pt x="9" y="25"/>
                    <a:pt x="10" y="24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27"/>
                    <a:pt x="8" y="29"/>
                    <a:pt x="6" y="27"/>
                  </a:cubicBezTo>
                  <a:cubicBezTo>
                    <a:pt x="7" y="30"/>
                    <a:pt x="3" y="30"/>
                    <a:pt x="0" y="31"/>
                  </a:cubicBezTo>
                  <a:cubicBezTo>
                    <a:pt x="3" y="32"/>
                    <a:pt x="3" y="33"/>
                    <a:pt x="4" y="34"/>
                  </a:cubicBezTo>
                  <a:cubicBezTo>
                    <a:pt x="6" y="34"/>
                    <a:pt x="6" y="34"/>
                    <a:pt x="7" y="34"/>
                  </a:cubicBezTo>
                  <a:cubicBezTo>
                    <a:pt x="8" y="35"/>
                    <a:pt x="7" y="36"/>
                    <a:pt x="8" y="38"/>
                  </a:cubicBezTo>
                  <a:cubicBezTo>
                    <a:pt x="8" y="37"/>
                    <a:pt x="8" y="36"/>
                    <a:pt x="9" y="36"/>
                  </a:cubicBezTo>
                  <a:cubicBezTo>
                    <a:pt x="15" y="39"/>
                    <a:pt x="26" y="41"/>
                    <a:pt x="33" y="46"/>
                  </a:cubicBezTo>
                  <a:cubicBezTo>
                    <a:pt x="33" y="49"/>
                    <a:pt x="33" y="51"/>
                    <a:pt x="30" y="51"/>
                  </a:cubicBezTo>
                  <a:cubicBezTo>
                    <a:pt x="33" y="52"/>
                    <a:pt x="30" y="52"/>
                    <a:pt x="30" y="54"/>
                  </a:cubicBezTo>
                  <a:cubicBezTo>
                    <a:pt x="35" y="54"/>
                    <a:pt x="39" y="54"/>
                    <a:pt x="42" y="57"/>
                  </a:cubicBezTo>
                  <a:cubicBezTo>
                    <a:pt x="41" y="58"/>
                    <a:pt x="41" y="58"/>
                    <a:pt x="41" y="58"/>
                  </a:cubicBezTo>
                  <a:cubicBezTo>
                    <a:pt x="42" y="58"/>
                    <a:pt x="45" y="59"/>
                    <a:pt x="46" y="60"/>
                  </a:cubicBezTo>
                  <a:cubicBezTo>
                    <a:pt x="47" y="58"/>
                    <a:pt x="48" y="60"/>
                    <a:pt x="49" y="58"/>
                  </a:cubicBezTo>
                  <a:cubicBezTo>
                    <a:pt x="49" y="59"/>
                    <a:pt x="52" y="58"/>
                    <a:pt x="52" y="59"/>
                  </a:cubicBezTo>
                  <a:cubicBezTo>
                    <a:pt x="49" y="62"/>
                    <a:pt x="54" y="62"/>
                    <a:pt x="54" y="64"/>
                  </a:cubicBezTo>
                  <a:cubicBezTo>
                    <a:pt x="56" y="65"/>
                    <a:pt x="57" y="64"/>
                    <a:pt x="59" y="64"/>
                  </a:cubicBezTo>
                  <a:cubicBezTo>
                    <a:pt x="60" y="64"/>
                    <a:pt x="61" y="65"/>
                    <a:pt x="61" y="67"/>
                  </a:cubicBezTo>
                  <a:cubicBezTo>
                    <a:pt x="64" y="67"/>
                    <a:pt x="65" y="67"/>
                    <a:pt x="67" y="66"/>
                  </a:cubicBezTo>
                  <a:cubicBezTo>
                    <a:pt x="68" y="68"/>
                    <a:pt x="69" y="67"/>
                    <a:pt x="71" y="66"/>
                  </a:cubicBezTo>
                  <a:cubicBezTo>
                    <a:pt x="76" y="68"/>
                    <a:pt x="69" y="72"/>
                    <a:pt x="71" y="77"/>
                  </a:cubicBezTo>
                  <a:cubicBezTo>
                    <a:pt x="73" y="75"/>
                    <a:pt x="72" y="70"/>
                    <a:pt x="76" y="70"/>
                  </a:cubicBezTo>
                  <a:cubicBezTo>
                    <a:pt x="76" y="72"/>
                    <a:pt x="77" y="74"/>
                    <a:pt x="78" y="75"/>
                  </a:cubicBezTo>
                  <a:cubicBezTo>
                    <a:pt x="78" y="74"/>
                    <a:pt x="79" y="74"/>
                    <a:pt x="80" y="73"/>
                  </a:cubicBezTo>
                  <a:cubicBezTo>
                    <a:pt x="81" y="75"/>
                    <a:pt x="86" y="75"/>
                    <a:pt x="87" y="73"/>
                  </a:cubicBezTo>
                  <a:cubicBezTo>
                    <a:pt x="86" y="74"/>
                    <a:pt x="86" y="76"/>
                    <a:pt x="86" y="77"/>
                  </a:cubicBezTo>
                  <a:cubicBezTo>
                    <a:pt x="87" y="77"/>
                    <a:pt x="87" y="78"/>
                    <a:pt x="87" y="80"/>
                  </a:cubicBezTo>
                  <a:cubicBezTo>
                    <a:pt x="90" y="79"/>
                    <a:pt x="89" y="83"/>
                    <a:pt x="91" y="81"/>
                  </a:cubicBezTo>
                  <a:cubicBezTo>
                    <a:pt x="91" y="82"/>
                    <a:pt x="90" y="82"/>
                    <a:pt x="90" y="83"/>
                  </a:cubicBezTo>
                  <a:cubicBezTo>
                    <a:pt x="92" y="83"/>
                    <a:pt x="92" y="84"/>
                    <a:pt x="93" y="85"/>
                  </a:cubicBezTo>
                  <a:cubicBezTo>
                    <a:pt x="95" y="106"/>
                    <a:pt x="96" y="135"/>
                    <a:pt x="96" y="152"/>
                  </a:cubicBezTo>
                  <a:cubicBezTo>
                    <a:pt x="96" y="152"/>
                    <a:pt x="98" y="150"/>
                    <a:pt x="98" y="152"/>
                  </a:cubicBezTo>
                  <a:cubicBezTo>
                    <a:pt x="95" y="155"/>
                    <a:pt x="98" y="153"/>
                    <a:pt x="96" y="157"/>
                  </a:cubicBezTo>
                  <a:cubicBezTo>
                    <a:pt x="97" y="157"/>
                    <a:pt x="97" y="157"/>
                    <a:pt x="98" y="158"/>
                  </a:cubicBezTo>
                  <a:cubicBezTo>
                    <a:pt x="99" y="167"/>
                    <a:pt x="100" y="172"/>
                    <a:pt x="98" y="179"/>
                  </a:cubicBezTo>
                  <a:cubicBezTo>
                    <a:pt x="99" y="180"/>
                    <a:pt x="101" y="180"/>
                    <a:pt x="101" y="182"/>
                  </a:cubicBezTo>
                  <a:cubicBezTo>
                    <a:pt x="100" y="197"/>
                    <a:pt x="102" y="203"/>
                    <a:pt x="99" y="216"/>
                  </a:cubicBezTo>
                  <a:cubicBezTo>
                    <a:pt x="98" y="216"/>
                    <a:pt x="96" y="216"/>
                    <a:pt x="96" y="218"/>
                  </a:cubicBezTo>
                  <a:cubicBezTo>
                    <a:pt x="98" y="217"/>
                    <a:pt x="97" y="219"/>
                    <a:pt x="98" y="219"/>
                  </a:cubicBezTo>
                  <a:cubicBezTo>
                    <a:pt x="95" y="226"/>
                    <a:pt x="97" y="232"/>
                    <a:pt x="97" y="236"/>
                  </a:cubicBezTo>
                  <a:cubicBezTo>
                    <a:pt x="96" y="236"/>
                    <a:pt x="96" y="236"/>
                    <a:pt x="95" y="236"/>
                  </a:cubicBezTo>
                  <a:cubicBezTo>
                    <a:pt x="96" y="239"/>
                    <a:pt x="95" y="241"/>
                    <a:pt x="94" y="243"/>
                  </a:cubicBezTo>
                  <a:cubicBezTo>
                    <a:pt x="94" y="243"/>
                    <a:pt x="95" y="244"/>
                    <a:pt x="95" y="244"/>
                  </a:cubicBezTo>
                  <a:cubicBezTo>
                    <a:pt x="95" y="245"/>
                    <a:pt x="93" y="249"/>
                    <a:pt x="94" y="251"/>
                  </a:cubicBezTo>
                  <a:cubicBezTo>
                    <a:pt x="93" y="251"/>
                    <a:pt x="93" y="250"/>
                    <a:pt x="92" y="252"/>
                  </a:cubicBezTo>
                  <a:cubicBezTo>
                    <a:pt x="93" y="254"/>
                    <a:pt x="92" y="255"/>
                    <a:pt x="93" y="256"/>
                  </a:cubicBezTo>
                  <a:cubicBezTo>
                    <a:pt x="91" y="256"/>
                    <a:pt x="93" y="257"/>
                    <a:pt x="91" y="258"/>
                  </a:cubicBezTo>
                  <a:cubicBezTo>
                    <a:pt x="93" y="260"/>
                    <a:pt x="92" y="261"/>
                    <a:pt x="92" y="263"/>
                  </a:cubicBezTo>
                  <a:cubicBezTo>
                    <a:pt x="93" y="263"/>
                    <a:pt x="93" y="263"/>
                    <a:pt x="94" y="263"/>
                  </a:cubicBezTo>
                  <a:cubicBezTo>
                    <a:pt x="96" y="259"/>
                    <a:pt x="94" y="252"/>
                    <a:pt x="96" y="249"/>
                  </a:cubicBezTo>
                  <a:cubicBezTo>
                    <a:pt x="97" y="250"/>
                    <a:pt x="97" y="251"/>
                    <a:pt x="98" y="252"/>
                  </a:cubicBezTo>
                  <a:cubicBezTo>
                    <a:pt x="99" y="253"/>
                    <a:pt x="99" y="250"/>
                    <a:pt x="100" y="251"/>
                  </a:cubicBezTo>
                  <a:cubicBezTo>
                    <a:pt x="100" y="253"/>
                    <a:pt x="99" y="253"/>
                    <a:pt x="99" y="254"/>
                  </a:cubicBezTo>
                  <a:cubicBezTo>
                    <a:pt x="98" y="254"/>
                    <a:pt x="98" y="253"/>
                    <a:pt x="97" y="253"/>
                  </a:cubicBezTo>
                  <a:cubicBezTo>
                    <a:pt x="97" y="255"/>
                    <a:pt x="100" y="255"/>
                    <a:pt x="99" y="258"/>
                  </a:cubicBezTo>
                  <a:cubicBezTo>
                    <a:pt x="99" y="258"/>
                    <a:pt x="98" y="258"/>
                    <a:pt x="98" y="258"/>
                  </a:cubicBezTo>
                  <a:cubicBezTo>
                    <a:pt x="98" y="260"/>
                    <a:pt x="100" y="258"/>
                    <a:pt x="100" y="259"/>
                  </a:cubicBezTo>
                  <a:cubicBezTo>
                    <a:pt x="98" y="260"/>
                    <a:pt x="100" y="262"/>
                    <a:pt x="99" y="263"/>
                  </a:cubicBezTo>
                  <a:cubicBezTo>
                    <a:pt x="98" y="263"/>
                    <a:pt x="98" y="262"/>
                    <a:pt x="98" y="262"/>
                  </a:cubicBezTo>
                  <a:cubicBezTo>
                    <a:pt x="98" y="263"/>
                    <a:pt x="97" y="264"/>
                    <a:pt x="97" y="264"/>
                  </a:cubicBezTo>
                  <a:cubicBezTo>
                    <a:pt x="96" y="267"/>
                    <a:pt x="98" y="269"/>
                    <a:pt x="98" y="270"/>
                  </a:cubicBezTo>
                  <a:cubicBezTo>
                    <a:pt x="98" y="269"/>
                    <a:pt x="99" y="268"/>
                    <a:pt x="99" y="267"/>
                  </a:cubicBezTo>
                  <a:cubicBezTo>
                    <a:pt x="98" y="267"/>
                    <a:pt x="98" y="265"/>
                    <a:pt x="97" y="265"/>
                  </a:cubicBezTo>
                  <a:cubicBezTo>
                    <a:pt x="98" y="265"/>
                    <a:pt x="98" y="264"/>
                    <a:pt x="99" y="264"/>
                  </a:cubicBezTo>
                  <a:cubicBezTo>
                    <a:pt x="101" y="266"/>
                    <a:pt x="99" y="267"/>
                    <a:pt x="99" y="271"/>
                  </a:cubicBezTo>
                  <a:cubicBezTo>
                    <a:pt x="99" y="271"/>
                    <a:pt x="97" y="271"/>
                    <a:pt x="97" y="272"/>
                  </a:cubicBezTo>
                  <a:cubicBezTo>
                    <a:pt x="96" y="274"/>
                    <a:pt x="97" y="279"/>
                    <a:pt x="95" y="282"/>
                  </a:cubicBezTo>
                  <a:cubicBezTo>
                    <a:pt x="96" y="283"/>
                    <a:pt x="97" y="283"/>
                    <a:pt x="97" y="284"/>
                  </a:cubicBezTo>
                  <a:cubicBezTo>
                    <a:pt x="94" y="286"/>
                    <a:pt x="96" y="317"/>
                    <a:pt x="89" y="304"/>
                  </a:cubicBezTo>
                  <a:cubicBezTo>
                    <a:pt x="89" y="308"/>
                    <a:pt x="91" y="312"/>
                    <a:pt x="91" y="317"/>
                  </a:cubicBezTo>
                  <a:cubicBezTo>
                    <a:pt x="87" y="316"/>
                    <a:pt x="94" y="319"/>
                    <a:pt x="90" y="322"/>
                  </a:cubicBezTo>
                  <a:cubicBezTo>
                    <a:pt x="89" y="321"/>
                    <a:pt x="89" y="319"/>
                    <a:pt x="87" y="321"/>
                  </a:cubicBezTo>
                  <a:cubicBezTo>
                    <a:pt x="88" y="321"/>
                    <a:pt x="87" y="323"/>
                    <a:pt x="88" y="323"/>
                  </a:cubicBezTo>
                  <a:cubicBezTo>
                    <a:pt x="90" y="322"/>
                    <a:pt x="89" y="328"/>
                    <a:pt x="88" y="328"/>
                  </a:cubicBezTo>
                  <a:cubicBezTo>
                    <a:pt x="91" y="329"/>
                    <a:pt x="87" y="333"/>
                    <a:pt x="88" y="335"/>
                  </a:cubicBezTo>
                  <a:cubicBezTo>
                    <a:pt x="87" y="336"/>
                    <a:pt x="87" y="337"/>
                    <a:pt x="86" y="338"/>
                  </a:cubicBezTo>
                  <a:cubicBezTo>
                    <a:pt x="86" y="339"/>
                    <a:pt x="88" y="340"/>
                    <a:pt x="86" y="341"/>
                  </a:cubicBezTo>
                  <a:cubicBezTo>
                    <a:pt x="83" y="338"/>
                    <a:pt x="86" y="336"/>
                    <a:pt x="87" y="332"/>
                  </a:cubicBezTo>
                  <a:cubicBezTo>
                    <a:pt x="85" y="332"/>
                    <a:pt x="85" y="332"/>
                    <a:pt x="85" y="330"/>
                  </a:cubicBezTo>
                  <a:cubicBezTo>
                    <a:pt x="88" y="329"/>
                    <a:pt x="81" y="326"/>
                    <a:pt x="84" y="324"/>
                  </a:cubicBezTo>
                  <a:cubicBezTo>
                    <a:pt x="86" y="324"/>
                    <a:pt x="84" y="326"/>
                    <a:pt x="86" y="326"/>
                  </a:cubicBezTo>
                  <a:cubicBezTo>
                    <a:pt x="87" y="321"/>
                    <a:pt x="81" y="324"/>
                    <a:pt x="83" y="322"/>
                  </a:cubicBezTo>
                  <a:cubicBezTo>
                    <a:pt x="82" y="322"/>
                    <a:pt x="81" y="322"/>
                    <a:pt x="80" y="322"/>
                  </a:cubicBezTo>
                  <a:cubicBezTo>
                    <a:pt x="81" y="321"/>
                    <a:pt x="80" y="319"/>
                    <a:pt x="80" y="318"/>
                  </a:cubicBezTo>
                  <a:cubicBezTo>
                    <a:pt x="79" y="320"/>
                    <a:pt x="78" y="319"/>
                    <a:pt x="78" y="321"/>
                  </a:cubicBezTo>
                  <a:cubicBezTo>
                    <a:pt x="79" y="320"/>
                    <a:pt x="79" y="325"/>
                    <a:pt x="79" y="325"/>
                  </a:cubicBezTo>
                  <a:cubicBezTo>
                    <a:pt x="78" y="325"/>
                    <a:pt x="79" y="323"/>
                    <a:pt x="78" y="323"/>
                  </a:cubicBezTo>
                  <a:cubicBezTo>
                    <a:pt x="79" y="326"/>
                    <a:pt x="75" y="325"/>
                    <a:pt x="77" y="328"/>
                  </a:cubicBezTo>
                  <a:cubicBezTo>
                    <a:pt x="79" y="325"/>
                    <a:pt x="79" y="333"/>
                    <a:pt x="81" y="333"/>
                  </a:cubicBezTo>
                  <a:cubicBezTo>
                    <a:pt x="81" y="332"/>
                    <a:pt x="80" y="332"/>
                    <a:pt x="81" y="332"/>
                  </a:cubicBezTo>
                  <a:cubicBezTo>
                    <a:pt x="81" y="332"/>
                    <a:pt x="81" y="333"/>
                    <a:pt x="82" y="334"/>
                  </a:cubicBezTo>
                  <a:cubicBezTo>
                    <a:pt x="81" y="335"/>
                    <a:pt x="79" y="334"/>
                    <a:pt x="80" y="336"/>
                  </a:cubicBezTo>
                  <a:cubicBezTo>
                    <a:pt x="81" y="335"/>
                    <a:pt x="81" y="336"/>
                    <a:pt x="83" y="335"/>
                  </a:cubicBezTo>
                  <a:cubicBezTo>
                    <a:pt x="83" y="332"/>
                    <a:pt x="81" y="331"/>
                    <a:pt x="81" y="329"/>
                  </a:cubicBezTo>
                  <a:cubicBezTo>
                    <a:pt x="85" y="331"/>
                    <a:pt x="84" y="336"/>
                    <a:pt x="82" y="339"/>
                  </a:cubicBezTo>
                  <a:cubicBezTo>
                    <a:pt x="83" y="339"/>
                    <a:pt x="84" y="339"/>
                    <a:pt x="84" y="340"/>
                  </a:cubicBezTo>
                  <a:cubicBezTo>
                    <a:pt x="84" y="341"/>
                    <a:pt x="84" y="342"/>
                    <a:pt x="83" y="342"/>
                  </a:cubicBezTo>
                  <a:cubicBezTo>
                    <a:pt x="82" y="341"/>
                    <a:pt x="82" y="340"/>
                    <a:pt x="81" y="340"/>
                  </a:cubicBezTo>
                  <a:cubicBezTo>
                    <a:pt x="81" y="343"/>
                    <a:pt x="78" y="342"/>
                    <a:pt x="77" y="343"/>
                  </a:cubicBezTo>
                  <a:cubicBezTo>
                    <a:pt x="75" y="341"/>
                    <a:pt x="74" y="340"/>
                    <a:pt x="73" y="338"/>
                  </a:cubicBezTo>
                  <a:cubicBezTo>
                    <a:pt x="72" y="339"/>
                    <a:pt x="71" y="341"/>
                    <a:pt x="72" y="342"/>
                  </a:cubicBezTo>
                  <a:cubicBezTo>
                    <a:pt x="70" y="343"/>
                    <a:pt x="68" y="348"/>
                    <a:pt x="70" y="351"/>
                  </a:cubicBezTo>
                  <a:cubicBezTo>
                    <a:pt x="64" y="354"/>
                    <a:pt x="65" y="364"/>
                    <a:pt x="60" y="367"/>
                  </a:cubicBezTo>
                  <a:cubicBezTo>
                    <a:pt x="57" y="366"/>
                    <a:pt x="59" y="360"/>
                    <a:pt x="58" y="357"/>
                  </a:cubicBezTo>
                  <a:cubicBezTo>
                    <a:pt x="55" y="354"/>
                    <a:pt x="48" y="355"/>
                    <a:pt x="48" y="359"/>
                  </a:cubicBezTo>
                  <a:cubicBezTo>
                    <a:pt x="48" y="358"/>
                    <a:pt x="49" y="358"/>
                    <a:pt x="50" y="358"/>
                  </a:cubicBezTo>
                  <a:cubicBezTo>
                    <a:pt x="50" y="359"/>
                    <a:pt x="51" y="359"/>
                    <a:pt x="50" y="360"/>
                  </a:cubicBezTo>
                  <a:cubicBezTo>
                    <a:pt x="46" y="361"/>
                    <a:pt x="51" y="367"/>
                    <a:pt x="52" y="369"/>
                  </a:cubicBezTo>
                  <a:cubicBezTo>
                    <a:pt x="50" y="368"/>
                    <a:pt x="49" y="370"/>
                    <a:pt x="48" y="369"/>
                  </a:cubicBezTo>
                  <a:cubicBezTo>
                    <a:pt x="47" y="369"/>
                    <a:pt x="48" y="367"/>
                    <a:pt x="46" y="367"/>
                  </a:cubicBezTo>
                  <a:cubicBezTo>
                    <a:pt x="44" y="371"/>
                    <a:pt x="38" y="374"/>
                    <a:pt x="36" y="370"/>
                  </a:cubicBezTo>
                  <a:cubicBezTo>
                    <a:pt x="38" y="372"/>
                    <a:pt x="38" y="368"/>
                    <a:pt x="41" y="371"/>
                  </a:cubicBezTo>
                  <a:cubicBezTo>
                    <a:pt x="40" y="369"/>
                    <a:pt x="42" y="369"/>
                    <a:pt x="41" y="368"/>
                  </a:cubicBezTo>
                  <a:cubicBezTo>
                    <a:pt x="40" y="369"/>
                    <a:pt x="40" y="369"/>
                    <a:pt x="40" y="368"/>
                  </a:cubicBezTo>
                  <a:cubicBezTo>
                    <a:pt x="38" y="369"/>
                    <a:pt x="38" y="369"/>
                    <a:pt x="36" y="368"/>
                  </a:cubicBezTo>
                  <a:cubicBezTo>
                    <a:pt x="36" y="370"/>
                    <a:pt x="34" y="370"/>
                    <a:pt x="34" y="371"/>
                  </a:cubicBezTo>
                  <a:cubicBezTo>
                    <a:pt x="32" y="371"/>
                    <a:pt x="32" y="371"/>
                    <a:pt x="31" y="371"/>
                  </a:cubicBezTo>
                  <a:cubicBezTo>
                    <a:pt x="31" y="370"/>
                    <a:pt x="33" y="370"/>
                    <a:pt x="33" y="369"/>
                  </a:cubicBezTo>
                  <a:cubicBezTo>
                    <a:pt x="30" y="368"/>
                    <a:pt x="29" y="372"/>
                    <a:pt x="27" y="368"/>
                  </a:cubicBezTo>
                  <a:cubicBezTo>
                    <a:pt x="30" y="368"/>
                    <a:pt x="28" y="367"/>
                    <a:pt x="31" y="364"/>
                  </a:cubicBezTo>
                  <a:cubicBezTo>
                    <a:pt x="30" y="364"/>
                    <a:pt x="30" y="364"/>
                    <a:pt x="30" y="364"/>
                  </a:cubicBezTo>
                  <a:cubicBezTo>
                    <a:pt x="29" y="364"/>
                    <a:pt x="29" y="363"/>
                    <a:pt x="29" y="363"/>
                  </a:cubicBezTo>
                  <a:cubicBezTo>
                    <a:pt x="29" y="364"/>
                    <a:pt x="30" y="366"/>
                    <a:pt x="28" y="366"/>
                  </a:cubicBezTo>
                  <a:cubicBezTo>
                    <a:pt x="27" y="366"/>
                    <a:pt x="28" y="365"/>
                    <a:pt x="27" y="365"/>
                  </a:cubicBezTo>
                  <a:cubicBezTo>
                    <a:pt x="27" y="367"/>
                    <a:pt x="25" y="368"/>
                    <a:pt x="26" y="370"/>
                  </a:cubicBezTo>
                  <a:cubicBezTo>
                    <a:pt x="25" y="369"/>
                    <a:pt x="24" y="372"/>
                    <a:pt x="22" y="372"/>
                  </a:cubicBezTo>
                  <a:cubicBezTo>
                    <a:pt x="22" y="373"/>
                    <a:pt x="23" y="373"/>
                    <a:pt x="22" y="374"/>
                  </a:cubicBezTo>
                  <a:cubicBezTo>
                    <a:pt x="19" y="374"/>
                    <a:pt x="22" y="376"/>
                    <a:pt x="21" y="376"/>
                  </a:cubicBezTo>
                  <a:cubicBezTo>
                    <a:pt x="16" y="377"/>
                    <a:pt x="9" y="381"/>
                    <a:pt x="4" y="383"/>
                  </a:cubicBezTo>
                  <a:cubicBezTo>
                    <a:pt x="7" y="383"/>
                    <a:pt x="5" y="385"/>
                    <a:pt x="6" y="386"/>
                  </a:cubicBezTo>
                  <a:cubicBezTo>
                    <a:pt x="8" y="386"/>
                    <a:pt x="5" y="384"/>
                    <a:pt x="8" y="385"/>
                  </a:cubicBezTo>
                  <a:cubicBezTo>
                    <a:pt x="8" y="386"/>
                    <a:pt x="7" y="386"/>
                    <a:pt x="8" y="387"/>
                  </a:cubicBezTo>
                  <a:cubicBezTo>
                    <a:pt x="8" y="387"/>
                    <a:pt x="9" y="387"/>
                    <a:pt x="9" y="388"/>
                  </a:cubicBezTo>
                  <a:cubicBezTo>
                    <a:pt x="11" y="387"/>
                    <a:pt x="14" y="387"/>
                    <a:pt x="16" y="387"/>
                  </a:cubicBezTo>
                  <a:cubicBezTo>
                    <a:pt x="14" y="388"/>
                    <a:pt x="17" y="389"/>
                    <a:pt x="16" y="390"/>
                  </a:cubicBezTo>
                  <a:cubicBezTo>
                    <a:pt x="17" y="390"/>
                    <a:pt x="19" y="390"/>
                    <a:pt x="19" y="392"/>
                  </a:cubicBezTo>
                  <a:cubicBezTo>
                    <a:pt x="20" y="392"/>
                    <a:pt x="21" y="392"/>
                    <a:pt x="21" y="391"/>
                  </a:cubicBezTo>
                  <a:cubicBezTo>
                    <a:pt x="26" y="398"/>
                    <a:pt x="40" y="393"/>
                    <a:pt x="46" y="395"/>
                  </a:cubicBezTo>
                  <a:cubicBezTo>
                    <a:pt x="46" y="393"/>
                    <a:pt x="45" y="392"/>
                    <a:pt x="47" y="391"/>
                  </a:cubicBezTo>
                  <a:cubicBezTo>
                    <a:pt x="47" y="394"/>
                    <a:pt x="49" y="392"/>
                    <a:pt x="51" y="392"/>
                  </a:cubicBezTo>
                  <a:cubicBezTo>
                    <a:pt x="51" y="393"/>
                    <a:pt x="51" y="394"/>
                    <a:pt x="52" y="394"/>
                  </a:cubicBezTo>
                  <a:cubicBezTo>
                    <a:pt x="52" y="393"/>
                    <a:pt x="51" y="392"/>
                    <a:pt x="52" y="392"/>
                  </a:cubicBezTo>
                  <a:cubicBezTo>
                    <a:pt x="53" y="394"/>
                    <a:pt x="54" y="392"/>
                    <a:pt x="54" y="394"/>
                  </a:cubicBezTo>
                  <a:cubicBezTo>
                    <a:pt x="58" y="395"/>
                    <a:pt x="62" y="390"/>
                    <a:pt x="66" y="391"/>
                  </a:cubicBezTo>
                  <a:cubicBezTo>
                    <a:pt x="70" y="389"/>
                    <a:pt x="76" y="391"/>
                    <a:pt x="81" y="390"/>
                  </a:cubicBezTo>
                  <a:cubicBezTo>
                    <a:pt x="81" y="389"/>
                    <a:pt x="81" y="388"/>
                    <a:pt x="82" y="388"/>
                  </a:cubicBezTo>
                  <a:cubicBezTo>
                    <a:pt x="83" y="393"/>
                    <a:pt x="89" y="390"/>
                    <a:pt x="93" y="391"/>
                  </a:cubicBezTo>
                  <a:cubicBezTo>
                    <a:pt x="94" y="389"/>
                    <a:pt x="98" y="390"/>
                    <a:pt x="101" y="389"/>
                  </a:cubicBezTo>
                  <a:cubicBezTo>
                    <a:pt x="101" y="388"/>
                    <a:pt x="97" y="387"/>
                    <a:pt x="99" y="385"/>
                  </a:cubicBezTo>
                  <a:cubicBezTo>
                    <a:pt x="100" y="388"/>
                    <a:pt x="101" y="385"/>
                    <a:pt x="103" y="388"/>
                  </a:cubicBezTo>
                  <a:cubicBezTo>
                    <a:pt x="104" y="386"/>
                    <a:pt x="102" y="385"/>
                    <a:pt x="103" y="385"/>
                  </a:cubicBezTo>
                  <a:cubicBezTo>
                    <a:pt x="105" y="385"/>
                    <a:pt x="105" y="385"/>
                    <a:pt x="106" y="384"/>
                  </a:cubicBezTo>
                  <a:cubicBezTo>
                    <a:pt x="110" y="387"/>
                    <a:pt x="114" y="383"/>
                    <a:pt x="117" y="386"/>
                  </a:cubicBezTo>
                  <a:cubicBezTo>
                    <a:pt x="121" y="381"/>
                    <a:pt x="128" y="386"/>
                    <a:pt x="125" y="391"/>
                  </a:cubicBezTo>
                  <a:cubicBezTo>
                    <a:pt x="127" y="391"/>
                    <a:pt x="127" y="392"/>
                    <a:pt x="128" y="392"/>
                  </a:cubicBezTo>
                  <a:cubicBezTo>
                    <a:pt x="129" y="390"/>
                    <a:pt x="129" y="389"/>
                    <a:pt x="131" y="389"/>
                  </a:cubicBezTo>
                  <a:cubicBezTo>
                    <a:pt x="131" y="388"/>
                    <a:pt x="129" y="386"/>
                    <a:pt x="131" y="385"/>
                  </a:cubicBezTo>
                  <a:cubicBezTo>
                    <a:pt x="131" y="386"/>
                    <a:pt x="132" y="388"/>
                    <a:pt x="132" y="388"/>
                  </a:cubicBezTo>
                  <a:cubicBezTo>
                    <a:pt x="133" y="386"/>
                    <a:pt x="135" y="389"/>
                    <a:pt x="136" y="389"/>
                  </a:cubicBezTo>
                  <a:cubicBezTo>
                    <a:pt x="135" y="387"/>
                    <a:pt x="138" y="386"/>
                    <a:pt x="138" y="388"/>
                  </a:cubicBezTo>
                  <a:cubicBezTo>
                    <a:pt x="137" y="388"/>
                    <a:pt x="136" y="388"/>
                    <a:pt x="137" y="389"/>
                  </a:cubicBezTo>
                  <a:cubicBezTo>
                    <a:pt x="142" y="390"/>
                    <a:pt x="147" y="385"/>
                    <a:pt x="152" y="388"/>
                  </a:cubicBezTo>
                  <a:cubicBezTo>
                    <a:pt x="151" y="386"/>
                    <a:pt x="152" y="386"/>
                    <a:pt x="153" y="386"/>
                  </a:cubicBezTo>
                  <a:cubicBezTo>
                    <a:pt x="153" y="387"/>
                    <a:pt x="154" y="387"/>
                    <a:pt x="154" y="388"/>
                  </a:cubicBezTo>
                  <a:cubicBezTo>
                    <a:pt x="159" y="388"/>
                    <a:pt x="164" y="387"/>
                    <a:pt x="170" y="386"/>
                  </a:cubicBezTo>
                  <a:cubicBezTo>
                    <a:pt x="170" y="385"/>
                    <a:pt x="170" y="382"/>
                    <a:pt x="172" y="384"/>
                  </a:cubicBezTo>
                  <a:cubicBezTo>
                    <a:pt x="171" y="374"/>
                    <a:pt x="182" y="367"/>
                    <a:pt x="174" y="361"/>
                  </a:cubicBezTo>
                  <a:cubicBezTo>
                    <a:pt x="171" y="365"/>
                    <a:pt x="168" y="371"/>
                    <a:pt x="165" y="373"/>
                  </a:cubicBezTo>
                  <a:cubicBezTo>
                    <a:pt x="162" y="373"/>
                    <a:pt x="158" y="371"/>
                    <a:pt x="156" y="372"/>
                  </a:cubicBezTo>
                  <a:cubicBezTo>
                    <a:pt x="157" y="372"/>
                    <a:pt x="157" y="373"/>
                    <a:pt x="158" y="373"/>
                  </a:cubicBezTo>
                  <a:cubicBezTo>
                    <a:pt x="155" y="374"/>
                    <a:pt x="154" y="374"/>
                    <a:pt x="152" y="375"/>
                  </a:cubicBezTo>
                  <a:cubicBezTo>
                    <a:pt x="151" y="373"/>
                    <a:pt x="147" y="374"/>
                    <a:pt x="147" y="371"/>
                  </a:cubicBezTo>
                  <a:cubicBezTo>
                    <a:pt x="147" y="369"/>
                    <a:pt x="149" y="370"/>
                    <a:pt x="149" y="368"/>
                  </a:cubicBezTo>
                  <a:cubicBezTo>
                    <a:pt x="145" y="367"/>
                    <a:pt x="141" y="366"/>
                    <a:pt x="140" y="362"/>
                  </a:cubicBezTo>
                  <a:cubicBezTo>
                    <a:pt x="140" y="363"/>
                    <a:pt x="139" y="363"/>
                    <a:pt x="138" y="363"/>
                  </a:cubicBezTo>
                  <a:cubicBezTo>
                    <a:pt x="139" y="365"/>
                    <a:pt x="138" y="366"/>
                    <a:pt x="138" y="367"/>
                  </a:cubicBezTo>
                  <a:cubicBezTo>
                    <a:pt x="137" y="365"/>
                    <a:pt x="135" y="368"/>
                    <a:pt x="134" y="367"/>
                  </a:cubicBezTo>
                  <a:cubicBezTo>
                    <a:pt x="132" y="365"/>
                    <a:pt x="132" y="361"/>
                    <a:pt x="128" y="360"/>
                  </a:cubicBezTo>
                  <a:cubicBezTo>
                    <a:pt x="127" y="352"/>
                    <a:pt x="129" y="349"/>
                    <a:pt x="128" y="344"/>
                  </a:cubicBezTo>
                  <a:cubicBezTo>
                    <a:pt x="125" y="343"/>
                    <a:pt x="127" y="339"/>
                    <a:pt x="126" y="335"/>
                  </a:cubicBezTo>
                  <a:cubicBezTo>
                    <a:pt x="126" y="335"/>
                    <a:pt x="125" y="336"/>
                    <a:pt x="125" y="335"/>
                  </a:cubicBezTo>
                  <a:cubicBezTo>
                    <a:pt x="123" y="323"/>
                    <a:pt x="124" y="345"/>
                    <a:pt x="125" y="345"/>
                  </a:cubicBezTo>
                  <a:cubicBezTo>
                    <a:pt x="123" y="347"/>
                    <a:pt x="127" y="350"/>
                    <a:pt x="126" y="354"/>
                  </a:cubicBezTo>
                  <a:cubicBezTo>
                    <a:pt x="125" y="354"/>
                    <a:pt x="124" y="354"/>
                    <a:pt x="122" y="354"/>
                  </a:cubicBezTo>
                  <a:cubicBezTo>
                    <a:pt x="122" y="355"/>
                    <a:pt x="121" y="357"/>
                    <a:pt x="120" y="355"/>
                  </a:cubicBezTo>
                  <a:cubicBezTo>
                    <a:pt x="120" y="357"/>
                    <a:pt x="121" y="357"/>
                    <a:pt x="120" y="358"/>
                  </a:cubicBezTo>
                  <a:cubicBezTo>
                    <a:pt x="119" y="358"/>
                    <a:pt x="119" y="356"/>
                    <a:pt x="117" y="356"/>
                  </a:cubicBezTo>
                  <a:cubicBezTo>
                    <a:pt x="118" y="359"/>
                    <a:pt x="119" y="359"/>
                    <a:pt x="121" y="360"/>
                  </a:cubicBezTo>
                  <a:cubicBezTo>
                    <a:pt x="120" y="361"/>
                    <a:pt x="122" y="364"/>
                    <a:pt x="120" y="366"/>
                  </a:cubicBezTo>
                  <a:cubicBezTo>
                    <a:pt x="117" y="365"/>
                    <a:pt x="116" y="362"/>
                    <a:pt x="117" y="359"/>
                  </a:cubicBezTo>
                  <a:cubicBezTo>
                    <a:pt x="113" y="359"/>
                    <a:pt x="115" y="354"/>
                    <a:pt x="113" y="351"/>
                  </a:cubicBezTo>
                  <a:cubicBezTo>
                    <a:pt x="112" y="353"/>
                    <a:pt x="110" y="353"/>
                    <a:pt x="109" y="352"/>
                  </a:cubicBezTo>
                  <a:cubicBezTo>
                    <a:pt x="109" y="353"/>
                    <a:pt x="109" y="354"/>
                    <a:pt x="109" y="354"/>
                  </a:cubicBezTo>
                  <a:cubicBezTo>
                    <a:pt x="107" y="354"/>
                    <a:pt x="106" y="351"/>
                    <a:pt x="108" y="351"/>
                  </a:cubicBezTo>
                  <a:cubicBezTo>
                    <a:pt x="106" y="349"/>
                    <a:pt x="106" y="346"/>
                    <a:pt x="104" y="346"/>
                  </a:cubicBezTo>
                  <a:cubicBezTo>
                    <a:pt x="104" y="346"/>
                    <a:pt x="105" y="345"/>
                    <a:pt x="106" y="345"/>
                  </a:cubicBezTo>
                  <a:cubicBezTo>
                    <a:pt x="105" y="343"/>
                    <a:pt x="103" y="343"/>
                    <a:pt x="105" y="341"/>
                  </a:cubicBezTo>
                  <a:cubicBezTo>
                    <a:pt x="101" y="340"/>
                    <a:pt x="104" y="332"/>
                    <a:pt x="103" y="329"/>
                  </a:cubicBezTo>
                  <a:cubicBezTo>
                    <a:pt x="103" y="331"/>
                    <a:pt x="102" y="332"/>
                    <a:pt x="101" y="332"/>
                  </a:cubicBezTo>
                  <a:cubicBezTo>
                    <a:pt x="101" y="329"/>
                    <a:pt x="99" y="325"/>
                    <a:pt x="102" y="322"/>
                  </a:cubicBezTo>
                  <a:cubicBezTo>
                    <a:pt x="103" y="322"/>
                    <a:pt x="102" y="324"/>
                    <a:pt x="103" y="324"/>
                  </a:cubicBezTo>
                  <a:cubicBezTo>
                    <a:pt x="102" y="314"/>
                    <a:pt x="107" y="309"/>
                    <a:pt x="103" y="303"/>
                  </a:cubicBezTo>
                  <a:cubicBezTo>
                    <a:pt x="104" y="301"/>
                    <a:pt x="104" y="299"/>
                    <a:pt x="105" y="297"/>
                  </a:cubicBezTo>
                  <a:cubicBezTo>
                    <a:pt x="100" y="289"/>
                    <a:pt x="106" y="281"/>
                    <a:pt x="107" y="277"/>
                  </a:cubicBezTo>
                  <a:cubicBezTo>
                    <a:pt x="106" y="277"/>
                    <a:pt x="105" y="277"/>
                    <a:pt x="103" y="277"/>
                  </a:cubicBezTo>
                  <a:cubicBezTo>
                    <a:pt x="102" y="272"/>
                    <a:pt x="105" y="264"/>
                    <a:pt x="103" y="259"/>
                  </a:cubicBezTo>
                  <a:cubicBezTo>
                    <a:pt x="104" y="259"/>
                    <a:pt x="104" y="259"/>
                    <a:pt x="105" y="260"/>
                  </a:cubicBezTo>
                  <a:cubicBezTo>
                    <a:pt x="104" y="258"/>
                    <a:pt x="104" y="256"/>
                    <a:pt x="103" y="255"/>
                  </a:cubicBezTo>
                  <a:cubicBezTo>
                    <a:pt x="106" y="254"/>
                    <a:pt x="104" y="250"/>
                    <a:pt x="105" y="247"/>
                  </a:cubicBezTo>
                  <a:cubicBezTo>
                    <a:pt x="104" y="248"/>
                    <a:pt x="103" y="247"/>
                    <a:pt x="103" y="246"/>
                  </a:cubicBezTo>
                  <a:cubicBezTo>
                    <a:pt x="103" y="245"/>
                    <a:pt x="103" y="243"/>
                    <a:pt x="104" y="243"/>
                  </a:cubicBezTo>
                  <a:cubicBezTo>
                    <a:pt x="106" y="243"/>
                    <a:pt x="106" y="244"/>
                    <a:pt x="104" y="245"/>
                  </a:cubicBezTo>
                  <a:cubicBezTo>
                    <a:pt x="106" y="245"/>
                    <a:pt x="106" y="243"/>
                    <a:pt x="106" y="245"/>
                  </a:cubicBezTo>
                  <a:cubicBezTo>
                    <a:pt x="105" y="248"/>
                    <a:pt x="110" y="251"/>
                    <a:pt x="107" y="255"/>
                  </a:cubicBezTo>
                  <a:cubicBezTo>
                    <a:pt x="109" y="255"/>
                    <a:pt x="108" y="257"/>
                    <a:pt x="110" y="257"/>
                  </a:cubicBezTo>
                  <a:cubicBezTo>
                    <a:pt x="107" y="261"/>
                    <a:pt x="107" y="265"/>
                    <a:pt x="109" y="269"/>
                  </a:cubicBezTo>
                  <a:cubicBezTo>
                    <a:pt x="108" y="269"/>
                    <a:pt x="106" y="272"/>
                    <a:pt x="106" y="272"/>
                  </a:cubicBezTo>
                  <a:cubicBezTo>
                    <a:pt x="109" y="270"/>
                    <a:pt x="105" y="276"/>
                    <a:pt x="108" y="276"/>
                  </a:cubicBezTo>
                  <a:cubicBezTo>
                    <a:pt x="109" y="271"/>
                    <a:pt x="109" y="261"/>
                    <a:pt x="114" y="263"/>
                  </a:cubicBezTo>
                  <a:cubicBezTo>
                    <a:pt x="116" y="261"/>
                    <a:pt x="112" y="260"/>
                    <a:pt x="115" y="259"/>
                  </a:cubicBezTo>
                  <a:cubicBezTo>
                    <a:pt x="112" y="254"/>
                    <a:pt x="113" y="249"/>
                    <a:pt x="115" y="246"/>
                  </a:cubicBezTo>
                  <a:cubicBezTo>
                    <a:pt x="115" y="245"/>
                    <a:pt x="114" y="245"/>
                    <a:pt x="113" y="245"/>
                  </a:cubicBezTo>
                  <a:cubicBezTo>
                    <a:pt x="112" y="247"/>
                    <a:pt x="114" y="244"/>
                    <a:pt x="114" y="247"/>
                  </a:cubicBezTo>
                  <a:cubicBezTo>
                    <a:pt x="110" y="247"/>
                    <a:pt x="111" y="245"/>
                    <a:pt x="110" y="245"/>
                  </a:cubicBezTo>
                  <a:cubicBezTo>
                    <a:pt x="110" y="244"/>
                    <a:pt x="110" y="243"/>
                    <a:pt x="111" y="243"/>
                  </a:cubicBezTo>
                  <a:cubicBezTo>
                    <a:pt x="110" y="245"/>
                    <a:pt x="112" y="246"/>
                    <a:pt x="113" y="244"/>
                  </a:cubicBezTo>
                  <a:cubicBezTo>
                    <a:pt x="110" y="243"/>
                    <a:pt x="112" y="240"/>
                    <a:pt x="113" y="243"/>
                  </a:cubicBezTo>
                  <a:cubicBezTo>
                    <a:pt x="115" y="227"/>
                    <a:pt x="109" y="208"/>
                    <a:pt x="113" y="194"/>
                  </a:cubicBezTo>
                  <a:cubicBezTo>
                    <a:pt x="113" y="195"/>
                    <a:pt x="112" y="195"/>
                    <a:pt x="112" y="194"/>
                  </a:cubicBezTo>
                  <a:cubicBezTo>
                    <a:pt x="114" y="192"/>
                    <a:pt x="112" y="190"/>
                    <a:pt x="111" y="188"/>
                  </a:cubicBezTo>
                  <a:cubicBezTo>
                    <a:pt x="111" y="187"/>
                    <a:pt x="110" y="181"/>
                    <a:pt x="110" y="178"/>
                  </a:cubicBezTo>
                  <a:cubicBezTo>
                    <a:pt x="110" y="176"/>
                    <a:pt x="112" y="177"/>
                    <a:pt x="112" y="177"/>
                  </a:cubicBezTo>
                  <a:cubicBezTo>
                    <a:pt x="113" y="176"/>
                    <a:pt x="111" y="175"/>
                    <a:pt x="111" y="174"/>
                  </a:cubicBezTo>
                  <a:cubicBezTo>
                    <a:pt x="112" y="172"/>
                    <a:pt x="113" y="170"/>
                    <a:pt x="114" y="168"/>
                  </a:cubicBezTo>
                  <a:cubicBezTo>
                    <a:pt x="113" y="168"/>
                    <a:pt x="111" y="168"/>
                    <a:pt x="111" y="167"/>
                  </a:cubicBezTo>
                  <a:cubicBezTo>
                    <a:pt x="112" y="164"/>
                    <a:pt x="112" y="160"/>
                    <a:pt x="114" y="158"/>
                  </a:cubicBezTo>
                  <a:cubicBezTo>
                    <a:pt x="113" y="157"/>
                    <a:pt x="115" y="152"/>
                    <a:pt x="112" y="149"/>
                  </a:cubicBezTo>
                  <a:cubicBezTo>
                    <a:pt x="114" y="149"/>
                    <a:pt x="113" y="147"/>
                    <a:pt x="116" y="147"/>
                  </a:cubicBezTo>
                  <a:cubicBezTo>
                    <a:pt x="115" y="151"/>
                    <a:pt x="118" y="154"/>
                    <a:pt x="117" y="156"/>
                  </a:cubicBezTo>
                  <a:cubicBezTo>
                    <a:pt x="118" y="155"/>
                    <a:pt x="119" y="155"/>
                    <a:pt x="120" y="155"/>
                  </a:cubicBezTo>
                  <a:cubicBezTo>
                    <a:pt x="120" y="152"/>
                    <a:pt x="119" y="151"/>
                    <a:pt x="121" y="150"/>
                  </a:cubicBezTo>
                  <a:cubicBezTo>
                    <a:pt x="122" y="153"/>
                    <a:pt x="123" y="158"/>
                    <a:pt x="122" y="163"/>
                  </a:cubicBezTo>
                  <a:cubicBezTo>
                    <a:pt x="124" y="163"/>
                    <a:pt x="126" y="161"/>
                    <a:pt x="126" y="163"/>
                  </a:cubicBezTo>
                  <a:cubicBezTo>
                    <a:pt x="125" y="165"/>
                    <a:pt x="125" y="163"/>
                    <a:pt x="124" y="164"/>
                  </a:cubicBezTo>
                  <a:cubicBezTo>
                    <a:pt x="126" y="169"/>
                    <a:pt x="121" y="177"/>
                    <a:pt x="126" y="178"/>
                  </a:cubicBezTo>
                  <a:cubicBezTo>
                    <a:pt x="128" y="174"/>
                    <a:pt x="126" y="169"/>
                    <a:pt x="128" y="166"/>
                  </a:cubicBezTo>
                  <a:cubicBezTo>
                    <a:pt x="127" y="161"/>
                    <a:pt x="125" y="154"/>
                    <a:pt x="124" y="149"/>
                  </a:cubicBezTo>
                  <a:cubicBezTo>
                    <a:pt x="127" y="142"/>
                    <a:pt x="120" y="129"/>
                    <a:pt x="124" y="120"/>
                  </a:cubicBezTo>
                  <a:cubicBezTo>
                    <a:pt x="125" y="121"/>
                    <a:pt x="126" y="121"/>
                    <a:pt x="127" y="121"/>
                  </a:cubicBezTo>
                  <a:cubicBezTo>
                    <a:pt x="128" y="118"/>
                    <a:pt x="125" y="118"/>
                    <a:pt x="124" y="117"/>
                  </a:cubicBezTo>
                  <a:cubicBezTo>
                    <a:pt x="124" y="111"/>
                    <a:pt x="124" y="107"/>
                    <a:pt x="124" y="103"/>
                  </a:cubicBezTo>
                  <a:cubicBezTo>
                    <a:pt x="125" y="103"/>
                    <a:pt x="125" y="101"/>
                    <a:pt x="127" y="101"/>
                  </a:cubicBezTo>
                  <a:cubicBezTo>
                    <a:pt x="128" y="104"/>
                    <a:pt x="130" y="105"/>
                    <a:pt x="132" y="107"/>
                  </a:cubicBezTo>
                  <a:cubicBezTo>
                    <a:pt x="132" y="105"/>
                    <a:pt x="132" y="106"/>
                    <a:pt x="132" y="103"/>
                  </a:cubicBezTo>
                  <a:cubicBezTo>
                    <a:pt x="138" y="100"/>
                    <a:pt x="140" y="108"/>
                    <a:pt x="144" y="111"/>
                  </a:cubicBezTo>
                  <a:cubicBezTo>
                    <a:pt x="141" y="111"/>
                    <a:pt x="142" y="113"/>
                    <a:pt x="142" y="114"/>
                  </a:cubicBezTo>
                  <a:cubicBezTo>
                    <a:pt x="141" y="113"/>
                    <a:pt x="141" y="112"/>
                    <a:pt x="140" y="112"/>
                  </a:cubicBezTo>
                  <a:cubicBezTo>
                    <a:pt x="140" y="115"/>
                    <a:pt x="135" y="114"/>
                    <a:pt x="133" y="112"/>
                  </a:cubicBezTo>
                  <a:cubicBezTo>
                    <a:pt x="133" y="111"/>
                    <a:pt x="134" y="111"/>
                    <a:pt x="134" y="109"/>
                  </a:cubicBezTo>
                  <a:cubicBezTo>
                    <a:pt x="133" y="108"/>
                    <a:pt x="132" y="107"/>
                    <a:pt x="130" y="107"/>
                  </a:cubicBezTo>
                  <a:cubicBezTo>
                    <a:pt x="130" y="110"/>
                    <a:pt x="131" y="110"/>
                    <a:pt x="131" y="113"/>
                  </a:cubicBezTo>
                  <a:cubicBezTo>
                    <a:pt x="130" y="113"/>
                    <a:pt x="129" y="113"/>
                    <a:pt x="128" y="114"/>
                  </a:cubicBezTo>
                  <a:cubicBezTo>
                    <a:pt x="128" y="116"/>
                    <a:pt x="130" y="115"/>
                    <a:pt x="130" y="117"/>
                  </a:cubicBezTo>
                  <a:cubicBezTo>
                    <a:pt x="129" y="118"/>
                    <a:pt x="128" y="118"/>
                    <a:pt x="128" y="119"/>
                  </a:cubicBezTo>
                  <a:cubicBezTo>
                    <a:pt x="131" y="119"/>
                    <a:pt x="131" y="120"/>
                    <a:pt x="134" y="120"/>
                  </a:cubicBezTo>
                  <a:cubicBezTo>
                    <a:pt x="134" y="123"/>
                    <a:pt x="136" y="124"/>
                    <a:pt x="138" y="124"/>
                  </a:cubicBezTo>
                  <a:cubicBezTo>
                    <a:pt x="139" y="122"/>
                    <a:pt x="141" y="124"/>
                    <a:pt x="143" y="123"/>
                  </a:cubicBezTo>
                  <a:cubicBezTo>
                    <a:pt x="146" y="126"/>
                    <a:pt x="148" y="133"/>
                    <a:pt x="153" y="130"/>
                  </a:cubicBezTo>
                  <a:cubicBezTo>
                    <a:pt x="152" y="133"/>
                    <a:pt x="153" y="134"/>
                    <a:pt x="155" y="133"/>
                  </a:cubicBezTo>
                  <a:cubicBezTo>
                    <a:pt x="155" y="134"/>
                    <a:pt x="154" y="134"/>
                    <a:pt x="154" y="135"/>
                  </a:cubicBezTo>
                  <a:cubicBezTo>
                    <a:pt x="156" y="136"/>
                    <a:pt x="156" y="139"/>
                    <a:pt x="158" y="139"/>
                  </a:cubicBezTo>
                  <a:cubicBezTo>
                    <a:pt x="158" y="138"/>
                    <a:pt x="159" y="138"/>
                    <a:pt x="160" y="138"/>
                  </a:cubicBezTo>
                  <a:cubicBezTo>
                    <a:pt x="160" y="140"/>
                    <a:pt x="161" y="141"/>
                    <a:pt x="161" y="143"/>
                  </a:cubicBezTo>
                  <a:cubicBezTo>
                    <a:pt x="163" y="143"/>
                    <a:pt x="164" y="143"/>
                    <a:pt x="166" y="143"/>
                  </a:cubicBezTo>
                  <a:cubicBezTo>
                    <a:pt x="167" y="145"/>
                    <a:pt x="168" y="145"/>
                    <a:pt x="168" y="148"/>
                  </a:cubicBezTo>
                  <a:cubicBezTo>
                    <a:pt x="173" y="150"/>
                    <a:pt x="176" y="156"/>
                    <a:pt x="178" y="159"/>
                  </a:cubicBezTo>
                  <a:cubicBezTo>
                    <a:pt x="184" y="164"/>
                    <a:pt x="185" y="172"/>
                    <a:pt x="192" y="174"/>
                  </a:cubicBezTo>
                  <a:cubicBezTo>
                    <a:pt x="190" y="170"/>
                    <a:pt x="185" y="168"/>
                    <a:pt x="187" y="162"/>
                  </a:cubicBezTo>
                  <a:cubicBezTo>
                    <a:pt x="185" y="161"/>
                    <a:pt x="182" y="158"/>
                    <a:pt x="184" y="156"/>
                  </a:cubicBezTo>
                  <a:cubicBezTo>
                    <a:pt x="188" y="158"/>
                    <a:pt x="189" y="161"/>
                    <a:pt x="193" y="162"/>
                  </a:cubicBezTo>
                  <a:cubicBezTo>
                    <a:pt x="193" y="164"/>
                    <a:pt x="197" y="163"/>
                    <a:pt x="196" y="167"/>
                  </a:cubicBezTo>
                  <a:cubicBezTo>
                    <a:pt x="199" y="168"/>
                    <a:pt x="200" y="171"/>
                    <a:pt x="203" y="172"/>
                  </a:cubicBezTo>
                  <a:cubicBezTo>
                    <a:pt x="202" y="172"/>
                    <a:pt x="202" y="172"/>
                    <a:pt x="202" y="172"/>
                  </a:cubicBezTo>
                  <a:cubicBezTo>
                    <a:pt x="203" y="172"/>
                    <a:pt x="203" y="173"/>
                    <a:pt x="204" y="172"/>
                  </a:cubicBezTo>
                  <a:cubicBezTo>
                    <a:pt x="203" y="174"/>
                    <a:pt x="206" y="178"/>
                    <a:pt x="208" y="179"/>
                  </a:cubicBezTo>
                  <a:cubicBezTo>
                    <a:pt x="209" y="179"/>
                    <a:pt x="208" y="178"/>
                    <a:pt x="210" y="178"/>
                  </a:cubicBezTo>
                  <a:cubicBezTo>
                    <a:pt x="209" y="181"/>
                    <a:pt x="212" y="180"/>
                    <a:pt x="210" y="183"/>
                  </a:cubicBezTo>
                  <a:cubicBezTo>
                    <a:pt x="213" y="181"/>
                    <a:pt x="213" y="185"/>
                    <a:pt x="215" y="186"/>
                  </a:cubicBezTo>
                  <a:cubicBezTo>
                    <a:pt x="213" y="187"/>
                    <a:pt x="214" y="188"/>
                    <a:pt x="215" y="189"/>
                  </a:cubicBezTo>
                  <a:cubicBezTo>
                    <a:pt x="215" y="188"/>
                    <a:pt x="214" y="186"/>
                    <a:pt x="216" y="187"/>
                  </a:cubicBezTo>
                  <a:cubicBezTo>
                    <a:pt x="215" y="189"/>
                    <a:pt x="217" y="189"/>
                    <a:pt x="217" y="191"/>
                  </a:cubicBezTo>
                  <a:cubicBezTo>
                    <a:pt x="218" y="191"/>
                    <a:pt x="218" y="191"/>
                    <a:pt x="219" y="191"/>
                  </a:cubicBezTo>
                  <a:cubicBezTo>
                    <a:pt x="219" y="195"/>
                    <a:pt x="223" y="197"/>
                    <a:pt x="227" y="197"/>
                  </a:cubicBezTo>
                  <a:cubicBezTo>
                    <a:pt x="228" y="200"/>
                    <a:pt x="229" y="202"/>
                    <a:pt x="231" y="203"/>
                  </a:cubicBezTo>
                  <a:cubicBezTo>
                    <a:pt x="241" y="214"/>
                    <a:pt x="252" y="225"/>
                    <a:pt x="259" y="240"/>
                  </a:cubicBezTo>
                  <a:cubicBezTo>
                    <a:pt x="258" y="242"/>
                    <a:pt x="259" y="245"/>
                    <a:pt x="261" y="245"/>
                  </a:cubicBezTo>
                  <a:cubicBezTo>
                    <a:pt x="262" y="245"/>
                    <a:pt x="262" y="244"/>
                    <a:pt x="263" y="244"/>
                  </a:cubicBezTo>
                  <a:cubicBezTo>
                    <a:pt x="263" y="246"/>
                    <a:pt x="266" y="245"/>
                    <a:pt x="265" y="247"/>
                  </a:cubicBezTo>
                  <a:cubicBezTo>
                    <a:pt x="263" y="246"/>
                    <a:pt x="264" y="250"/>
                    <a:pt x="264" y="251"/>
                  </a:cubicBezTo>
                  <a:cubicBezTo>
                    <a:pt x="266" y="250"/>
                    <a:pt x="265" y="250"/>
                    <a:pt x="266" y="249"/>
                  </a:cubicBezTo>
                  <a:cubicBezTo>
                    <a:pt x="268" y="251"/>
                    <a:pt x="268" y="252"/>
                    <a:pt x="269" y="255"/>
                  </a:cubicBezTo>
                  <a:cubicBezTo>
                    <a:pt x="267" y="255"/>
                    <a:pt x="267" y="254"/>
                    <a:pt x="266" y="254"/>
                  </a:cubicBezTo>
                  <a:cubicBezTo>
                    <a:pt x="266" y="260"/>
                    <a:pt x="269" y="262"/>
                    <a:pt x="271" y="266"/>
                  </a:cubicBezTo>
                  <a:cubicBezTo>
                    <a:pt x="271" y="265"/>
                    <a:pt x="272" y="265"/>
                    <a:pt x="272" y="265"/>
                  </a:cubicBezTo>
                  <a:cubicBezTo>
                    <a:pt x="273" y="263"/>
                    <a:pt x="270" y="262"/>
                    <a:pt x="272" y="261"/>
                  </a:cubicBezTo>
                  <a:cubicBezTo>
                    <a:pt x="269" y="261"/>
                    <a:pt x="269" y="256"/>
                    <a:pt x="269" y="255"/>
                  </a:cubicBezTo>
                  <a:cubicBezTo>
                    <a:pt x="270" y="256"/>
                    <a:pt x="270" y="257"/>
                    <a:pt x="271" y="257"/>
                  </a:cubicBezTo>
                  <a:cubicBezTo>
                    <a:pt x="271" y="261"/>
                    <a:pt x="274" y="261"/>
                    <a:pt x="276" y="263"/>
                  </a:cubicBezTo>
                  <a:cubicBezTo>
                    <a:pt x="275" y="263"/>
                    <a:pt x="276" y="265"/>
                    <a:pt x="275" y="266"/>
                  </a:cubicBezTo>
                  <a:cubicBezTo>
                    <a:pt x="272" y="266"/>
                    <a:pt x="272" y="266"/>
                    <a:pt x="271" y="268"/>
                  </a:cubicBezTo>
                  <a:cubicBezTo>
                    <a:pt x="267" y="264"/>
                    <a:pt x="262" y="256"/>
                    <a:pt x="264" y="253"/>
                  </a:cubicBezTo>
                  <a:cubicBezTo>
                    <a:pt x="263" y="253"/>
                    <a:pt x="263" y="255"/>
                    <a:pt x="261" y="255"/>
                  </a:cubicBezTo>
                  <a:cubicBezTo>
                    <a:pt x="259" y="252"/>
                    <a:pt x="256" y="249"/>
                    <a:pt x="257" y="245"/>
                  </a:cubicBezTo>
                  <a:cubicBezTo>
                    <a:pt x="254" y="245"/>
                    <a:pt x="254" y="243"/>
                    <a:pt x="251" y="244"/>
                  </a:cubicBezTo>
                  <a:cubicBezTo>
                    <a:pt x="250" y="243"/>
                    <a:pt x="248" y="239"/>
                    <a:pt x="246" y="240"/>
                  </a:cubicBezTo>
                  <a:cubicBezTo>
                    <a:pt x="247" y="241"/>
                    <a:pt x="248" y="242"/>
                    <a:pt x="248" y="244"/>
                  </a:cubicBezTo>
                  <a:cubicBezTo>
                    <a:pt x="249" y="243"/>
                    <a:pt x="250" y="244"/>
                    <a:pt x="250" y="245"/>
                  </a:cubicBezTo>
                  <a:cubicBezTo>
                    <a:pt x="251" y="251"/>
                    <a:pt x="257" y="250"/>
                    <a:pt x="258" y="255"/>
                  </a:cubicBezTo>
                  <a:cubicBezTo>
                    <a:pt x="260" y="256"/>
                    <a:pt x="259" y="254"/>
                    <a:pt x="260" y="254"/>
                  </a:cubicBezTo>
                  <a:cubicBezTo>
                    <a:pt x="260" y="255"/>
                    <a:pt x="261" y="255"/>
                    <a:pt x="261" y="256"/>
                  </a:cubicBezTo>
                  <a:cubicBezTo>
                    <a:pt x="260" y="256"/>
                    <a:pt x="260" y="255"/>
                    <a:pt x="259" y="255"/>
                  </a:cubicBezTo>
                  <a:cubicBezTo>
                    <a:pt x="260" y="257"/>
                    <a:pt x="258" y="258"/>
                    <a:pt x="259" y="258"/>
                  </a:cubicBezTo>
                  <a:cubicBezTo>
                    <a:pt x="259" y="258"/>
                    <a:pt x="260" y="257"/>
                    <a:pt x="260" y="258"/>
                  </a:cubicBezTo>
                  <a:cubicBezTo>
                    <a:pt x="260" y="258"/>
                    <a:pt x="261" y="259"/>
                    <a:pt x="261" y="259"/>
                  </a:cubicBezTo>
                  <a:cubicBezTo>
                    <a:pt x="260" y="259"/>
                    <a:pt x="260" y="258"/>
                    <a:pt x="259" y="258"/>
                  </a:cubicBezTo>
                  <a:cubicBezTo>
                    <a:pt x="259" y="260"/>
                    <a:pt x="259" y="262"/>
                    <a:pt x="260" y="263"/>
                  </a:cubicBezTo>
                  <a:cubicBezTo>
                    <a:pt x="265" y="261"/>
                    <a:pt x="265" y="268"/>
                    <a:pt x="269" y="269"/>
                  </a:cubicBezTo>
                  <a:cubicBezTo>
                    <a:pt x="269" y="269"/>
                    <a:pt x="269" y="267"/>
                    <a:pt x="270" y="267"/>
                  </a:cubicBezTo>
                  <a:cubicBezTo>
                    <a:pt x="269" y="274"/>
                    <a:pt x="276" y="272"/>
                    <a:pt x="277" y="278"/>
                  </a:cubicBezTo>
                  <a:cubicBezTo>
                    <a:pt x="276" y="279"/>
                    <a:pt x="275" y="277"/>
                    <a:pt x="275" y="279"/>
                  </a:cubicBezTo>
                  <a:cubicBezTo>
                    <a:pt x="276" y="280"/>
                    <a:pt x="277" y="278"/>
                    <a:pt x="279" y="279"/>
                  </a:cubicBezTo>
                  <a:cubicBezTo>
                    <a:pt x="280" y="285"/>
                    <a:pt x="287" y="285"/>
                    <a:pt x="288" y="291"/>
                  </a:cubicBezTo>
                  <a:cubicBezTo>
                    <a:pt x="282" y="291"/>
                    <a:pt x="283" y="285"/>
                    <a:pt x="279" y="283"/>
                  </a:cubicBezTo>
                  <a:cubicBezTo>
                    <a:pt x="279" y="284"/>
                    <a:pt x="279" y="285"/>
                    <a:pt x="279" y="285"/>
                  </a:cubicBezTo>
                  <a:cubicBezTo>
                    <a:pt x="283" y="288"/>
                    <a:pt x="283" y="295"/>
                    <a:pt x="290" y="296"/>
                  </a:cubicBezTo>
                  <a:cubicBezTo>
                    <a:pt x="290" y="299"/>
                    <a:pt x="293" y="300"/>
                    <a:pt x="294" y="302"/>
                  </a:cubicBezTo>
                  <a:cubicBezTo>
                    <a:pt x="295" y="301"/>
                    <a:pt x="293" y="300"/>
                    <a:pt x="294" y="299"/>
                  </a:cubicBezTo>
                  <a:cubicBezTo>
                    <a:pt x="297" y="299"/>
                    <a:pt x="295" y="303"/>
                    <a:pt x="297" y="303"/>
                  </a:cubicBezTo>
                  <a:cubicBezTo>
                    <a:pt x="296" y="303"/>
                    <a:pt x="296" y="303"/>
                    <a:pt x="295" y="303"/>
                  </a:cubicBezTo>
                  <a:cubicBezTo>
                    <a:pt x="296" y="305"/>
                    <a:pt x="298" y="308"/>
                    <a:pt x="300" y="306"/>
                  </a:cubicBezTo>
                  <a:cubicBezTo>
                    <a:pt x="300" y="307"/>
                    <a:pt x="301" y="307"/>
                    <a:pt x="300" y="308"/>
                  </a:cubicBezTo>
                  <a:cubicBezTo>
                    <a:pt x="300" y="308"/>
                    <a:pt x="299" y="308"/>
                    <a:pt x="299" y="309"/>
                  </a:cubicBezTo>
                  <a:cubicBezTo>
                    <a:pt x="299" y="311"/>
                    <a:pt x="303" y="311"/>
                    <a:pt x="303" y="312"/>
                  </a:cubicBezTo>
                  <a:cubicBezTo>
                    <a:pt x="302" y="313"/>
                    <a:pt x="304" y="314"/>
                    <a:pt x="304" y="316"/>
                  </a:cubicBezTo>
                  <a:cubicBezTo>
                    <a:pt x="305" y="316"/>
                    <a:pt x="305" y="315"/>
                    <a:pt x="305" y="315"/>
                  </a:cubicBezTo>
                  <a:cubicBezTo>
                    <a:pt x="309" y="317"/>
                    <a:pt x="307" y="323"/>
                    <a:pt x="311" y="324"/>
                  </a:cubicBezTo>
                  <a:cubicBezTo>
                    <a:pt x="311" y="322"/>
                    <a:pt x="313" y="322"/>
                    <a:pt x="314" y="321"/>
                  </a:cubicBezTo>
                  <a:cubicBezTo>
                    <a:pt x="315" y="323"/>
                    <a:pt x="316" y="324"/>
                    <a:pt x="318" y="326"/>
                  </a:cubicBezTo>
                  <a:cubicBezTo>
                    <a:pt x="317" y="326"/>
                    <a:pt x="318" y="328"/>
                    <a:pt x="316" y="328"/>
                  </a:cubicBezTo>
                  <a:cubicBezTo>
                    <a:pt x="317" y="329"/>
                    <a:pt x="316" y="330"/>
                    <a:pt x="318" y="332"/>
                  </a:cubicBezTo>
                  <a:cubicBezTo>
                    <a:pt x="320" y="330"/>
                    <a:pt x="317" y="329"/>
                    <a:pt x="318" y="328"/>
                  </a:cubicBezTo>
                  <a:cubicBezTo>
                    <a:pt x="320" y="328"/>
                    <a:pt x="319" y="329"/>
                    <a:pt x="320" y="328"/>
                  </a:cubicBezTo>
                  <a:cubicBezTo>
                    <a:pt x="311" y="315"/>
                    <a:pt x="299" y="303"/>
                    <a:pt x="291" y="291"/>
                  </a:cubicBezTo>
                  <a:cubicBezTo>
                    <a:pt x="291" y="290"/>
                    <a:pt x="293" y="289"/>
                    <a:pt x="291" y="288"/>
                  </a:cubicBezTo>
                  <a:cubicBezTo>
                    <a:pt x="291" y="289"/>
                    <a:pt x="291" y="289"/>
                    <a:pt x="290" y="289"/>
                  </a:cubicBezTo>
                  <a:cubicBezTo>
                    <a:pt x="290" y="289"/>
                    <a:pt x="290" y="289"/>
                    <a:pt x="290" y="288"/>
                  </a:cubicBezTo>
                  <a:cubicBezTo>
                    <a:pt x="290" y="287"/>
                    <a:pt x="291" y="287"/>
                    <a:pt x="291" y="285"/>
                  </a:cubicBezTo>
                  <a:cubicBezTo>
                    <a:pt x="289" y="285"/>
                    <a:pt x="290" y="287"/>
                    <a:pt x="288" y="286"/>
                  </a:cubicBezTo>
                  <a:cubicBezTo>
                    <a:pt x="288" y="287"/>
                    <a:pt x="289" y="287"/>
                    <a:pt x="288" y="288"/>
                  </a:cubicBezTo>
                  <a:cubicBezTo>
                    <a:pt x="287" y="286"/>
                    <a:pt x="285" y="285"/>
                    <a:pt x="286" y="282"/>
                  </a:cubicBezTo>
                  <a:cubicBezTo>
                    <a:pt x="281" y="281"/>
                    <a:pt x="281" y="275"/>
                    <a:pt x="277" y="273"/>
                  </a:cubicBezTo>
                  <a:cubicBezTo>
                    <a:pt x="277" y="273"/>
                    <a:pt x="278" y="274"/>
                    <a:pt x="277" y="274"/>
                  </a:cubicBezTo>
                  <a:cubicBezTo>
                    <a:pt x="273" y="272"/>
                    <a:pt x="276" y="268"/>
                    <a:pt x="276" y="265"/>
                  </a:cubicBezTo>
                  <a:cubicBezTo>
                    <a:pt x="280" y="271"/>
                    <a:pt x="284" y="275"/>
                    <a:pt x="287" y="282"/>
                  </a:cubicBezTo>
                  <a:cubicBezTo>
                    <a:pt x="296" y="282"/>
                    <a:pt x="296" y="291"/>
                    <a:pt x="303" y="294"/>
                  </a:cubicBezTo>
                  <a:cubicBezTo>
                    <a:pt x="303" y="299"/>
                    <a:pt x="312" y="298"/>
                    <a:pt x="310" y="304"/>
                  </a:cubicBezTo>
                  <a:cubicBezTo>
                    <a:pt x="313" y="305"/>
                    <a:pt x="313" y="310"/>
                    <a:pt x="316" y="309"/>
                  </a:cubicBezTo>
                  <a:cubicBezTo>
                    <a:pt x="315" y="313"/>
                    <a:pt x="322" y="311"/>
                    <a:pt x="319" y="316"/>
                  </a:cubicBezTo>
                  <a:cubicBezTo>
                    <a:pt x="322" y="317"/>
                    <a:pt x="324" y="320"/>
                    <a:pt x="324" y="322"/>
                  </a:cubicBezTo>
                  <a:cubicBezTo>
                    <a:pt x="326" y="323"/>
                    <a:pt x="327" y="326"/>
                    <a:pt x="329" y="326"/>
                  </a:cubicBezTo>
                  <a:cubicBezTo>
                    <a:pt x="328" y="326"/>
                    <a:pt x="329" y="329"/>
                    <a:pt x="329" y="330"/>
                  </a:cubicBezTo>
                  <a:cubicBezTo>
                    <a:pt x="329" y="332"/>
                    <a:pt x="330" y="330"/>
                    <a:pt x="330" y="332"/>
                  </a:cubicBezTo>
                  <a:cubicBezTo>
                    <a:pt x="332" y="332"/>
                    <a:pt x="332" y="333"/>
                    <a:pt x="333" y="333"/>
                  </a:cubicBezTo>
                  <a:cubicBezTo>
                    <a:pt x="333" y="334"/>
                    <a:pt x="335" y="335"/>
                    <a:pt x="333" y="336"/>
                  </a:cubicBezTo>
                  <a:cubicBezTo>
                    <a:pt x="333" y="335"/>
                    <a:pt x="326" y="335"/>
                    <a:pt x="329" y="332"/>
                  </a:cubicBezTo>
                  <a:cubicBezTo>
                    <a:pt x="327" y="333"/>
                    <a:pt x="324" y="330"/>
                    <a:pt x="322" y="331"/>
                  </a:cubicBezTo>
                  <a:cubicBezTo>
                    <a:pt x="325" y="333"/>
                    <a:pt x="319" y="333"/>
                    <a:pt x="319" y="335"/>
                  </a:cubicBezTo>
                  <a:cubicBezTo>
                    <a:pt x="321" y="335"/>
                    <a:pt x="322" y="339"/>
                    <a:pt x="320" y="339"/>
                  </a:cubicBezTo>
                  <a:cubicBezTo>
                    <a:pt x="321" y="341"/>
                    <a:pt x="323" y="341"/>
                    <a:pt x="324" y="344"/>
                  </a:cubicBezTo>
                  <a:cubicBezTo>
                    <a:pt x="325" y="344"/>
                    <a:pt x="325" y="343"/>
                    <a:pt x="327" y="344"/>
                  </a:cubicBezTo>
                  <a:cubicBezTo>
                    <a:pt x="327" y="342"/>
                    <a:pt x="328" y="341"/>
                    <a:pt x="329" y="341"/>
                  </a:cubicBezTo>
                  <a:cubicBezTo>
                    <a:pt x="334" y="344"/>
                    <a:pt x="341" y="349"/>
                    <a:pt x="337" y="355"/>
                  </a:cubicBezTo>
                  <a:cubicBezTo>
                    <a:pt x="333" y="353"/>
                    <a:pt x="332" y="350"/>
                    <a:pt x="330" y="346"/>
                  </a:cubicBezTo>
                  <a:cubicBezTo>
                    <a:pt x="328" y="346"/>
                    <a:pt x="328" y="347"/>
                    <a:pt x="327" y="347"/>
                  </a:cubicBezTo>
                  <a:cubicBezTo>
                    <a:pt x="327" y="348"/>
                    <a:pt x="327" y="349"/>
                    <a:pt x="326" y="349"/>
                  </a:cubicBezTo>
                  <a:cubicBezTo>
                    <a:pt x="324" y="347"/>
                    <a:pt x="326" y="348"/>
                    <a:pt x="322" y="347"/>
                  </a:cubicBezTo>
                  <a:cubicBezTo>
                    <a:pt x="322" y="346"/>
                    <a:pt x="323" y="345"/>
                    <a:pt x="322" y="344"/>
                  </a:cubicBezTo>
                  <a:cubicBezTo>
                    <a:pt x="321" y="344"/>
                    <a:pt x="322" y="346"/>
                    <a:pt x="320" y="346"/>
                  </a:cubicBezTo>
                  <a:cubicBezTo>
                    <a:pt x="319" y="345"/>
                    <a:pt x="319" y="345"/>
                    <a:pt x="320" y="344"/>
                  </a:cubicBezTo>
                  <a:cubicBezTo>
                    <a:pt x="318" y="344"/>
                    <a:pt x="317" y="346"/>
                    <a:pt x="319" y="348"/>
                  </a:cubicBezTo>
                  <a:cubicBezTo>
                    <a:pt x="320" y="347"/>
                    <a:pt x="321" y="347"/>
                    <a:pt x="322" y="348"/>
                  </a:cubicBezTo>
                  <a:cubicBezTo>
                    <a:pt x="322" y="349"/>
                    <a:pt x="322" y="349"/>
                    <a:pt x="321" y="350"/>
                  </a:cubicBezTo>
                  <a:cubicBezTo>
                    <a:pt x="323" y="351"/>
                    <a:pt x="323" y="349"/>
                    <a:pt x="324" y="350"/>
                  </a:cubicBezTo>
                  <a:cubicBezTo>
                    <a:pt x="323" y="352"/>
                    <a:pt x="325" y="352"/>
                    <a:pt x="326" y="354"/>
                  </a:cubicBezTo>
                  <a:cubicBezTo>
                    <a:pt x="326" y="353"/>
                    <a:pt x="326" y="353"/>
                    <a:pt x="327" y="352"/>
                  </a:cubicBezTo>
                  <a:cubicBezTo>
                    <a:pt x="327" y="355"/>
                    <a:pt x="326" y="355"/>
                    <a:pt x="327" y="357"/>
                  </a:cubicBezTo>
                  <a:cubicBezTo>
                    <a:pt x="327" y="356"/>
                    <a:pt x="328" y="356"/>
                    <a:pt x="329" y="356"/>
                  </a:cubicBezTo>
                  <a:cubicBezTo>
                    <a:pt x="328" y="359"/>
                    <a:pt x="332" y="360"/>
                    <a:pt x="331" y="363"/>
                  </a:cubicBezTo>
                  <a:cubicBezTo>
                    <a:pt x="330" y="364"/>
                    <a:pt x="328" y="364"/>
                    <a:pt x="330" y="366"/>
                  </a:cubicBezTo>
                  <a:cubicBezTo>
                    <a:pt x="332" y="366"/>
                    <a:pt x="334" y="365"/>
                    <a:pt x="333" y="368"/>
                  </a:cubicBezTo>
                  <a:cubicBezTo>
                    <a:pt x="337" y="368"/>
                    <a:pt x="337" y="366"/>
                    <a:pt x="340" y="367"/>
                  </a:cubicBezTo>
                  <a:cubicBezTo>
                    <a:pt x="342" y="370"/>
                    <a:pt x="341" y="370"/>
                    <a:pt x="346" y="372"/>
                  </a:cubicBezTo>
                  <a:cubicBezTo>
                    <a:pt x="345" y="370"/>
                    <a:pt x="342" y="368"/>
                    <a:pt x="344" y="367"/>
                  </a:cubicBezTo>
                  <a:cubicBezTo>
                    <a:pt x="345" y="369"/>
                    <a:pt x="345" y="370"/>
                    <a:pt x="348" y="370"/>
                  </a:cubicBezTo>
                  <a:cubicBezTo>
                    <a:pt x="348" y="371"/>
                    <a:pt x="348" y="373"/>
                    <a:pt x="349" y="373"/>
                  </a:cubicBezTo>
                  <a:cubicBezTo>
                    <a:pt x="350" y="372"/>
                    <a:pt x="350" y="372"/>
                    <a:pt x="351" y="371"/>
                  </a:cubicBezTo>
                  <a:cubicBezTo>
                    <a:pt x="352" y="374"/>
                    <a:pt x="353" y="376"/>
                    <a:pt x="355" y="376"/>
                  </a:cubicBezTo>
                  <a:cubicBezTo>
                    <a:pt x="356" y="377"/>
                    <a:pt x="355" y="377"/>
                    <a:pt x="355" y="377"/>
                  </a:cubicBezTo>
                  <a:cubicBezTo>
                    <a:pt x="361" y="389"/>
                    <a:pt x="358" y="411"/>
                    <a:pt x="362" y="426"/>
                  </a:cubicBezTo>
                  <a:cubicBezTo>
                    <a:pt x="363" y="426"/>
                    <a:pt x="364" y="425"/>
                    <a:pt x="364" y="426"/>
                  </a:cubicBezTo>
                  <a:cubicBezTo>
                    <a:pt x="362" y="427"/>
                    <a:pt x="365" y="429"/>
                    <a:pt x="365" y="431"/>
                  </a:cubicBezTo>
                  <a:cubicBezTo>
                    <a:pt x="367" y="430"/>
                    <a:pt x="368" y="431"/>
                    <a:pt x="368" y="433"/>
                  </a:cubicBezTo>
                  <a:cubicBezTo>
                    <a:pt x="371" y="432"/>
                    <a:pt x="374" y="434"/>
                    <a:pt x="376" y="433"/>
                  </a:cubicBezTo>
                  <a:cubicBezTo>
                    <a:pt x="376" y="433"/>
                    <a:pt x="375" y="433"/>
                    <a:pt x="375" y="432"/>
                  </a:cubicBezTo>
                  <a:cubicBezTo>
                    <a:pt x="378" y="433"/>
                    <a:pt x="379" y="429"/>
                    <a:pt x="381" y="431"/>
                  </a:cubicBezTo>
                  <a:cubicBezTo>
                    <a:pt x="381" y="428"/>
                    <a:pt x="383" y="431"/>
                    <a:pt x="383" y="429"/>
                  </a:cubicBezTo>
                  <a:cubicBezTo>
                    <a:pt x="384" y="430"/>
                    <a:pt x="384" y="430"/>
                    <a:pt x="383" y="432"/>
                  </a:cubicBezTo>
                  <a:cubicBezTo>
                    <a:pt x="387" y="430"/>
                    <a:pt x="383" y="434"/>
                    <a:pt x="385" y="434"/>
                  </a:cubicBezTo>
                  <a:cubicBezTo>
                    <a:pt x="388" y="435"/>
                    <a:pt x="385" y="431"/>
                    <a:pt x="387" y="431"/>
                  </a:cubicBezTo>
                  <a:cubicBezTo>
                    <a:pt x="387" y="432"/>
                    <a:pt x="388" y="432"/>
                    <a:pt x="387" y="433"/>
                  </a:cubicBezTo>
                  <a:cubicBezTo>
                    <a:pt x="388" y="433"/>
                    <a:pt x="389" y="431"/>
                    <a:pt x="391" y="431"/>
                  </a:cubicBezTo>
                  <a:cubicBezTo>
                    <a:pt x="389" y="431"/>
                    <a:pt x="389" y="429"/>
                    <a:pt x="389" y="427"/>
                  </a:cubicBezTo>
                  <a:cubicBezTo>
                    <a:pt x="390" y="428"/>
                    <a:pt x="391" y="426"/>
                    <a:pt x="391" y="427"/>
                  </a:cubicBezTo>
                  <a:cubicBezTo>
                    <a:pt x="389" y="428"/>
                    <a:pt x="390" y="431"/>
                    <a:pt x="390" y="429"/>
                  </a:cubicBezTo>
                  <a:cubicBezTo>
                    <a:pt x="392" y="427"/>
                    <a:pt x="393" y="433"/>
                    <a:pt x="393" y="429"/>
                  </a:cubicBezTo>
                  <a:cubicBezTo>
                    <a:pt x="391" y="429"/>
                    <a:pt x="393" y="428"/>
                    <a:pt x="393" y="426"/>
                  </a:cubicBezTo>
                  <a:cubicBezTo>
                    <a:pt x="392" y="425"/>
                    <a:pt x="390" y="425"/>
                    <a:pt x="390" y="423"/>
                  </a:cubicBezTo>
                  <a:cubicBezTo>
                    <a:pt x="387" y="425"/>
                    <a:pt x="388" y="426"/>
                    <a:pt x="385" y="427"/>
                  </a:cubicBezTo>
                  <a:cubicBezTo>
                    <a:pt x="386" y="428"/>
                    <a:pt x="387" y="428"/>
                    <a:pt x="387" y="429"/>
                  </a:cubicBezTo>
                  <a:cubicBezTo>
                    <a:pt x="385" y="429"/>
                    <a:pt x="386" y="429"/>
                    <a:pt x="385" y="430"/>
                  </a:cubicBezTo>
                  <a:cubicBezTo>
                    <a:pt x="385" y="425"/>
                    <a:pt x="381" y="429"/>
                    <a:pt x="380" y="426"/>
                  </a:cubicBezTo>
                  <a:cubicBezTo>
                    <a:pt x="382" y="425"/>
                    <a:pt x="383" y="426"/>
                    <a:pt x="385" y="427"/>
                  </a:cubicBezTo>
                  <a:cubicBezTo>
                    <a:pt x="384" y="424"/>
                    <a:pt x="387" y="424"/>
                    <a:pt x="388" y="422"/>
                  </a:cubicBezTo>
                  <a:cubicBezTo>
                    <a:pt x="386" y="421"/>
                    <a:pt x="384" y="419"/>
                    <a:pt x="382" y="417"/>
                  </a:cubicBezTo>
                  <a:cubicBezTo>
                    <a:pt x="385" y="412"/>
                    <a:pt x="383" y="405"/>
                    <a:pt x="387" y="403"/>
                  </a:cubicBezTo>
                  <a:cubicBezTo>
                    <a:pt x="389" y="404"/>
                    <a:pt x="393" y="404"/>
                    <a:pt x="391" y="406"/>
                  </a:cubicBezTo>
                  <a:cubicBezTo>
                    <a:pt x="400" y="413"/>
                    <a:pt x="405" y="424"/>
                    <a:pt x="412" y="433"/>
                  </a:cubicBezTo>
                  <a:cubicBezTo>
                    <a:pt x="412" y="432"/>
                    <a:pt x="414" y="433"/>
                    <a:pt x="415" y="433"/>
                  </a:cubicBezTo>
                  <a:cubicBezTo>
                    <a:pt x="416" y="434"/>
                    <a:pt x="418" y="435"/>
                    <a:pt x="419" y="436"/>
                  </a:cubicBezTo>
                  <a:cubicBezTo>
                    <a:pt x="419" y="435"/>
                    <a:pt x="419" y="434"/>
                    <a:pt x="420" y="434"/>
                  </a:cubicBezTo>
                  <a:cubicBezTo>
                    <a:pt x="421" y="434"/>
                    <a:pt x="421" y="435"/>
                    <a:pt x="421" y="436"/>
                  </a:cubicBezTo>
                  <a:cubicBezTo>
                    <a:pt x="423" y="435"/>
                    <a:pt x="426" y="437"/>
                    <a:pt x="425" y="435"/>
                  </a:cubicBezTo>
                  <a:cubicBezTo>
                    <a:pt x="425" y="434"/>
                    <a:pt x="425" y="435"/>
                    <a:pt x="424" y="435"/>
                  </a:cubicBezTo>
                  <a:cubicBezTo>
                    <a:pt x="424" y="434"/>
                    <a:pt x="425" y="434"/>
                    <a:pt x="425" y="433"/>
                  </a:cubicBezTo>
                  <a:cubicBezTo>
                    <a:pt x="423" y="433"/>
                    <a:pt x="422" y="429"/>
                    <a:pt x="421" y="431"/>
                  </a:cubicBezTo>
                  <a:cubicBezTo>
                    <a:pt x="421" y="429"/>
                    <a:pt x="422" y="430"/>
                    <a:pt x="423" y="429"/>
                  </a:cubicBezTo>
                  <a:cubicBezTo>
                    <a:pt x="422" y="427"/>
                    <a:pt x="420" y="428"/>
                    <a:pt x="420" y="427"/>
                  </a:cubicBezTo>
                  <a:cubicBezTo>
                    <a:pt x="423" y="424"/>
                    <a:pt x="417" y="420"/>
                    <a:pt x="415" y="416"/>
                  </a:cubicBezTo>
                  <a:cubicBezTo>
                    <a:pt x="413" y="418"/>
                    <a:pt x="411" y="416"/>
                    <a:pt x="409" y="415"/>
                  </a:cubicBezTo>
                  <a:cubicBezTo>
                    <a:pt x="408" y="415"/>
                    <a:pt x="408" y="416"/>
                    <a:pt x="407" y="416"/>
                  </a:cubicBezTo>
                  <a:cubicBezTo>
                    <a:pt x="409" y="414"/>
                    <a:pt x="405" y="412"/>
                    <a:pt x="404" y="409"/>
                  </a:cubicBezTo>
                  <a:cubicBezTo>
                    <a:pt x="403" y="409"/>
                    <a:pt x="403" y="410"/>
                    <a:pt x="403" y="410"/>
                  </a:cubicBezTo>
                  <a:cubicBezTo>
                    <a:pt x="402" y="408"/>
                    <a:pt x="399" y="409"/>
                    <a:pt x="399" y="406"/>
                  </a:cubicBezTo>
                  <a:cubicBezTo>
                    <a:pt x="400" y="405"/>
                    <a:pt x="402" y="406"/>
                    <a:pt x="402" y="404"/>
                  </a:cubicBezTo>
                  <a:cubicBezTo>
                    <a:pt x="400" y="402"/>
                    <a:pt x="400" y="406"/>
                    <a:pt x="399" y="405"/>
                  </a:cubicBezTo>
                  <a:cubicBezTo>
                    <a:pt x="400" y="403"/>
                    <a:pt x="401" y="402"/>
                    <a:pt x="399" y="400"/>
                  </a:cubicBezTo>
                  <a:cubicBezTo>
                    <a:pt x="399" y="401"/>
                    <a:pt x="400" y="402"/>
                    <a:pt x="399" y="402"/>
                  </a:cubicBezTo>
                  <a:cubicBezTo>
                    <a:pt x="399" y="402"/>
                    <a:pt x="398" y="401"/>
                    <a:pt x="398" y="401"/>
                  </a:cubicBezTo>
                  <a:cubicBezTo>
                    <a:pt x="399" y="399"/>
                    <a:pt x="396" y="399"/>
                    <a:pt x="396" y="398"/>
                  </a:cubicBezTo>
                  <a:cubicBezTo>
                    <a:pt x="397" y="396"/>
                    <a:pt x="395" y="395"/>
                    <a:pt x="397" y="394"/>
                  </a:cubicBezTo>
                  <a:cubicBezTo>
                    <a:pt x="396" y="396"/>
                    <a:pt x="399" y="397"/>
                    <a:pt x="398" y="399"/>
                  </a:cubicBezTo>
                  <a:cubicBezTo>
                    <a:pt x="398" y="398"/>
                    <a:pt x="399" y="398"/>
                    <a:pt x="399" y="397"/>
                  </a:cubicBezTo>
                  <a:cubicBezTo>
                    <a:pt x="396" y="392"/>
                    <a:pt x="394" y="387"/>
                    <a:pt x="390" y="384"/>
                  </a:cubicBezTo>
                  <a:cubicBezTo>
                    <a:pt x="390" y="382"/>
                    <a:pt x="392" y="382"/>
                    <a:pt x="393" y="381"/>
                  </a:cubicBezTo>
                  <a:cubicBezTo>
                    <a:pt x="394" y="379"/>
                    <a:pt x="393" y="376"/>
                    <a:pt x="394" y="376"/>
                  </a:cubicBezTo>
                  <a:cubicBezTo>
                    <a:pt x="396" y="376"/>
                    <a:pt x="395" y="378"/>
                    <a:pt x="396" y="378"/>
                  </a:cubicBezTo>
                  <a:cubicBezTo>
                    <a:pt x="394" y="370"/>
                    <a:pt x="391" y="365"/>
                    <a:pt x="390" y="357"/>
                  </a:cubicBezTo>
                  <a:cubicBezTo>
                    <a:pt x="385" y="353"/>
                    <a:pt x="388" y="342"/>
                    <a:pt x="383" y="337"/>
                  </a:cubicBezTo>
                  <a:cubicBezTo>
                    <a:pt x="383" y="329"/>
                    <a:pt x="383" y="322"/>
                    <a:pt x="384" y="313"/>
                  </a:cubicBezTo>
                  <a:cubicBezTo>
                    <a:pt x="382" y="313"/>
                    <a:pt x="383" y="311"/>
                    <a:pt x="382" y="311"/>
                  </a:cubicBezTo>
                  <a:cubicBezTo>
                    <a:pt x="384" y="309"/>
                    <a:pt x="387" y="311"/>
                    <a:pt x="387" y="310"/>
                  </a:cubicBezTo>
                  <a:cubicBezTo>
                    <a:pt x="386" y="310"/>
                    <a:pt x="387" y="308"/>
                    <a:pt x="387" y="308"/>
                  </a:cubicBezTo>
                  <a:cubicBezTo>
                    <a:pt x="387" y="307"/>
                    <a:pt x="385" y="308"/>
                    <a:pt x="385" y="307"/>
                  </a:cubicBezTo>
                  <a:cubicBezTo>
                    <a:pt x="385" y="305"/>
                    <a:pt x="386" y="306"/>
                    <a:pt x="386" y="304"/>
                  </a:cubicBezTo>
                  <a:cubicBezTo>
                    <a:pt x="385" y="303"/>
                    <a:pt x="386" y="303"/>
                    <a:pt x="384" y="301"/>
                  </a:cubicBezTo>
                  <a:cubicBezTo>
                    <a:pt x="386" y="286"/>
                    <a:pt x="382" y="277"/>
                    <a:pt x="382" y="259"/>
                  </a:cubicBezTo>
                  <a:cubicBezTo>
                    <a:pt x="381" y="259"/>
                    <a:pt x="380" y="259"/>
                    <a:pt x="380" y="258"/>
                  </a:cubicBezTo>
                  <a:cubicBezTo>
                    <a:pt x="381" y="255"/>
                    <a:pt x="378" y="253"/>
                    <a:pt x="381" y="251"/>
                  </a:cubicBezTo>
                  <a:cubicBezTo>
                    <a:pt x="379" y="251"/>
                    <a:pt x="380" y="249"/>
                    <a:pt x="379" y="249"/>
                  </a:cubicBezTo>
                  <a:cubicBezTo>
                    <a:pt x="380" y="238"/>
                    <a:pt x="379" y="225"/>
                    <a:pt x="379" y="218"/>
                  </a:cubicBezTo>
                  <a:cubicBezTo>
                    <a:pt x="379" y="218"/>
                    <a:pt x="381" y="219"/>
                    <a:pt x="381" y="218"/>
                  </a:cubicBezTo>
                  <a:cubicBezTo>
                    <a:pt x="377" y="213"/>
                    <a:pt x="383" y="203"/>
                    <a:pt x="377" y="200"/>
                  </a:cubicBezTo>
                  <a:cubicBezTo>
                    <a:pt x="380" y="195"/>
                    <a:pt x="376" y="191"/>
                    <a:pt x="380" y="186"/>
                  </a:cubicBezTo>
                  <a:cubicBezTo>
                    <a:pt x="377" y="186"/>
                    <a:pt x="382" y="180"/>
                    <a:pt x="378" y="179"/>
                  </a:cubicBezTo>
                  <a:cubicBezTo>
                    <a:pt x="378" y="177"/>
                    <a:pt x="379" y="176"/>
                    <a:pt x="380" y="175"/>
                  </a:cubicBezTo>
                  <a:cubicBezTo>
                    <a:pt x="378" y="162"/>
                    <a:pt x="381" y="143"/>
                    <a:pt x="380" y="130"/>
                  </a:cubicBezTo>
                  <a:cubicBezTo>
                    <a:pt x="382" y="128"/>
                    <a:pt x="379" y="124"/>
                    <a:pt x="383" y="122"/>
                  </a:cubicBezTo>
                  <a:cubicBezTo>
                    <a:pt x="383" y="120"/>
                    <a:pt x="383" y="119"/>
                    <a:pt x="382" y="118"/>
                  </a:cubicBezTo>
                  <a:cubicBezTo>
                    <a:pt x="384" y="110"/>
                    <a:pt x="383" y="98"/>
                    <a:pt x="383" y="92"/>
                  </a:cubicBezTo>
                  <a:cubicBezTo>
                    <a:pt x="386" y="90"/>
                    <a:pt x="384" y="86"/>
                    <a:pt x="383" y="84"/>
                  </a:cubicBezTo>
                  <a:cubicBezTo>
                    <a:pt x="384" y="82"/>
                    <a:pt x="385" y="83"/>
                    <a:pt x="385" y="81"/>
                  </a:cubicBezTo>
                  <a:cubicBezTo>
                    <a:pt x="382" y="76"/>
                    <a:pt x="393" y="74"/>
                    <a:pt x="389" y="67"/>
                  </a:cubicBezTo>
                  <a:cubicBezTo>
                    <a:pt x="393" y="66"/>
                    <a:pt x="389" y="61"/>
                    <a:pt x="391" y="58"/>
                  </a:cubicBezTo>
                  <a:cubicBezTo>
                    <a:pt x="391" y="58"/>
                    <a:pt x="390" y="58"/>
                    <a:pt x="390" y="58"/>
                  </a:cubicBezTo>
                  <a:cubicBezTo>
                    <a:pt x="390" y="57"/>
                    <a:pt x="392" y="58"/>
                    <a:pt x="393" y="57"/>
                  </a:cubicBezTo>
                  <a:cubicBezTo>
                    <a:pt x="392" y="54"/>
                    <a:pt x="393" y="53"/>
                    <a:pt x="392" y="51"/>
                  </a:cubicBezTo>
                  <a:cubicBezTo>
                    <a:pt x="394" y="50"/>
                    <a:pt x="393" y="46"/>
                    <a:pt x="396" y="44"/>
                  </a:cubicBezTo>
                  <a:cubicBezTo>
                    <a:pt x="395" y="45"/>
                    <a:pt x="394" y="44"/>
                    <a:pt x="393" y="45"/>
                  </a:cubicBezTo>
                  <a:cubicBezTo>
                    <a:pt x="395" y="45"/>
                    <a:pt x="393" y="46"/>
                    <a:pt x="392" y="46"/>
                  </a:cubicBezTo>
                  <a:cubicBezTo>
                    <a:pt x="393" y="46"/>
                    <a:pt x="394" y="43"/>
                    <a:pt x="392" y="44"/>
                  </a:cubicBezTo>
                  <a:cubicBezTo>
                    <a:pt x="390" y="44"/>
                    <a:pt x="393" y="45"/>
                    <a:pt x="391" y="45"/>
                  </a:cubicBezTo>
                  <a:cubicBezTo>
                    <a:pt x="391" y="42"/>
                    <a:pt x="387" y="42"/>
                    <a:pt x="386" y="40"/>
                  </a:cubicBezTo>
                  <a:cubicBezTo>
                    <a:pt x="387" y="39"/>
                    <a:pt x="387" y="38"/>
                    <a:pt x="389" y="38"/>
                  </a:cubicBezTo>
                  <a:cubicBezTo>
                    <a:pt x="388" y="35"/>
                    <a:pt x="390" y="34"/>
                    <a:pt x="391" y="32"/>
                  </a:cubicBezTo>
                  <a:cubicBezTo>
                    <a:pt x="397" y="32"/>
                    <a:pt x="403" y="28"/>
                    <a:pt x="410" y="30"/>
                  </a:cubicBezTo>
                  <a:cubicBezTo>
                    <a:pt x="411" y="30"/>
                    <a:pt x="411" y="29"/>
                    <a:pt x="412" y="29"/>
                  </a:cubicBezTo>
                  <a:cubicBezTo>
                    <a:pt x="413" y="33"/>
                    <a:pt x="416" y="29"/>
                    <a:pt x="418" y="30"/>
                  </a:cubicBezTo>
                  <a:cubicBezTo>
                    <a:pt x="419" y="28"/>
                    <a:pt x="419" y="25"/>
                    <a:pt x="423" y="26"/>
                  </a:cubicBezTo>
                  <a:cubicBezTo>
                    <a:pt x="423" y="28"/>
                    <a:pt x="425" y="31"/>
                    <a:pt x="423" y="33"/>
                  </a:cubicBezTo>
                  <a:cubicBezTo>
                    <a:pt x="424" y="37"/>
                    <a:pt x="430" y="35"/>
                    <a:pt x="431" y="39"/>
                  </a:cubicBezTo>
                  <a:cubicBezTo>
                    <a:pt x="433" y="39"/>
                    <a:pt x="435" y="40"/>
                    <a:pt x="437" y="40"/>
                  </a:cubicBezTo>
                  <a:cubicBezTo>
                    <a:pt x="436" y="40"/>
                    <a:pt x="436" y="40"/>
                    <a:pt x="436" y="41"/>
                  </a:cubicBezTo>
                  <a:cubicBezTo>
                    <a:pt x="437" y="43"/>
                    <a:pt x="438" y="41"/>
                    <a:pt x="438" y="39"/>
                  </a:cubicBezTo>
                  <a:cubicBezTo>
                    <a:pt x="437" y="39"/>
                    <a:pt x="436" y="39"/>
                    <a:pt x="436" y="38"/>
                  </a:cubicBezTo>
                  <a:cubicBezTo>
                    <a:pt x="439" y="37"/>
                    <a:pt x="436" y="35"/>
                    <a:pt x="437" y="34"/>
                  </a:cubicBezTo>
                  <a:cubicBezTo>
                    <a:pt x="439" y="37"/>
                    <a:pt x="441" y="31"/>
                    <a:pt x="441" y="31"/>
                  </a:cubicBezTo>
                  <a:cubicBezTo>
                    <a:pt x="439" y="28"/>
                    <a:pt x="435" y="30"/>
                    <a:pt x="433" y="27"/>
                  </a:cubicBezTo>
                  <a:cubicBezTo>
                    <a:pt x="433" y="25"/>
                    <a:pt x="433" y="24"/>
                    <a:pt x="433" y="23"/>
                  </a:cubicBezTo>
                  <a:cubicBezTo>
                    <a:pt x="441" y="21"/>
                    <a:pt x="451" y="21"/>
                    <a:pt x="460" y="22"/>
                  </a:cubicBezTo>
                  <a:cubicBezTo>
                    <a:pt x="460" y="21"/>
                    <a:pt x="459" y="20"/>
                    <a:pt x="459" y="19"/>
                  </a:cubicBezTo>
                  <a:cubicBezTo>
                    <a:pt x="445" y="14"/>
                    <a:pt x="423" y="16"/>
                    <a:pt x="408" y="20"/>
                  </a:cubicBezTo>
                  <a:cubicBezTo>
                    <a:pt x="407" y="17"/>
                    <a:pt x="398" y="20"/>
                    <a:pt x="401" y="17"/>
                  </a:cubicBezTo>
                  <a:cubicBezTo>
                    <a:pt x="396" y="14"/>
                    <a:pt x="393" y="13"/>
                    <a:pt x="388" y="11"/>
                  </a:cubicBezTo>
                  <a:cubicBezTo>
                    <a:pt x="386" y="7"/>
                    <a:pt x="382" y="8"/>
                    <a:pt x="378" y="6"/>
                  </a:cubicBezTo>
                  <a:cubicBezTo>
                    <a:pt x="380" y="9"/>
                    <a:pt x="377" y="11"/>
                    <a:pt x="377" y="14"/>
                  </a:cubicBezTo>
                  <a:cubicBezTo>
                    <a:pt x="376" y="18"/>
                    <a:pt x="379" y="22"/>
                    <a:pt x="375" y="24"/>
                  </a:cubicBezTo>
                  <a:cubicBezTo>
                    <a:pt x="365" y="23"/>
                    <a:pt x="359" y="24"/>
                    <a:pt x="345" y="23"/>
                  </a:cubicBezTo>
                  <a:cubicBezTo>
                    <a:pt x="341" y="19"/>
                    <a:pt x="335" y="20"/>
                    <a:pt x="329" y="19"/>
                  </a:cubicBezTo>
                  <a:cubicBezTo>
                    <a:pt x="328" y="21"/>
                    <a:pt x="326" y="22"/>
                    <a:pt x="325" y="23"/>
                  </a:cubicBezTo>
                  <a:cubicBezTo>
                    <a:pt x="320" y="21"/>
                    <a:pt x="314" y="26"/>
                    <a:pt x="310" y="24"/>
                  </a:cubicBezTo>
                  <a:cubicBezTo>
                    <a:pt x="311" y="24"/>
                    <a:pt x="314" y="23"/>
                    <a:pt x="312" y="23"/>
                  </a:cubicBezTo>
                  <a:cubicBezTo>
                    <a:pt x="312" y="24"/>
                    <a:pt x="311" y="22"/>
                    <a:pt x="309" y="23"/>
                  </a:cubicBezTo>
                  <a:cubicBezTo>
                    <a:pt x="307" y="24"/>
                    <a:pt x="310" y="26"/>
                    <a:pt x="308" y="28"/>
                  </a:cubicBezTo>
                  <a:cubicBezTo>
                    <a:pt x="306" y="25"/>
                    <a:pt x="305" y="29"/>
                    <a:pt x="303" y="29"/>
                  </a:cubicBezTo>
                  <a:cubicBezTo>
                    <a:pt x="301" y="29"/>
                    <a:pt x="302" y="27"/>
                    <a:pt x="302" y="27"/>
                  </a:cubicBezTo>
                  <a:cubicBezTo>
                    <a:pt x="300" y="29"/>
                    <a:pt x="297" y="25"/>
                    <a:pt x="295" y="23"/>
                  </a:cubicBezTo>
                  <a:cubicBezTo>
                    <a:pt x="295" y="24"/>
                    <a:pt x="295" y="25"/>
                    <a:pt x="294" y="25"/>
                  </a:cubicBezTo>
                  <a:cubicBezTo>
                    <a:pt x="294" y="24"/>
                    <a:pt x="295" y="24"/>
                    <a:pt x="294" y="24"/>
                  </a:cubicBezTo>
                  <a:cubicBezTo>
                    <a:pt x="293" y="25"/>
                    <a:pt x="294" y="27"/>
                    <a:pt x="294" y="28"/>
                  </a:cubicBezTo>
                  <a:cubicBezTo>
                    <a:pt x="296" y="26"/>
                    <a:pt x="298" y="31"/>
                    <a:pt x="299" y="30"/>
                  </a:cubicBezTo>
                  <a:cubicBezTo>
                    <a:pt x="299" y="31"/>
                    <a:pt x="298" y="31"/>
                    <a:pt x="298" y="32"/>
                  </a:cubicBezTo>
                  <a:cubicBezTo>
                    <a:pt x="300" y="34"/>
                    <a:pt x="302" y="35"/>
                    <a:pt x="303" y="38"/>
                  </a:cubicBezTo>
                  <a:cubicBezTo>
                    <a:pt x="303" y="38"/>
                    <a:pt x="302" y="38"/>
                    <a:pt x="302" y="39"/>
                  </a:cubicBezTo>
                  <a:cubicBezTo>
                    <a:pt x="305" y="44"/>
                    <a:pt x="307" y="49"/>
                    <a:pt x="307" y="53"/>
                  </a:cubicBezTo>
                  <a:cubicBezTo>
                    <a:pt x="311" y="54"/>
                    <a:pt x="310" y="59"/>
                    <a:pt x="312" y="60"/>
                  </a:cubicBezTo>
                  <a:cubicBezTo>
                    <a:pt x="311" y="61"/>
                    <a:pt x="310" y="61"/>
                    <a:pt x="310" y="62"/>
                  </a:cubicBezTo>
                  <a:cubicBezTo>
                    <a:pt x="311" y="70"/>
                    <a:pt x="317" y="81"/>
                    <a:pt x="316" y="89"/>
                  </a:cubicBezTo>
                  <a:cubicBezTo>
                    <a:pt x="319" y="91"/>
                    <a:pt x="315" y="99"/>
                    <a:pt x="319" y="100"/>
                  </a:cubicBezTo>
                  <a:cubicBezTo>
                    <a:pt x="322" y="92"/>
                    <a:pt x="314" y="80"/>
                    <a:pt x="322" y="76"/>
                  </a:cubicBezTo>
                  <a:cubicBezTo>
                    <a:pt x="323" y="77"/>
                    <a:pt x="321" y="77"/>
                    <a:pt x="321" y="78"/>
                  </a:cubicBezTo>
                  <a:cubicBezTo>
                    <a:pt x="322" y="78"/>
                    <a:pt x="323" y="78"/>
                    <a:pt x="323" y="79"/>
                  </a:cubicBezTo>
                  <a:cubicBezTo>
                    <a:pt x="322" y="81"/>
                    <a:pt x="321" y="84"/>
                    <a:pt x="323" y="85"/>
                  </a:cubicBezTo>
                  <a:cubicBezTo>
                    <a:pt x="324" y="82"/>
                    <a:pt x="324" y="77"/>
                    <a:pt x="322" y="74"/>
                  </a:cubicBezTo>
                  <a:cubicBezTo>
                    <a:pt x="323" y="73"/>
                    <a:pt x="323" y="73"/>
                    <a:pt x="322" y="72"/>
                  </a:cubicBezTo>
                  <a:cubicBezTo>
                    <a:pt x="326" y="72"/>
                    <a:pt x="320" y="64"/>
                    <a:pt x="325" y="61"/>
                  </a:cubicBezTo>
                  <a:cubicBezTo>
                    <a:pt x="324" y="60"/>
                    <a:pt x="322" y="60"/>
                    <a:pt x="321" y="59"/>
                  </a:cubicBezTo>
                  <a:cubicBezTo>
                    <a:pt x="323" y="57"/>
                    <a:pt x="323" y="51"/>
                    <a:pt x="325" y="52"/>
                  </a:cubicBezTo>
                  <a:cubicBezTo>
                    <a:pt x="326" y="51"/>
                    <a:pt x="324" y="51"/>
                    <a:pt x="324" y="50"/>
                  </a:cubicBezTo>
                  <a:cubicBezTo>
                    <a:pt x="329" y="46"/>
                    <a:pt x="333" y="42"/>
                    <a:pt x="338" y="40"/>
                  </a:cubicBezTo>
                  <a:cubicBezTo>
                    <a:pt x="338" y="38"/>
                    <a:pt x="337" y="37"/>
                    <a:pt x="338" y="35"/>
                  </a:cubicBezTo>
                  <a:cubicBezTo>
                    <a:pt x="341" y="35"/>
                    <a:pt x="343" y="37"/>
                    <a:pt x="345" y="39"/>
                  </a:cubicBezTo>
                  <a:cubicBezTo>
                    <a:pt x="345" y="37"/>
                    <a:pt x="344" y="36"/>
                    <a:pt x="344" y="35"/>
                  </a:cubicBezTo>
                  <a:cubicBezTo>
                    <a:pt x="346" y="35"/>
                    <a:pt x="346" y="35"/>
                    <a:pt x="347" y="34"/>
                  </a:cubicBezTo>
                  <a:cubicBezTo>
                    <a:pt x="350" y="33"/>
                    <a:pt x="349" y="38"/>
                    <a:pt x="350" y="39"/>
                  </a:cubicBezTo>
                  <a:cubicBezTo>
                    <a:pt x="352" y="39"/>
                    <a:pt x="354" y="42"/>
                    <a:pt x="353" y="45"/>
                  </a:cubicBezTo>
                  <a:cubicBezTo>
                    <a:pt x="350" y="45"/>
                    <a:pt x="345" y="47"/>
                    <a:pt x="341" y="48"/>
                  </a:cubicBezTo>
                  <a:cubicBezTo>
                    <a:pt x="341" y="49"/>
                    <a:pt x="341" y="50"/>
                    <a:pt x="341" y="51"/>
                  </a:cubicBezTo>
                  <a:cubicBezTo>
                    <a:pt x="346" y="54"/>
                    <a:pt x="353" y="54"/>
                    <a:pt x="356" y="58"/>
                  </a:cubicBezTo>
                  <a:cubicBezTo>
                    <a:pt x="355" y="61"/>
                    <a:pt x="355" y="64"/>
                    <a:pt x="353" y="66"/>
                  </a:cubicBezTo>
                  <a:cubicBezTo>
                    <a:pt x="355" y="66"/>
                    <a:pt x="356" y="67"/>
                    <a:pt x="357" y="68"/>
                  </a:cubicBezTo>
                  <a:cubicBezTo>
                    <a:pt x="357" y="70"/>
                    <a:pt x="357" y="72"/>
                    <a:pt x="356" y="74"/>
                  </a:cubicBezTo>
                  <a:cubicBezTo>
                    <a:pt x="359" y="75"/>
                    <a:pt x="358" y="81"/>
                    <a:pt x="359" y="84"/>
                  </a:cubicBezTo>
                  <a:cubicBezTo>
                    <a:pt x="357" y="86"/>
                    <a:pt x="359" y="90"/>
                    <a:pt x="359" y="93"/>
                  </a:cubicBezTo>
                  <a:cubicBezTo>
                    <a:pt x="359" y="97"/>
                    <a:pt x="357" y="100"/>
                    <a:pt x="358" y="102"/>
                  </a:cubicBezTo>
                  <a:cubicBezTo>
                    <a:pt x="358" y="101"/>
                    <a:pt x="358" y="101"/>
                    <a:pt x="358" y="101"/>
                  </a:cubicBezTo>
                  <a:cubicBezTo>
                    <a:pt x="358" y="107"/>
                    <a:pt x="359" y="110"/>
                    <a:pt x="359" y="116"/>
                  </a:cubicBezTo>
                  <a:cubicBezTo>
                    <a:pt x="357" y="116"/>
                    <a:pt x="357" y="117"/>
                    <a:pt x="355" y="118"/>
                  </a:cubicBezTo>
                  <a:cubicBezTo>
                    <a:pt x="355" y="115"/>
                    <a:pt x="355" y="113"/>
                    <a:pt x="354" y="110"/>
                  </a:cubicBezTo>
                  <a:cubicBezTo>
                    <a:pt x="355" y="110"/>
                    <a:pt x="356" y="110"/>
                    <a:pt x="356" y="109"/>
                  </a:cubicBezTo>
                  <a:cubicBezTo>
                    <a:pt x="354" y="108"/>
                    <a:pt x="354" y="107"/>
                    <a:pt x="353" y="105"/>
                  </a:cubicBezTo>
                  <a:cubicBezTo>
                    <a:pt x="354" y="105"/>
                    <a:pt x="354" y="104"/>
                    <a:pt x="354" y="104"/>
                  </a:cubicBezTo>
                  <a:cubicBezTo>
                    <a:pt x="355" y="104"/>
                    <a:pt x="355" y="106"/>
                    <a:pt x="356" y="105"/>
                  </a:cubicBezTo>
                  <a:cubicBezTo>
                    <a:pt x="354" y="102"/>
                    <a:pt x="357" y="100"/>
                    <a:pt x="355" y="96"/>
                  </a:cubicBezTo>
                  <a:cubicBezTo>
                    <a:pt x="354" y="95"/>
                    <a:pt x="353" y="97"/>
                    <a:pt x="353" y="96"/>
                  </a:cubicBezTo>
                  <a:cubicBezTo>
                    <a:pt x="357" y="92"/>
                    <a:pt x="353" y="87"/>
                    <a:pt x="354" y="83"/>
                  </a:cubicBezTo>
                  <a:cubicBezTo>
                    <a:pt x="351" y="82"/>
                    <a:pt x="354" y="79"/>
                    <a:pt x="351" y="79"/>
                  </a:cubicBezTo>
                  <a:cubicBezTo>
                    <a:pt x="351" y="80"/>
                    <a:pt x="351" y="82"/>
                    <a:pt x="350" y="82"/>
                  </a:cubicBezTo>
                  <a:cubicBezTo>
                    <a:pt x="349" y="81"/>
                    <a:pt x="351" y="80"/>
                    <a:pt x="349" y="80"/>
                  </a:cubicBezTo>
                  <a:cubicBezTo>
                    <a:pt x="348" y="82"/>
                    <a:pt x="349" y="83"/>
                    <a:pt x="349" y="85"/>
                  </a:cubicBezTo>
                  <a:cubicBezTo>
                    <a:pt x="349" y="85"/>
                    <a:pt x="348" y="84"/>
                    <a:pt x="347" y="84"/>
                  </a:cubicBezTo>
                  <a:cubicBezTo>
                    <a:pt x="347" y="86"/>
                    <a:pt x="346" y="87"/>
                    <a:pt x="346" y="89"/>
                  </a:cubicBezTo>
                  <a:cubicBezTo>
                    <a:pt x="347" y="89"/>
                    <a:pt x="348" y="89"/>
                    <a:pt x="348" y="91"/>
                  </a:cubicBezTo>
                  <a:cubicBezTo>
                    <a:pt x="348" y="93"/>
                    <a:pt x="345" y="93"/>
                    <a:pt x="346" y="95"/>
                  </a:cubicBezTo>
                  <a:cubicBezTo>
                    <a:pt x="347" y="96"/>
                    <a:pt x="347" y="93"/>
                    <a:pt x="348" y="95"/>
                  </a:cubicBezTo>
                  <a:cubicBezTo>
                    <a:pt x="348" y="96"/>
                    <a:pt x="348" y="98"/>
                    <a:pt x="348" y="99"/>
                  </a:cubicBezTo>
                  <a:cubicBezTo>
                    <a:pt x="347" y="98"/>
                    <a:pt x="347" y="97"/>
                    <a:pt x="345" y="97"/>
                  </a:cubicBezTo>
                  <a:cubicBezTo>
                    <a:pt x="347" y="102"/>
                    <a:pt x="338" y="104"/>
                    <a:pt x="344" y="106"/>
                  </a:cubicBezTo>
                  <a:cubicBezTo>
                    <a:pt x="343" y="106"/>
                    <a:pt x="343" y="107"/>
                    <a:pt x="343" y="108"/>
                  </a:cubicBezTo>
                  <a:cubicBezTo>
                    <a:pt x="347" y="108"/>
                    <a:pt x="342" y="105"/>
                    <a:pt x="345" y="104"/>
                  </a:cubicBezTo>
                  <a:cubicBezTo>
                    <a:pt x="346" y="105"/>
                    <a:pt x="346" y="106"/>
                    <a:pt x="346" y="107"/>
                  </a:cubicBezTo>
                  <a:cubicBezTo>
                    <a:pt x="347" y="107"/>
                    <a:pt x="348" y="107"/>
                    <a:pt x="349" y="107"/>
                  </a:cubicBezTo>
                  <a:cubicBezTo>
                    <a:pt x="348" y="108"/>
                    <a:pt x="350" y="110"/>
                    <a:pt x="349" y="111"/>
                  </a:cubicBezTo>
                  <a:cubicBezTo>
                    <a:pt x="350" y="111"/>
                    <a:pt x="351" y="113"/>
                    <a:pt x="351" y="114"/>
                  </a:cubicBezTo>
                  <a:cubicBezTo>
                    <a:pt x="350" y="115"/>
                    <a:pt x="348" y="117"/>
                    <a:pt x="351" y="118"/>
                  </a:cubicBezTo>
                  <a:cubicBezTo>
                    <a:pt x="349" y="118"/>
                    <a:pt x="349" y="119"/>
                    <a:pt x="348" y="119"/>
                  </a:cubicBezTo>
                  <a:cubicBezTo>
                    <a:pt x="348" y="117"/>
                    <a:pt x="347" y="117"/>
                    <a:pt x="347" y="116"/>
                  </a:cubicBezTo>
                  <a:cubicBezTo>
                    <a:pt x="347" y="115"/>
                    <a:pt x="348" y="114"/>
                    <a:pt x="348" y="113"/>
                  </a:cubicBezTo>
                  <a:cubicBezTo>
                    <a:pt x="348" y="111"/>
                    <a:pt x="346" y="113"/>
                    <a:pt x="346" y="112"/>
                  </a:cubicBezTo>
                  <a:cubicBezTo>
                    <a:pt x="345" y="109"/>
                    <a:pt x="349" y="109"/>
                    <a:pt x="347" y="108"/>
                  </a:cubicBezTo>
                  <a:cubicBezTo>
                    <a:pt x="345" y="109"/>
                    <a:pt x="343" y="110"/>
                    <a:pt x="342" y="108"/>
                  </a:cubicBezTo>
                  <a:cubicBezTo>
                    <a:pt x="343" y="112"/>
                    <a:pt x="341" y="112"/>
                    <a:pt x="343" y="114"/>
                  </a:cubicBezTo>
                  <a:cubicBezTo>
                    <a:pt x="343" y="113"/>
                    <a:pt x="343" y="112"/>
                    <a:pt x="344" y="112"/>
                  </a:cubicBezTo>
                  <a:cubicBezTo>
                    <a:pt x="346" y="113"/>
                    <a:pt x="347" y="116"/>
                    <a:pt x="345" y="117"/>
                  </a:cubicBezTo>
                  <a:cubicBezTo>
                    <a:pt x="344" y="117"/>
                    <a:pt x="344" y="115"/>
                    <a:pt x="343" y="114"/>
                  </a:cubicBezTo>
                  <a:cubicBezTo>
                    <a:pt x="343" y="116"/>
                    <a:pt x="343" y="117"/>
                    <a:pt x="343" y="118"/>
                  </a:cubicBezTo>
                  <a:cubicBezTo>
                    <a:pt x="346" y="118"/>
                    <a:pt x="344" y="122"/>
                    <a:pt x="347" y="123"/>
                  </a:cubicBezTo>
                  <a:cubicBezTo>
                    <a:pt x="347" y="122"/>
                    <a:pt x="347" y="121"/>
                    <a:pt x="348" y="122"/>
                  </a:cubicBezTo>
                  <a:cubicBezTo>
                    <a:pt x="349" y="123"/>
                    <a:pt x="348" y="126"/>
                    <a:pt x="347" y="127"/>
                  </a:cubicBezTo>
                  <a:cubicBezTo>
                    <a:pt x="346" y="127"/>
                    <a:pt x="345" y="125"/>
                    <a:pt x="345" y="127"/>
                  </a:cubicBezTo>
                  <a:cubicBezTo>
                    <a:pt x="347" y="127"/>
                    <a:pt x="343" y="127"/>
                    <a:pt x="344" y="129"/>
                  </a:cubicBezTo>
                  <a:cubicBezTo>
                    <a:pt x="344" y="129"/>
                    <a:pt x="345" y="129"/>
                    <a:pt x="345" y="129"/>
                  </a:cubicBezTo>
                  <a:cubicBezTo>
                    <a:pt x="345" y="129"/>
                    <a:pt x="345" y="129"/>
                    <a:pt x="346" y="129"/>
                  </a:cubicBezTo>
                  <a:cubicBezTo>
                    <a:pt x="346" y="128"/>
                    <a:pt x="345" y="127"/>
                    <a:pt x="347" y="128"/>
                  </a:cubicBezTo>
                  <a:cubicBezTo>
                    <a:pt x="347" y="131"/>
                    <a:pt x="345" y="132"/>
                    <a:pt x="345" y="134"/>
                  </a:cubicBezTo>
                  <a:cubicBezTo>
                    <a:pt x="346" y="133"/>
                    <a:pt x="347" y="131"/>
                    <a:pt x="349" y="130"/>
                  </a:cubicBezTo>
                  <a:cubicBezTo>
                    <a:pt x="348" y="130"/>
                    <a:pt x="348" y="130"/>
                    <a:pt x="348" y="129"/>
                  </a:cubicBezTo>
                  <a:cubicBezTo>
                    <a:pt x="351" y="127"/>
                    <a:pt x="352" y="126"/>
                    <a:pt x="354" y="124"/>
                  </a:cubicBezTo>
                  <a:cubicBezTo>
                    <a:pt x="354" y="122"/>
                    <a:pt x="354" y="120"/>
                    <a:pt x="355" y="118"/>
                  </a:cubicBezTo>
                  <a:cubicBezTo>
                    <a:pt x="357" y="118"/>
                    <a:pt x="356" y="120"/>
                    <a:pt x="357" y="119"/>
                  </a:cubicBezTo>
                  <a:cubicBezTo>
                    <a:pt x="356" y="120"/>
                    <a:pt x="356" y="121"/>
                    <a:pt x="357" y="122"/>
                  </a:cubicBezTo>
                  <a:cubicBezTo>
                    <a:pt x="358" y="123"/>
                    <a:pt x="358" y="124"/>
                    <a:pt x="359" y="124"/>
                  </a:cubicBezTo>
                  <a:cubicBezTo>
                    <a:pt x="361" y="136"/>
                    <a:pt x="360" y="146"/>
                    <a:pt x="361" y="154"/>
                  </a:cubicBezTo>
                  <a:cubicBezTo>
                    <a:pt x="361" y="153"/>
                    <a:pt x="361" y="152"/>
                    <a:pt x="360" y="152"/>
                  </a:cubicBezTo>
                  <a:cubicBezTo>
                    <a:pt x="359" y="154"/>
                    <a:pt x="361" y="155"/>
                    <a:pt x="361" y="156"/>
                  </a:cubicBezTo>
                  <a:cubicBezTo>
                    <a:pt x="360" y="156"/>
                    <a:pt x="360" y="155"/>
                    <a:pt x="359" y="156"/>
                  </a:cubicBezTo>
                  <a:cubicBezTo>
                    <a:pt x="362" y="159"/>
                    <a:pt x="361" y="166"/>
                    <a:pt x="360" y="170"/>
                  </a:cubicBezTo>
                  <a:cubicBezTo>
                    <a:pt x="361" y="173"/>
                    <a:pt x="361" y="179"/>
                    <a:pt x="358" y="182"/>
                  </a:cubicBezTo>
                  <a:cubicBezTo>
                    <a:pt x="359" y="182"/>
                    <a:pt x="361" y="181"/>
                    <a:pt x="361" y="183"/>
                  </a:cubicBezTo>
                  <a:cubicBezTo>
                    <a:pt x="361" y="186"/>
                    <a:pt x="359" y="183"/>
                    <a:pt x="358" y="186"/>
                  </a:cubicBezTo>
                  <a:cubicBezTo>
                    <a:pt x="360" y="188"/>
                    <a:pt x="360" y="184"/>
                    <a:pt x="360" y="186"/>
                  </a:cubicBezTo>
                  <a:cubicBezTo>
                    <a:pt x="360" y="188"/>
                    <a:pt x="358" y="186"/>
                    <a:pt x="358" y="188"/>
                  </a:cubicBezTo>
                  <a:cubicBezTo>
                    <a:pt x="361" y="188"/>
                    <a:pt x="358" y="192"/>
                    <a:pt x="359" y="191"/>
                  </a:cubicBezTo>
                  <a:cubicBezTo>
                    <a:pt x="359" y="190"/>
                    <a:pt x="361" y="189"/>
                    <a:pt x="361" y="190"/>
                  </a:cubicBezTo>
                  <a:cubicBezTo>
                    <a:pt x="358" y="193"/>
                    <a:pt x="360" y="193"/>
                    <a:pt x="361" y="197"/>
                  </a:cubicBezTo>
                  <a:cubicBezTo>
                    <a:pt x="359" y="197"/>
                    <a:pt x="360" y="198"/>
                    <a:pt x="359" y="198"/>
                  </a:cubicBezTo>
                  <a:cubicBezTo>
                    <a:pt x="359" y="197"/>
                    <a:pt x="359" y="196"/>
                    <a:pt x="358" y="196"/>
                  </a:cubicBezTo>
                  <a:cubicBezTo>
                    <a:pt x="358" y="198"/>
                    <a:pt x="358" y="199"/>
                    <a:pt x="359" y="200"/>
                  </a:cubicBezTo>
                  <a:cubicBezTo>
                    <a:pt x="359" y="198"/>
                    <a:pt x="361" y="199"/>
                    <a:pt x="361" y="200"/>
                  </a:cubicBezTo>
                  <a:cubicBezTo>
                    <a:pt x="359" y="201"/>
                    <a:pt x="358" y="203"/>
                    <a:pt x="361" y="201"/>
                  </a:cubicBezTo>
                  <a:cubicBezTo>
                    <a:pt x="362" y="204"/>
                    <a:pt x="359" y="204"/>
                    <a:pt x="361" y="205"/>
                  </a:cubicBezTo>
                  <a:cubicBezTo>
                    <a:pt x="359" y="205"/>
                    <a:pt x="360" y="207"/>
                    <a:pt x="359" y="207"/>
                  </a:cubicBezTo>
                  <a:cubicBezTo>
                    <a:pt x="360" y="208"/>
                    <a:pt x="360" y="207"/>
                    <a:pt x="361" y="206"/>
                  </a:cubicBezTo>
                  <a:cubicBezTo>
                    <a:pt x="362" y="211"/>
                    <a:pt x="360" y="219"/>
                    <a:pt x="363" y="224"/>
                  </a:cubicBezTo>
                  <a:cubicBezTo>
                    <a:pt x="361" y="225"/>
                    <a:pt x="361" y="237"/>
                    <a:pt x="363" y="235"/>
                  </a:cubicBezTo>
                  <a:cubicBezTo>
                    <a:pt x="361" y="236"/>
                    <a:pt x="363" y="242"/>
                    <a:pt x="360" y="244"/>
                  </a:cubicBezTo>
                  <a:cubicBezTo>
                    <a:pt x="362" y="246"/>
                    <a:pt x="360" y="248"/>
                    <a:pt x="362" y="248"/>
                  </a:cubicBezTo>
                  <a:cubicBezTo>
                    <a:pt x="361" y="248"/>
                    <a:pt x="361" y="249"/>
                    <a:pt x="361" y="250"/>
                  </a:cubicBezTo>
                  <a:cubicBezTo>
                    <a:pt x="362" y="250"/>
                    <a:pt x="362" y="250"/>
                    <a:pt x="363" y="251"/>
                  </a:cubicBezTo>
                  <a:cubicBezTo>
                    <a:pt x="361" y="252"/>
                    <a:pt x="361" y="255"/>
                    <a:pt x="359" y="255"/>
                  </a:cubicBezTo>
                  <a:cubicBezTo>
                    <a:pt x="357" y="255"/>
                    <a:pt x="357" y="253"/>
                    <a:pt x="356" y="251"/>
                  </a:cubicBezTo>
                  <a:cubicBezTo>
                    <a:pt x="357" y="251"/>
                    <a:pt x="357" y="251"/>
                    <a:pt x="358" y="251"/>
                  </a:cubicBezTo>
                  <a:cubicBezTo>
                    <a:pt x="358" y="249"/>
                    <a:pt x="359" y="246"/>
                    <a:pt x="357" y="246"/>
                  </a:cubicBezTo>
                  <a:cubicBezTo>
                    <a:pt x="357" y="247"/>
                    <a:pt x="355" y="248"/>
                    <a:pt x="354" y="249"/>
                  </a:cubicBezTo>
                  <a:cubicBezTo>
                    <a:pt x="354" y="248"/>
                    <a:pt x="354" y="246"/>
                    <a:pt x="353" y="246"/>
                  </a:cubicBezTo>
                  <a:cubicBezTo>
                    <a:pt x="353" y="247"/>
                    <a:pt x="353" y="247"/>
                    <a:pt x="352" y="247"/>
                  </a:cubicBezTo>
                  <a:cubicBezTo>
                    <a:pt x="349" y="242"/>
                    <a:pt x="342" y="242"/>
                    <a:pt x="343" y="234"/>
                  </a:cubicBezTo>
                  <a:cubicBezTo>
                    <a:pt x="338" y="231"/>
                    <a:pt x="333" y="227"/>
                    <a:pt x="329" y="224"/>
                  </a:cubicBezTo>
                  <a:cubicBezTo>
                    <a:pt x="329" y="223"/>
                    <a:pt x="328" y="223"/>
                    <a:pt x="328" y="221"/>
                  </a:cubicBezTo>
                  <a:cubicBezTo>
                    <a:pt x="327" y="221"/>
                    <a:pt x="327" y="222"/>
                    <a:pt x="326" y="222"/>
                  </a:cubicBezTo>
                  <a:cubicBezTo>
                    <a:pt x="326" y="221"/>
                    <a:pt x="327" y="221"/>
                    <a:pt x="327" y="219"/>
                  </a:cubicBezTo>
                  <a:cubicBezTo>
                    <a:pt x="325" y="219"/>
                    <a:pt x="325" y="220"/>
                    <a:pt x="324" y="220"/>
                  </a:cubicBezTo>
                  <a:cubicBezTo>
                    <a:pt x="324" y="218"/>
                    <a:pt x="321" y="216"/>
                    <a:pt x="322" y="214"/>
                  </a:cubicBezTo>
                  <a:cubicBezTo>
                    <a:pt x="326" y="216"/>
                    <a:pt x="329" y="219"/>
                    <a:pt x="331" y="222"/>
                  </a:cubicBezTo>
                  <a:cubicBezTo>
                    <a:pt x="331" y="219"/>
                    <a:pt x="332" y="219"/>
                    <a:pt x="333" y="218"/>
                  </a:cubicBezTo>
                  <a:cubicBezTo>
                    <a:pt x="328" y="215"/>
                    <a:pt x="321" y="213"/>
                    <a:pt x="320" y="205"/>
                  </a:cubicBezTo>
                  <a:cubicBezTo>
                    <a:pt x="322" y="207"/>
                    <a:pt x="323" y="206"/>
                    <a:pt x="324" y="208"/>
                  </a:cubicBezTo>
                  <a:cubicBezTo>
                    <a:pt x="318" y="197"/>
                    <a:pt x="310" y="184"/>
                    <a:pt x="305" y="177"/>
                  </a:cubicBezTo>
                  <a:cubicBezTo>
                    <a:pt x="305" y="177"/>
                    <a:pt x="303" y="178"/>
                    <a:pt x="303" y="177"/>
                  </a:cubicBezTo>
                  <a:cubicBezTo>
                    <a:pt x="304" y="176"/>
                    <a:pt x="304" y="176"/>
                    <a:pt x="304" y="175"/>
                  </a:cubicBezTo>
                  <a:cubicBezTo>
                    <a:pt x="302" y="173"/>
                    <a:pt x="300" y="171"/>
                    <a:pt x="299" y="168"/>
                  </a:cubicBezTo>
                  <a:cubicBezTo>
                    <a:pt x="298" y="168"/>
                    <a:pt x="297" y="168"/>
                    <a:pt x="296" y="169"/>
                  </a:cubicBezTo>
                  <a:cubicBezTo>
                    <a:pt x="292" y="165"/>
                    <a:pt x="290" y="161"/>
                    <a:pt x="288" y="155"/>
                  </a:cubicBezTo>
                  <a:cubicBezTo>
                    <a:pt x="282" y="153"/>
                    <a:pt x="276" y="144"/>
                    <a:pt x="273" y="139"/>
                  </a:cubicBezTo>
                  <a:cubicBezTo>
                    <a:pt x="269" y="132"/>
                    <a:pt x="259" y="128"/>
                    <a:pt x="258" y="122"/>
                  </a:cubicBezTo>
                  <a:cubicBezTo>
                    <a:pt x="257" y="120"/>
                    <a:pt x="259" y="118"/>
                    <a:pt x="258" y="116"/>
                  </a:cubicBezTo>
                  <a:cubicBezTo>
                    <a:pt x="245" y="118"/>
                    <a:pt x="250" y="105"/>
                    <a:pt x="250" y="101"/>
                  </a:cubicBezTo>
                  <a:cubicBezTo>
                    <a:pt x="248" y="101"/>
                    <a:pt x="249" y="100"/>
                    <a:pt x="247" y="100"/>
                  </a:cubicBezTo>
                  <a:cubicBezTo>
                    <a:pt x="246" y="101"/>
                    <a:pt x="245" y="101"/>
                    <a:pt x="244" y="103"/>
                  </a:cubicBezTo>
                  <a:cubicBezTo>
                    <a:pt x="246" y="105"/>
                    <a:pt x="247" y="109"/>
                    <a:pt x="246" y="110"/>
                  </a:cubicBezTo>
                  <a:cubicBezTo>
                    <a:pt x="237" y="103"/>
                    <a:pt x="234" y="89"/>
                    <a:pt x="230" y="80"/>
                  </a:cubicBezTo>
                  <a:cubicBezTo>
                    <a:pt x="235" y="81"/>
                    <a:pt x="245" y="84"/>
                    <a:pt x="246" y="77"/>
                  </a:cubicBezTo>
                  <a:cubicBezTo>
                    <a:pt x="244" y="73"/>
                    <a:pt x="243" y="64"/>
                    <a:pt x="246" y="61"/>
                  </a:cubicBezTo>
                  <a:cubicBezTo>
                    <a:pt x="246" y="58"/>
                    <a:pt x="244" y="57"/>
                    <a:pt x="242" y="55"/>
                  </a:cubicBezTo>
                  <a:cubicBezTo>
                    <a:pt x="241" y="48"/>
                    <a:pt x="235" y="44"/>
                    <a:pt x="229" y="45"/>
                  </a:cubicBezTo>
                  <a:cubicBezTo>
                    <a:pt x="220" y="41"/>
                    <a:pt x="209" y="42"/>
                    <a:pt x="200" y="36"/>
                  </a:cubicBezTo>
                  <a:cubicBezTo>
                    <a:pt x="198" y="38"/>
                    <a:pt x="196" y="37"/>
                    <a:pt x="194" y="36"/>
                  </a:cubicBezTo>
                  <a:cubicBezTo>
                    <a:pt x="193" y="39"/>
                    <a:pt x="189" y="35"/>
                    <a:pt x="188" y="34"/>
                  </a:cubicBezTo>
                  <a:cubicBezTo>
                    <a:pt x="187" y="36"/>
                    <a:pt x="189" y="37"/>
                    <a:pt x="188" y="37"/>
                  </a:cubicBezTo>
                  <a:cubicBezTo>
                    <a:pt x="184" y="37"/>
                    <a:pt x="181" y="35"/>
                    <a:pt x="177" y="36"/>
                  </a:cubicBezTo>
                  <a:cubicBezTo>
                    <a:pt x="176" y="35"/>
                    <a:pt x="174" y="34"/>
                    <a:pt x="176" y="32"/>
                  </a:cubicBezTo>
                  <a:cubicBezTo>
                    <a:pt x="174" y="32"/>
                    <a:pt x="173" y="31"/>
                    <a:pt x="172" y="30"/>
                  </a:cubicBezTo>
                  <a:cubicBezTo>
                    <a:pt x="172" y="29"/>
                    <a:pt x="173" y="30"/>
                    <a:pt x="173" y="29"/>
                  </a:cubicBezTo>
                  <a:cubicBezTo>
                    <a:pt x="171" y="29"/>
                    <a:pt x="165" y="31"/>
                    <a:pt x="165" y="25"/>
                  </a:cubicBezTo>
                  <a:cubicBezTo>
                    <a:pt x="163" y="26"/>
                    <a:pt x="162" y="25"/>
                    <a:pt x="163" y="23"/>
                  </a:cubicBezTo>
                  <a:cubicBezTo>
                    <a:pt x="157" y="23"/>
                    <a:pt x="153" y="23"/>
                    <a:pt x="150" y="23"/>
                  </a:cubicBezTo>
                  <a:cubicBezTo>
                    <a:pt x="150" y="21"/>
                    <a:pt x="149" y="20"/>
                    <a:pt x="148" y="19"/>
                  </a:cubicBezTo>
                  <a:cubicBezTo>
                    <a:pt x="147" y="19"/>
                    <a:pt x="146" y="20"/>
                    <a:pt x="145" y="19"/>
                  </a:cubicBezTo>
                  <a:cubicBezTo>
                    <a:pt x="145" y="18"/>
                    <a:pt x="146" y="18"/>
                    <a:pt x="147" y="17"/>
                  </a:cubicBezTo>
                  <a:cubicBezTo>
                    <a:pt x="145" y="17"/>
                    <a:pt x="145" y="19"/>
                    <a:pt x="143" y="19"/>
                  </a:cubicBezTo>
                  <a:cubicBezTo>
                    <a:pt x="143" y="18"/>
                    <a:pt x="142" y="18"/>
                    <a:pt x="142" y="18"/>
                  </a:cubicBezTo>
                  <a:cubicBezTo>
                    <a:pt x="143" y="18"/>
                    <a:pt x="142" y="15"/>
                    <a:pt x="143" y="15"/>
                  </a:cubicBezTo>
                  <a:cubicBezTo>
                    <a:pt x="140" y="14"/>
                    <a:pt x="138" y="13"/>
                    <a:pt x="138" y="10"/>
                  </a:cubicBezTo>
                  <a:cubicBezTo>
                    <a:pt x="139" y="13"/>
                    <a:pt x="142" y="11"/>
                    <a:pt x="142" y="8"/>
                  </a:cubicBezTo>
                  <a:cubicBezTo>
                    <a:pt x="141" y="8"/>
                    <a:pt x="138" y="8"/>
                    <a:pt x="138" y="7"/>
                  </a:cubicBezTo>
                  <a:cubicBezTo>
                    <a:pt x="137" y="5"/>
                    <a:pt x="142" y="4"/>
                    <a:pt x="140" y="2"/>
                  </a:cubicBezTo>
                  <a:close/>
                  <a:moveTo>
                    <a:pt x="360" y="255"/>
                  </a:moveTo>
                  <a:cubicBezTo>
                    <a:pt x="361" y="254"/>
                    <a:pt x="362" y="254"/>
                    <a:pt x="363" y="254"/>
                  </a:cubicBezTo>
                  <a:cubicBezTo>
                    <a:pt x="363" y="256"/>
                    <a:pt x="362" y="256"/>
                    <a:pt x="360" y="255"/>
                  </a:cubicBezTo>
                  <a:cubicBezTo>
                    <a:pt x="360" y="255"/>
                    <a:pt x="360" y="255"/>
                    <a:pt x="360" y="255"/>
                  </a:cubicBezTo>
                  <a:close/>
                  <a:moveTo>
                    <a:pt x="313" y="320"/>
                  </a:moveTo>
                  <a:cubicBezTo>
                    <a:pt x="313" y="321"/>
                    <a:pt x="313" y="321"/>
                    <a:pt x="313" y="322"/>
                  </a:cubicBezTo>
                  <a:cubicBezTo>
                    <a:pt x="312" y="322"/>
                    <a:pt x="310" y="321"/>
                    <a:pt x="310" y="322"/>
                  </a:cubicBezTo>
                  <a:cubicBezTo>
                    <a:pt x="310" y="321"/>
                    <a:pt x="310" y="321"/>
                    <a:pt x="309" y="319"/>
                  </a:cubicBezTo>
                  <a:cubicBezTo>
                    <a:pt x="311" y="321"/>
                    <a:pt x="310" y="319"/>
                    <a:pt x="312" y="319"/>
                  </a:cubicBezTo>
                  <a:cubicBezTo>
                    <a:pt x="312" y="319"/>
                    <a:pt x="312" y="319"/>
                    <a:pt x="311" y="319"/>
                  </a:cubicBezTo>
                  <a:cubicBezTo>
                    <a:pt x="312" y="320"/>
                    <a:pt x="312" y="320"/>
                    <a:pt x="313" y="320"/>
                  </a:cubicBezTo>
                  <a:cubicBezTo>
                    <a:pt x="313" y="320"/>
                    <a:pt x="313" y="320"/>
                    <a:pt x="313" y="320"/>
                  </a:cubicBezTo>
                  <a:close/>
                  <a:moveTo>
                    <a:pt x="141" y="366"/>
                  </a:moveTo>
                  <a:cubicBezTo>
                    <a:pt x="143" y="367"/>
                    <a:pt x="143" y="370"/>
                    <a:pt x="145" y="368"/>
                  </a:cubicBezTo>
                  <a:cubicBezTo>
                    <a:pt x="146" y="370"/>
                    <a:pt x="143" y="369"/>
                    <a:pt x="143" y="371"/>
                  </a:cubicBezTo>
                  <a:cubicBezTo>
                    <a:pt x="142" y="370"/>
                    <a:pt x="141" y="370"/>
                    <a:pt x="140" y="369"/>
                  </a:cubicBezTo>
                  <a:cubicBezTo>
                    <a:pt x="142" y="368"/>
                    <a:pt x="140" y="368"/>
                    <a:pt x="141" y="366"/>
                  </a:cubicBezTo>
                  <a:cubicBezTo>
                    <a:pt x="141" y="366"/>
                    <a:pt x="141" y="366"/>
                    <a:pt x="141" y="366"/>
                  </a:cubicBezTo>
                  <a:close/>
                  <a:moveTo>
                    <a:pt x="140" y="19"/>
                  </a:moveTo>
                  <a:cubicBezTo>
                    <a:pt x="140" y="18"/>
                    <a:pt x="139" y="18"/>
                    <a:pt x="138" y="18"/>
                  </a:cubicBezTo>
                  <a:cubicBezTo>
                    <a:pt x="138" y="17"/>
                    <a:pt x="140" y="16"/>
                    <a:pt x="139" y="14"/>
                  </a:cubicBezTo>
                  <a:cubicBezTo>
                    <a:pt x="141" y="17"/>
                    <a:pt x="140" y="18"/>
                    <a:pt x="139" y="20"/>
                  </a:cubicBezTo>
                  <a:cubicBezTo>
                    <a:pt x="139" y="20"/>
                    <a:pt x="137" y="21"/>
                    <a:pt x="137" y="19"/>
                  </a:cubicBezTo>
                  <a:cubicBezTo>
                    <a:pt x="138" y="20"/>
                    <a:pt x="139" y="20"/>
                    <a:pt x="140" y="19"/>
                  </a:cubicBezTo>
                  <a:cubicBezTo>
                    <a:pt x="140" y="19"/>
                    <a:pt x="140" y="19"/>
                    <a:pt x="140" y="19"/>
                  </a:cubicBezTo>
                  <a:close/>
                  <a:moveTo>
                    <a:pt x="395" y="16"/>
                  </a:moveTo>
                  <a:cubicBezTo>
                    <a:pt x="395" y="14"/>
                    <a:pt x="398" y="15"/>
                    <a:pt x="397" y="17"/>
                  </a:cubicBezTo>
                  <a:cubicBezTo>
                    <a:pt x="396" y="17"/>
                    <a:pt x="396" y="16"/>
                    <a:pt x="395" y="16"/>
                  </a:cubicBezTo>
                  <a:cubicBezTo>
                    <a:pt x="395" y="16"/>
                    <a:pt x="395" y="16"/>
                    <a:pt x="395" y="16"/>
                  </a:cubicBezTo>
                  <a:close/>
                  <a:moveTo>
                    <a:pt x="391" y="23"/>
                  </a:moveTo>
                  <a:cubicBezTo>
                    <a:pt x="391" y="21"/>
                    <a:pt x="395" y="21"/>
                    <a:pt x="396" y="22"/>
                  </a:cubicBezTo>
                  <a:cubicBezTo>
                    <a:pt x="395" y="24"/>
                    <a:pt x="394" y="23"/>
                    <a:pt x="391" y="23"/>
                  </a:cubicBezTo>
                  <a:cubicBezTo>
                    <a:pt x="391" y="23"/>
                    <a:pt x="391" y="23"/>
                    <a:pt x="391" y="23"/>
                  </a:cubicBezTo>
                  <a:close/>
                  <a:moveTo>
                    <a:pt x="152" y="25"/>
                  </a:moveTo>
                  <a:cubicBezTo>
                    <a:pt x="153" y="23"/>
                    <a:pt x="154" y="24"/>
                    <a:pt x="155" y="24"/>
                  </a:cubicBezTo>
                  <a:cubicBezTo>
                    <a:pt x="155" y="26"/>
                    <a:pt x="153" y="26"/>
                    <a:pt x="152" y="25"/>
                  </a:cubicBezTo>
                  <a:cubicBezTo>
                    <a:pt x="152" y="25"/>
                    <a:pt x="152" y="25"/>
                    <a:pt x="152" y="25"/>
                  </a:cubicBezTo>
                  <a:close/>
                  <a:moveTo>
                    <a:pt x="160" y="27"/>
                  </a:moveTo>
                  <a:cubicBezTo>
                    <a:pt x="161" y="25"/>
                    <a:pt x="159" y="25"/>
                    <a:pt x="159" y="24"/>
                  </a:cubicBezTo>
                  <a:cubicBezTo>
                    <a:pt x="160" y="24"/>
                    <a:pt x="161" y="24"/>
                    <a:pt x="161" y="24"/>
                  </a:cubicBezTo>
                  <a:cubicBezTo>
                    <a:pt x="162" y="25"/>
                    <a:pt x="161" y="25"/>
                    <a:pt x="160" y="25"/>
                  </a:cubicBezTo>
                  <a:cubicBezTo>
                    <a:pt x="161" y="25"/>
                    <a:pt x="162" y="27"/>
                    <a:pt x="160" y="27"/>
                  </a:cubicBezTo>
                  <a:cubicBezTo>
                    <a:pt x="160" y="27"/>
                    <a:pt x="160" y="27"/>
                    <a:pt x="160" y="27"/>
                  </a:cubicBezTo>
                  <a:close/>
                  <a:moveTo>
                    <a:pt x="165" y="32"/>
                  </a:moveTo>
                  <a:cubicBezTo>
                    <a:pt x="164" y="32"/>
                    <a:pt x="164" y="32"/>
                    <a:pt x="164" y="31"/>
                  </a:cubicBezTo>
                  <a:cubicBezTo>
                    <a:pt x="163" y="32"/>
                    <a:pt x="164" y="33"/>
                    <a:pt x="164" y="34"/>
                  </a:cubicBezTo>
                  <a:cubicBezTo>
                    <a:pt x="164" y="34"/>
                    <a:pt x="165" y="34"/>
                    <a:pt x="166" y="34"/>
                  </a:cubicBezTo>
                  <a:cubicBezTo>
                    <a:pt x="166" y="35"/>
                    <a:pt x="164" y="35"/>
                    <a:pt x="164" y="36"/>
                  </a:cubicBezTo>
                  <a:cubicBezTo>
                    <a:pt x="162" y="35"/>
                    <a:pt x="162" y="34"/>
                    <a:pt x="159" y="35"/>
                  </a:cubicBezTo>
                  <a:cubicBezTo>
                    <a:pt x="159" y="34"/>
                    <a:pt x="159" y="34"/>
                    <a:pt x="159" y="33"/>
                  </a:cubicBezTo>
                  <a:cubicBezTo>
                    <a:pt x="158" y="31"/>
                    <a:pt x="161" y="32"/>
                    <a:pt x="160" y="29"/>
                  </a:cubicBezTo>
                  <a:cubicBezTo>
                    <a:pt x="161" y="29"/>
                    <a:pt x="161" y="30"/>
                    <a:pt x="161" y="30"/>
                  </a:cubicBezTo>
                  <a:cubicBezTo>
                    <a:pt x="163" y="30"/>
                    <a:pt x="161" y="28"/>
                    <a:pt x="161" y="28"/>
                  </a:cubicBezTo>
                  <a:cubicBezTo>
                    <a:pt x="161" y="27"/>
                    <a:pt x="162" y="27"/>
                    <a:pt x="163" y="27"/>
                  </a:cubicBezTo>
                  <a:cubicBezTo>
                    <a:pt x="163" y="28"/>
                    <a:pt x="164" y="30"/>
                    <a:pt x="165" y="29"/>
                  </a:cubicBezTo>
                  <a:cubicBezTo>
                    <a:pt x="166" y="29"/>
                    <a:pt x="164" y="30"/>
                    <a:pt x="165" y="32"/>
                  </a:cubicBezTo>
                  <a:cubicBezTo>
                    <a:pt x="165" y="32"/>
                    <a:pt x="165" y="32"/>
                    <a:pt x="165" y="32"/>
                  </a:cubicBezTo>
                  <a:close/>
                  <a:moveTo>
                    <a:pt x="416" y="29"/>
                  </a:moveTo>
                  <a:cubicBezTo>
                    <a:pt x="416" y="28"/>
                    <a:pt x="417" y="28"/>
                    <a:pt x="418" y="28"/>
                  </a:cubicBezTo>
                  <a:cubicBezTo>
                    <a:pt x="417" y="28"/>
                    <a:pt x="417" y="29"/>
                    <a:pt x="416" y="29"/>
                  </a:cubicBezTo>
                  <a:cubicBezTo>
                    <a:pt x="416" y="29"/>
                    <a:pt x="416" y="29"/>
                    <a:pt x="416" y="29"/>
                  </a:cubicBezTo>
                  <a:close/>
                  <a:moveTo>
                    <a:pt x="304" y="34"/>
                  </a:moveTo>
                  <a:cubicBezTo>
                    <a:pt x="303" y="32"/>
                    <a:pt x="303" y="31"/>
                    <a:pt x="305" y="31"/>
                  </a:cubicBezTo>
                  <a:cubicBezTo>
                    <a:pt x="306" y="33"/>
                    <a:pt x="306" y="34"/>
                    <a:pt x="304" y="34"/>
                  </a:cubicBezTo>
                  <a:cubicBezTo>
                    <a:pt x="304" y="34"/>
                    <a:pt x="304" y="34"/>
                    <a:pt x="304" y="34"/>
                  </a:cubicBezTo>
                  <a:close/>
                  <a:moveTo>
                    <a:pt x="9" y="35"/>
                  </a:moveTo>
                  <a:cubicBezTo>
                    <a:pt x="8" y="35"/>
                    <a:pt x="8" y="34"/>
                    <a:pt x="9" y="34"/>
                  </a:cubicBezTo>
                  <a:cubicBezTo>
                    <a:pt x="9" y="34"/>
                    <a:pt x="9" y="34"/>
                    <a:pt x="10" y="34"/>
                  </a:cubicBezTo>
                  <a:cubicBezTo>
                    <a:pt x="9" y="34"/>
                    <a:pt x="9" y="35"/>
                    <a:pt x="9" y="35"/>
                  </a:cubicBezTo>
                  <a:cubicBezTo>
                    <a:pt x="9" y="35"/>
                    <a:pt x="9" y="35"/>
                    <a:pt x="9" y="35"/>
                  </a:cubicBezTo>
                  <a:close/>
                  <a:moveTo>
                    <a:pt x="365" y="38"/>
                  </a:moveTo>
                  <a:cubicBezTo>
                    <a:pt x="367" y="35"/>
                    <a:pt x="365" y="37"/>
                    <a:pt x="364" y="35"/>
                  </a:cubicBezTo>
                  <a:cubicBezTo>
                    <a:pt x="366" y="35"/>
                    <a:pt x="371" y="34"/>
                    <a:pt x="374" y="34"/>
                  </a:cubicBezTo>
                  <a:cubicBezTo>
                    <a:pt x="374" y="38"/>
                    <a:pt x="368" y="39"/>
                    <a:pt x="365" y="38"/>
                  </a:cubicBezTo>
                  <a:cubicBezTo>
                    <a:pt x="365" y="38"/>
                    <a:pt x="365" y="38"/>
                    <a:pt x="365" y="38"/>
                  </a:cubicBezTo>
                  <a:close/>
                  <a:moveTo>
                    <a:pt x="41" y="38"/>
                  </a:moveTo>
                  <a:cubicBezTo>
                    <a:pt x="53" y="34"/>
                    <a:pt x="69" y="35"/>
                    <a:pt x="77" y="42"/>
                  </a:cubicBezTo>
                  <a:cubicBezTo>
                    <a:pt x="72" y="43"/>
                    <a:pt x="62" y="46"/>
                    <a:pt x="55" y="41"/>
                  </a:cubicBezTo>
                  <a:cubicBezTo>
                    <a:pt x="54" y="41"/>
                    <a:pt x="55" y="44"/>
                    <a:pt x="55" y="45"/>
                  </a:cubicBezTo>
                  <a:cubicBezTo>
                    <a:pt x="50" y="43"/>
                    <a:pt x="44" y="41"/>
                    <a:pt x="41" y="38"/>
                  </a:cubicBezTo>
                  <a:cubicBezTo>
                    <a:pt x="41" y="38"/>
                    <a:pt x="41" y="38"/>
                    <a:pt x="41" y="38"/>
                  </a:cubicBezTo>
                  <a:close/>
                  <a:moveTo>
                    <a:pt x="39" y="38"/>
                  </a:moveTo>
                  <a:cubicBezTo>
                    <a:pt x="39" y="38"/>
                    <a:pt x="39" y="37"/>
                    <a:pt x="39" y="37"/>
                  </a:cubicBezTo>
                  <a:cubicBezTo>
                    <a:pt x="41" y="37"/>
                    <a:pt x="40" y="38"/>
                    <a:pt x="41" y="39"/>
                  </a:cubicBezTo>
                  <a:cubicBezTo>
                    <a:pt x="40" y="39"/>
                    <a:pt x="40" y="38"/>
                    <a:pt x="39" y="38"/>
                  </a:cubicBezTo>
                  <a:cubicBezTo>
                    <a:pt x="39" y="38"/>
                    <a:pt x="39" y="38"/>
                    <a:pt x="39" y="38"/>
                  </a:cubicBezTo>
                  <a:close/>
                  <a:moveTo>
                    <a:pt x="359" y="39"/>
                  </a:moveTo>
                  <a:cubicBezTo>
                    <a:pt x="359" y="38"/>
                    <a:pt x="359" y="38"/>
                    <a:pt x="359" y="38"/>
                  </a:cubicBezTo>
                  <a:cubicBezTo>
                    <a:pt x="360" y="36"/>
                    <a:pt x="360" y="39"/>
                    <a:pt x="362" y="38"/>
                  </a:cubicBezTo>
                  <a:cubicBezTo>
                    <a:pt x="361" y="38"/>
                    <a:pt x="361" y="39"/>
                    <a:pt x="362" y="39"/>
                  </a:cubicBezTo>
                  <a:cubicBezTo>
                    <a:pt x="363" y="40"/>
                    <a:pt x="361" y="40"/>
                    <a:pt x="362" y="41"/>
                  </a:cubicBezTo>
                  <a:cubicBezTo>
                    <a:pt x="360" y="41"/>
                    <a:pt x="361" y="39"/>
                    <a:pt x="360" y="39"/>
                  </a:cubicBezTo>
                  <a:cubicBezTo>
                    <a:pt x="359" y="39"/>
                    <a:pt x="360" y="42"/>
                    <a:pt x="360" y="43"/>
                  </a:cubicBezTo>
                  <a:cubicBezTo>
                    <a:pt x="359" y="44"/>
                    <a:pt x="357" y="44"/>
                    <a:pt x="355" y="44"/>
                  </a:cubicBezTo>
                  <a:cubicBezTo>
                    <a:pt x="356" y="42"/>
                    <a:pt x="355" y="42"/>
                    <a:pt x="355" y="40"/>
                  </a:cubicBezTo>
                  <a:cubicBezTo>
                    <a:pt x="357" y="40"/>
                    <a:pt x="357" y="37"/>
                    <a:pt x="359" y="39"/>
                  </a:cubicBezTo>
                  <a:cubicBezTo>
                    <a:pt x="359" y="39"/>
                    <a:pt x="359" y="39"/>
                    <a:pt x="359" y="39"/>
                  </a:cubicBezTo>
                  <a:close/>
                  <a:moveTo>
                    <a:pt x="319" y="45"/>
                  </a:moveTo>
                  <a:cubicBezTo>
                    <a:pt x="318" y="45"/>
                    <a:pt x="319" y="43"/>
                    <a:pt x="320" y="44"/>
                  </a:cubicBezTo>
                  <a:cubicBezTo>
                    <a:pt x="321" y="45"/>
                    <a:pt x="319" y="44"/>
                    <a:pt x="319" y="45"/>
                  </a:cubicBezTo>
                  <a:cubicBezTo>
                    <a:pt x="319" y="45"/>
                    <a:pt x="319" y="45"/>
                    <a:pt x="319" y="45"/>
                  </a:cubicBezTo>
                  <a:close/>
                  <a:moveTo>
                    <a:pt x="109" y="52"/>
                  </a:moveTo>
                  <a:cubicBezTo>
                    <a:pt x="110" y="52"/>
                    <a:pt x="112" y="53"/>
                    <a:pt x="113" y="50"/>
                  </a:cubicBezTo>
                  <a:cubicBezTo>
                    <a:pt x="115" y="50"/>
                    <a:pt x="115" y="50"/>
                    <a:pt x="117" y="51"/>
                  </a:cubicBezTo>
                  <a:cubicBezTo>
                    <a:pt x="128" y="50"/>
                    <a:pt x="129" y="59"/>
                    <a:pt x="133" y="65"/>
                  </a:cubicBezTo>
                  <a:cubicBezTo>
                    <a:pt x="125" y="65"/>
                    <a:pt x="119" y="59"/>
                    <a:pt x="112" y="56"/>
                  </a:cubicBezTo>
                  <a:cubicBezTo>
                    <a:pt x="112" y="55"/>
                    <a:pt x="111" y="54"/>
                    <a:pt x="111" y="53"/>
                  </a:cubicBezTo>
                  <a:cubicBezTo>
                    <a:pt x="111" y="53"/>
                    <a:pt x="111" y="54"/>
                    <a:pt x="110" y="54"/>
                  </a:cubicBezTo>
                  <a:cubicBezTo>
                    <a:pt x="109" y="54"/>
                    <a:pt x="110" y="52"/>
                    <a:pt x="109" y="52"/>
                  </a:cubicBezTo>
                  <a:cubicBezTo>
                    <a:pt x="109" y="52"/>
                    <a:pt x="109" y="52"/>
                    <a:pt x="109" y="52"/>
                  </a:cubicBezTo>
                  <a:close/>
                  <a:moveTo>
                    <a:pt x="76" y="67"/>
                  </a:moveTo>
                  <a:cubicBezTo>
                    <a:pt x="77" y="68"/>
                    <a:pt x="74" y="69"/>
                    <a:pt x="75" y="67"/>
                  </a:cubicBezTo>
                  <a:cubicBezTo>
                    <a:pt x="75" y="67"/>
                    <a:pt x="76" y="66"/>
                    <a:pt x="76" y="67"/>
                  </a:cubicBezTo>
                  <a:cubicBezTo>
                    <a:pt x="76" y="67"/>
                    <a:pt x="76" y="67"/>
                    <a:pt x="76" y="67"/>
                  </a:cubicBezTo>
                  <a:close/>
                  <a:moveTo>
                    <a:pt x="84" y="70"/>
                  </a:moveTo>
                  <a:cubicBezTo>
                    <a:pt x="84" y="71"/>
                    <a:pt x="84" y="71"/>
                    <a:pt x="84" y="70"/>
                  </a:cubicBezTo>
                  <a:cubicBezTo>
                    <a:pt x="83" y="70"/>
                    <a:pt x="80" y="72"/>
                    <a:pt x="82" y="73"/>
                  </a:cubicBezTo>
                  <a:cubicBezTo>
                    <a:pt x="82" y="74"/>
                    <a:pt x="80" y="72"/>
                    <a:pt x="79" y="73"/>
                  </a:cubicBezTo>
                  <a:cubicBezTo>
                    <a:pt x="80" y="71"/>
                    <a:pt x="81" y="68"/>
                    <a:pt x="79" y="67"/>
                  </a:cubicBezTo>
                  <a:cubicBezTo>
                    <a:pt x="79" y="66"/>
                    <a:pt x="81" y="67"/>
                    <a:pt x="82" y="67"/>
                  </a:cubicBezTo>
                  <a:cubicBezTo>
                    <a:pt x="83" y="69"/>
                    <a:pt x="82" y="69"/>
                    <a:pt x="84" y="70"/>
                  </a:cubicBezTo>
                  <a:cubicBezTo>
                    <a:pt x="84" y="70"/>
                    <a:pt x="84" y="70"/>
                    <a:pt x="84" y="70"/>
                  </a:cubicBezTo>
                  <a:close/>
                  <a:moveTo>
                    <a:pt x="85" y="74"/>
                  </a:moveTo>
                  <a:cubicBezTo>
                    <a:pt x="84" y="74"/>
                    <a:pt x="84" y="72"/>
                    <a:pt x="83" y="73"/>
                  </a:cubicBezTo>
                  <a:cubicBezTo>
                    <a:pt x="83" y="71"/>
                    <a:pt x="86" y="72"/>
                    <a:pt x="85" y="74"/>
                  </a:cubicBezTo>
                  <a:cubicBezTo>
                    <a:pt x="85" y="74"/>
                    <a:pt x="85" y="74"/>
                    <a:pt x="85" y="74"/>
                  </a:cubicBezTo>
                  <a:close/>
                  <a:moveTo>
                    <a:pt x="242" y="76"/>
                  </a:moveTo>
                  <a:cubicBezTo>
                    <a:pt x="242" y="78"/>
                    <a:pt x="240" y="77"/>
                    <a:pt x="240" y="75"/>
                  </a:cubicBezTo>
                  <a:cubicBezTo>
                    <a:pt x="241" y="75"/>
                    <a:pt x="241" y="76"/>
                    <a:pt x="242" y="76"/>
                  </a:cubicBezTo>
                  <a:cubicBezTo>
                    <a:pt x="242" y="76"/>
                    <a:pt x="242" y="76"/>
                    <a:pt x="242" y="76"/>
                  </a:cubicBezTo>
                  <a:close/>
                  <a:moveTo>
                    <a:pt x="211" y="83"/>
                  </a:moveTo>
                  <a:cubicBezTo>
                    <a:pt x="212" y="77"/>
                    <a:pt x="218" y="77"/>
                    <a:pt x="224" y="79"/>
                  </a:cubicBezTo>
                  <a:cubicBezTo>
                    <a:pt x="225" y="84"/>
                    <a:pt x="232" y="91"/>
                    <a:pt x="234" y="100"/>
                  </a:cubicBezTo>
                  <a:cubicBezTo>
                    <a:pt x="225" y="95"/>
                    <a:pt x="219" y="89"/>
                    <a:pt x="211" y="83"/>
                  </a:cubicBezTo>
                  <a:cubicBezTo>
                    <a:pt x="211" y="83"/>
                    <a:pt x="211" y="83"/>
                    <a:pt x="211" y="83"/>
                  </a:cubicBezTo>
                  <a:close/>
                  <a:moveTo>
                    <a:pt x="353" y="90"/>
                  </a:moveTo>
                  <a:cubicBezTo>
                    <a:pt x="352" y="90"/>
                    <a:pt x="352" y="90"/>
                    <a:pt x="352" y="89"/>
                  </a:cubicBezTo>
                  <a:cubicBezTo>
                    <a:pt x="353" y="89"/>
                    <a:pt x="353" y="89"/>
                    <a:pt x="353" y="90"/>
                  </a:cubicBezTo>
                  <a:cubicBezTo>
                    <a:pt x="353" y="90"/>
                    <a:pt x="353" y="90"/>
                    <a:pt x="353" y="90"/>
                  </a:cubicBezTo>
                  <a:close/>
                  <a:moveTo>
                    <a:pt x="348" y="107"/>
                  </a:moveTo>
                  <a:cubicBezTo>
                    <a:pt x="348" y="106"/>
                    <a:pt x="349" y="105"/>
                    <a:pt x="348" y="105"/>
                  </a:cubicBezTo>
                  <a:cubicBezTo>
                    <a:pt x="348" y="103"/>
                    <a:pt x="349" y="105"/>
                    <a:pt x="350" y="105"/>
                  </a:cubicBezTo>
                  <a:cubicBezTo>
                    <a:pt x="350" y="106"/>
                    <a:pt x="350" y="107"/>
                    <a:pt x="348" y="107"/>
                  </a:cubicBezTo>
                  <a:cubicBezTo>
                    <a:pt x="348" y="107"/>
                    <a:pt x="348" y="107"/>
                    <a:pt x="348" y="107"/>
                  </a:cubicBezTo>
                  <a:close/>
                  <a:moveTo>
                    <a:pt x="350" y="125"/>
                  </a:moveTo>
                  <a:cubicBezTo>
                    <a:pt x="349" y="124"/>
                    <a:pt x="351" y="122"/>
                    <a:pt x="351" y="121"/>
                  </a:cubicBezTo>
                  <a:cubicBezTo>
                    <a:pt x="351" y="121"/>
                    <a:pt x="352" y="123"/>
                    <a:pt x="351" y="122"/>
                  </a:cubicBezTo>
                  <a:cubicBezTo>
                    <a:pt x="350" y="123"/>
                    <a:pt x="351" y="123"/>
                    <a:pt x="351" y="123"/>
                  </a:cubicBezTo>
                  <a:cubicBezTo>
                    <a:pt x="351" y="124"/>
                    <a:pt x="350" y="124"/>
                    <a:pt x="350" y="125"/>
                  </a:cubicBezTo>
                  <a:cubicBezTo>
                    <a:pt x="350" y="125"/>
                    <a:pt x="350" y="125"/>
                    <a:pt x="350" y="125"/>
                  </a:cubicBezTo>
                  <a:close/>
                  <a:moveTo>
                    <a:pt x="117" y="127"/>
                  </a:moveTo>
                  <a:cubicBezTo>
                    <a:pt x="115" y="126"/>
                    <a:pt x="116" y="124"/>
                    <a:pt x="117" y="123"/>
                  </a:cubicBezTo>
                  <a:cubicBezTo>
                    <a:pt x="118" y="124"/>
                    <a:pt x="117" y="126"/>
                    <a:pt x="117" y="127"/>
                  </a:cubicBezTo>
                  <a:cubicBezTo>
                    <a:pt x="117" y="127"/>
                    <a:pt x="117" y="127"/>
                    <a:pt x="117" y="127"/>
                  </a:cubicBezTo>
                  <a:close/>
                  <a:moveTo>
                    <a:pt x="114" y="143"/>
                  </a:moveTo>
                  <a:cubicBezTo>
                    <a:pt x="113" y="137"/>
                    <a:pt x="116" y="131"/>
                    <a:pt x="116" y="127"/>
                  </a:cubicBezTo>
                  <a:cubicBezTo>
                    <a:pt x="120" y="131"/>
                    <a:pt x="122" y="140"/>
                    <a:pt x="120" y="146"/>
                  </a:cubicBezTo>
                  <a:cubicBezTo>
                    <a:pt x="117" y="147"/>
                    <a:pt x="116" y="143"/>
                    <a:pt x="114" y="143"/>
                  </a:cubicBezTo>
                  <a:cubicBezTo>
                    <a:pt x="114" y="143"/>
                    <a:pt x="114" y="143"/>
                    <a:pt x="114" y="143"/>
                  </a:cubicBezTo>
                  <a:close/>
                  <a:moveTo>
                    <a:pt x="239" y="129"/>
                  </a:moveTo>
                  <a:cubicBezTo>
                    <a:pt x="239" y="128"/>
                    <a:pt x="239" y="128"/>
                    <a:pt x="239" y="127"/>
                  </a:cubicBezTo>
                  <a:cubicBezTo>
                    <a:pt x="241" y="126"/>
                    <a:pt x="241" y="130"/>
                    <a:pt x="239" y="129"/>
                  </a:cubicBezTo>
                  <a:cubicBezTo>
                    <a:pt x="239" y="129"/>
                    <a:pt x="239" y="129"/>
                    <a:pt x="239" y="129"/>
                  </a:cubicBezTo>
                  <a:close/>
                  <a:moveTo>
                    <a:pt x="172" y="134"/>
                  </a:moveTo>
                  <a:cubicBezTo>
                    <a:pt x="170" y="135"/>
                    <a:pt x="169" y="133"/>
                    <a:pt x="169" y="130"/>
                  </a:cubicBezTo>
                  <a:cubicBezTo>
                    <a:pt x="169" y="130"/>
                    <a:pt x="169" y="130"/>
                    <a:pt x="170" y="130"/>
                  </a:cubicBezTo>
                  <a:cubicBezTo>
                    <a:pt x="172" y="131"/>
                    <a:pt x="172" y="132"/>
                    <a:pt x="172" y="134"/>
                  </a:cubicBezTo>
                  <a:cubicBezTo>
                    <a:pt x="172" y="134"/>
                    <a:pt x="172" y="134"/>
                    <a:pt x="172" y="134"/>
                  </a:cubicBezTo>
                  <a:close/>
                  <a:moveTo>
                    <a:pt x="240" y="165"/>
                  </a:moveTo>
                  <a:cubicBezTo>
                    <a:pt x="240" y="164"/>
                    <a:pt x="241" y="164"/>
                    <a:pt x="241" y="163"/>
                  </a:cubicBezTo>
                  <a:cubicBezTo>
                    <a:pt x="244" y="164"/>
                    <a:pt x="247" y="169"/>
                    <a:pt x="242" y="169"/>
                  </a:cubicBezTo>
                  <a:cubicBezTo>
                    <a:pt x="242" y="168"/>
                    <a:pt x="243" y="165"/>
                    <a:pt x="240" y="165"/>
                  </a:cubicBezTo>
                  <a:cubicBezTo>
                    <a:pt x="240" y="165"/>
                    <a:pt x="240" y="165"/>
                    <a:pt x="240" y="165"/>
                  </a:cubicBezTo>
                  <a:close/>
                  <a:moveTo>
                    <a:pt x="238" y="178"/>
                  </a:moveTo>
                  <a:cubicBezTo>
                    <a:pt x="238" y="179"/>
                    <a:pt x="237" y="177"/>
                    <a:pt x="237" y="178"/>
                  </a:cubicBezTo>
                  <a:cubicBezTo>
                    <a:pt x="235" y="178"/>
                    <a:pt x="237" y="175"/>
                    <a:pt x="235" y="176"/>
                  </a:cubicBezTo>
                  <a:cubicBezTo>
                    <a:pt x="235" y="175"/>
                    <a:pt x="235" y="174"/>
                    <a:pt x="235" y="173"/>
                  </a:cubicBezTo>
                  <a:cubicBezTo>
                    <a:pt x="236" y="173"/>
                    <a:pt x="237" y="174"/>
                    <a:pt x="237" y="173"/>
                  </a:cubicBezTo>
                  <a:cubicBezTo>
                    <a:pt x="238" y="173"/>
                    <a:pt x="236" y="176"/>
                    <a:pt x="238" y="175"/>
                  </a:cubicBezTo>
                  <a:cubicBezTo>
                    <a:pt x="239" y="177"/>
                    <a:pt x="236" y="177"/>
                    <a:pt x="238" y="178"/>
                  </a:cubicBezTo>
                  <a:cubicBezTo>
                    <a:pt x="238" y="178"/>
                    <a:pt x="238" y="178"/>
                    <a:pt x="238" y="178"/>
                  </a:cubicBezTo>
                  <a:close/>
                  <a:moveTo>
                    <a:pt x="243" y="186"/>
                  </a:moveTo>
                  <a:cubicBezTo>
                    <a:pt x="245" y="183"/>
                    <a:pt x="240" y="182"/>
                    <a:pt x="240" y="179"/>
                  </a:cubicBezTo>
                  <a:cubicBezTo>
                    <a:pt x="244" y="182"/>
                    <a:pt x="250" y="185"/>
                    <a:pt x="249" y="191"/>
                  </a:cubicBezTo>
                  <a:cubicBezTo>
                    <a:pt x="247" y="190"/>
                    <a:pt x="246" y="187"/>
                    <a:pt x="243" y="186"/>
                  </a:cubicBezTo>
                  <a:cubicBezTo>
                    <a:pt x="243" y="186"/>
                    <a:pt x="243" y="186"/>
                    <a:pt x="243" y="186"/>
                  </a:cubicBezTo>
                  <a:close/>
                  <a:moveTo>
                    <a:pt x="254" y="194"/>
                  </a:moveTo>
                  <a:cubicBezTo>
                    <a:pt x="253" y="194"/>
                    <a:pt x="250" y="193"/>
                    <a:pt x="251" y="190"/>
                  </a:cubicBezTo>
                  <a:cubicBezTo>
                    <a:pt x="253" y="191"/>
                    <a:pt x="254" y="192"/>
                    <a:pt x="254" y="194"/>
                  </a:cubicBezTo>
                  <a:cubicBezTo>
                    <a:pt x="254" y="194"/>
                    <a:pt x="254" y="194"/>
                    <a:pt x="254" y="194"/>
                  </a:cubicBezTo>
                  <a:close/>
                  <a:moveTo>
                    <a:pt x="261" y="212"/>
                  </a:moveTo>
                  <a:cubicBezTo>
                    <a:pt x="255" y="211"/>
                    <a:pt x="256" y="206"/>
                    <a:pt x="253" y="204"/>
                  </a:cubicBezTo>
                  <a:cubicBezTo>
                    <a:pt x="257" y="205"/>
                    <a:pt x="260" y="208"/>
                    <a:pt x="261" y="212"/>
                  </a:cubicBezTo>
                  <a:cubicBezTo>
                    <a:pt x="261" y="212"/>
                    <a:pt x="261" y="212"/>
                    <a:pt x="261" y="212"/>
                  </a:cubicBezTo>
                  <a:close/>
                  <a:moveTo>
                    <a:pt x="270" y="213"/>
                  </a:moveTo>
                  <a:cubicBezTo>
                    <a:pt x="267" y="211"/>
                    <a:pt x="270" y="210"/>
                    <a:pt x="271" y="208"/>
                  </a:cubicBezTo>
                  <a:cubicBezTo>
                    <a:pt x="273" y="208"/>
                    <a:pt x="272" y="210"/>
                    <a:pt x="272" y="212"/>
                  </a:cubicBezTo>
                  <a:cubicBezTo>
                    <a:pt x="271" y="212"/>
                    <a:pt x="271" y="213"/>
                    <a:pt x="270" y="213"/>
                  </a:cubicBezTo>
                  <a:cubicBezTo>
                    <a:pt x="270" y="213"/>
                    <a:pt x="270" y="213"/>
                    <a:pt x="270" y="213"/>
                  </a:cubicBezTo>
                  <a:close/>
                  <a:moveTo>
                    <a:pt x="269" y="226"/>
                  </a:moveTo>
                  <a:cubicBezTo>
                    <a:pt x="268" y="223"/>
                    <a:pt x="265" y="220"/>
                    <a:pt x="265" y="217"/>
                  </a:cubicBezTo>
                  <a:cubicBezTo>
                    <a:pt x="268" y="219"/>
                    <a:pt x="269" y="222"/>
                    <a:pt x="269" y="226"/>
                  </a:cubicBezTo>
                  <a:cubicBezTo>
                    <a:pt x="269" y="226"/>
                    <a:pt x="269" y="226"/>
                    <a:pt x="269" y="226"/>
                  </a:cubicBezTo>
                  <a:close/>
                  <a:moveTo>
                    <a:pt x="280" y="218"/>
                  </a:moveTo>
                  <a:cubicBezTo>
                    <a:pt x="279" y="221"/>
                    <a:pt x="277" y="220"/>
                    <a:pt x="276" y="218"/>
                  </a:cubicBezTo>
                  <a:cubicBezTo>
                    <a:pt x="278" y="217"/>
                    <a:pt x="278" y="218"/>
                    <a:pt x="280" y="218"/>
                  </a:cubicBezTo>
                  <a:cubicBezTo>
                    <a:pt x="280" y="218"/>
                    <a:pt x="280" y="218"/>
                    <a:pt x="280" y="218"/>
                  </a:cubicBezTo>
                  <a:close/>
                  <a:moveTo>
                    <a:pt x="284" y="227"/>
                  </a:moveTo>
                  <a:cubicBezTo>
                    <a:pt x="284" y="226"/>
                    <a:pt x="282" y="221"/>
                    <a:pt x="286" y="222"/>
                  </a:cubicBezTo>
                  <a:cubicBezTo>
                    <a:pt x="286" y="223"/>
                    <a:pt x="286" y="224"/>
                    <a:pt x="286" y="225"/>
                  </a:cubicBezTo>
                  <a:cubicBezTo>
                    <a:pt x="285" y="226"/>
                    <a:pt x="284" y="226"/>
                    <a:pt x="284" y="227"/>
                  </a:cubicBezTo>
                  <a:cubicBezTo>
                    <a:pt x="284" y="227"/>
                    <a:pt x="284" y="227"/>
                    <a:pt x="284" y="227"/>
                  </a:cubicBezTo>
                  <a:close/>
                  <a:moveTo>
                    <a:pt x="103" y="232"/>
                  </a:moveTo>
                  <a:cubicBezTo>
                    <a:pt x="102" y="229"/>
                    <a:pt x="102" y="224"/>
                    <a:pt x="103" y="222"/>
                  </a:cubicBezTo>
                  <a:cubicBezTo>
                    <a:pt x="105" y="222"/>
                    <a:pt x="105" y="223"/>
                    <a:pt x="106" y="223"/>
                  </a:cubicBezTo>
                  <a:cubicBezTo>
                    <a:pt x="105" y="225"/>
                    <a:pt x="107" y="231"/>
                    <a:pt x="103" y="232"/>
                  </a:cubicBezTo>
                  <a:cubicBezTo>
                    <a:pt x="103" y="232"/>
                    <a:pt x="103" y="232"/>
                    <a:pt x="103" y="232"/>
                  </a:cubicBezTo>
                  <a:close/>
                  <a:moveTo>
                    <a:pt x="272" y="227"/>
                  </a:moveTo>
                  <a:cubicBezTo>
                    <a:pt x="273" y="227"/>
                    <a:pt x="274" y="227"/>
                    <a:pt x="275" y="227"/>
                  </a:cubicBezTo>
                  <a:cubicBezTo>
                    <a:pt x="275" y="229"/>
                    <a:pt x="274" y="229"/>
                    <a:pt x="275" y="232"/>
                  </a:cubicBezTo>
                  <a:cubicBezTo>
                    <a:pt x="277" y="232"/>
                    <a:pt x="276" y="230"/>
                    <a:pt x="279" y="230"/>
                  </a:cubicBezTo>
                  <a:cubicBezTo>
                    <a:pt x="279" y="231"/>
                    <a:pt x="279" y="232"/>
                    <a:pt x="279" y="234"/>
                  </a:cubicBezTo>
                  <a:cubicBezTo>
                    <a:pt x="278" y="235"/>
                    <a:pt x="277" y="233"/>
                    <a:pt x="276" y="235"/>
                  </a:cubicBezTo>
                  <a:cubicBezTo>
                    <a:pt x="275" y="234"/>
                    <a:pt x="275" y="232"/>
                    <a:pt x="273" y="232"/>
                  </a:cubicBezTo>
                  <a:cubicBezTo>
                    <a:pt x="273" y="229"/>
                    <a:pt x="275" y="229"/>
                    <a:pt x="272" y="227"/>
                  </a:cubicBezTo>
                  <a:cubicBezTo>
                    <a:pt x="272" y="227"/>
                    <a:pt x="272" y="227"/>
                    <a:pt x="272" y="227"/>
                  </a:cubicBezTo>
                  <a:close/>
                  <a:moveTo>
                    <a:pt x="97" y="230"/>
                  </a:moveTo>
                  <a:cubicBezTo>
                    <a:pt x="99" y="231"/>
                    <a:pt x="99" y="229"/>
                    <a:pt x="100" y="229"/>
                  </a:cubicBezTo>
                  <a:cubicBezTo>
                    <a:pt x="100" y="230"/>
                    <a:pt x="100" y="230"/>
                    <a:pt x="100" y="231"/>
                  </a:cubicBezTo>
                  <a:cubicBezTo>
                    <a:pt x="100" y="230"/>
                    <a:pt x="99" y="231"/>
                    <a:pt x="99" y="232"/>
                  </a:cubicBezTo>
                  <a:cubicBezTo>
                    <a:pt x="98" y="232"/>
                    <a:pt x="98" y="232"/>
                    <a:pt x="97" y="232"/>
                  </a:cubicBezTo>
                  <a:cubicBezTo>
                    <a:pt x="97" y="231"/>
                    <a:pt x="97" y="231"/>
                    <a:pt x="97" y="230"/>
                  </a:cubicBezTo>
                  <a:cubicBezTo>
                    <a:pt x="97" y="230"/>
                    <a:pt x="97" y="230"/>
                    <a:pt x="97" y="230"/>
                  </a:cubicBezTo>
                  <a:close/>
                  <a:moveTo>
                    <a:pt x="285" y="230"/>
                  </a:moveTo>
                  <a:cubicBezTo>
                    <a:pt x="285" y="230"/>
                    <a:pt x="285" y="230"/>
                    <a:pt x="285" y="230"/>
                  </a:cubicBezTo>
                  <a:cubicBezTo>
                    <a:pt x="284" y="229"/>
                    <a:pt x="287" y="229"/>
                    <a:pt x="286" y="230"/>
                  </a:cubicBezTo>
                  <a:cubicBezTo>
                    <a:pt x="286" y="230"/>
                    <a:pt x="285" y="230"/>
                    <a:pt x="285" y="230"/>
                  </a:cubicBezTo>
                  <a:cubicBezTo>
                    <a:pt x="285" y="230"/>
                    <a:pt x="285" y="230"/>
                    <a:pt x="285" y="230"/>
                  </a:cubicBezTo>
                  <a:close/>
                  <a:moveTo>
                    <a:pt x="104" y="238"/>
                  </a:moveTo>
                  <a:cubicBezTo>
                    <a:pt x="103" y="236"/>
                    <a:pt x="103" y="232"/>
                    <a:pt x="105" y="233"/>
                  </a:cubicBezTo>
                  <a:cubicBezTo>
                    <a:pt x="106" y="235"/>
                    <a:pt x="104" y="236"/>
                    <a:pt x="104" y="238"/>
                  </a:cubicBezTo>
                  <a:cubicBezTo>
                    <a:pt x="104" y="238"/>
                    <a:pt x="104" y="238"/>
                    <a:pt x="104" y="238"/>
                  </a:cubicBezTo>
                  <a:close/>
                  <a:moveTo>
                    <a:pt x="104" y="238"/>
                  </a:moveTo>
                  <a:cubicBezTo>
                    <a:pt x="106" y="239"/>
                    <a:pt x="104" y="238"/>
                    <a:pt x="105" y="237"/>
                  </a:cubicBezTo>
                  <a:cubicBezTo>
                    <a:pt x="106" y="237"/>
                    <a:pt x="105" y="239"/>
                    <a:pt x="106" y="239"/>
                  </a:cubicBezTo>
                  <a:cubicBezTo>
                    <a:pt x="106" y="240"/>
                    <a:pt x="105" y="241"/>
                    <a:pt x="106" y="242"/>
                  </a:cubicBezTo>
                  <a:cubicBezTo>
                    <a:pt x="104" y="244"/>
                    <a:pt x="105" y="240"/>
                    <a:pt x="103" y="241"/>
                  </a:cubicBezTo>
                  <a:cubicBezTo>
                    <a:pt x="103" y="240"/>
                    <a:pt x="104" y="239"/>
                    <a:pt x="104" y="238"/>
                  </a:cubicBezTo>
                  <a:cubicBezTo>
                    <a:pt x="104" y="238"/>
                    <a:pt x="104" y="238"/>
                    <a:pt x="104" y="238"/>
                  </a:cubicBezTo>
                  <a:close/>
                  <a:moveTo>
                    <a:pt x="100" y="248"/>
                  </a:moveTo>
                  <a:cubicBezTo>
                    <a:pt x="98" y="247"/>
                    <a:pt x="100" y="244"/>
                    <a:pt x="101" y="242"/>
                  </a:cubicBezTo>
                  <a:cubicBezTo>
                    <a:pt x="102" y="244"/>
                    <a:pt x="101" y="246"/>
                    <a:pt x="100" y="248"/>
                  </a:cubicBezTo>
                  <a:cubicBezTo>
                    <a:pt x="100" y="248"/>
                    <a:pt x="100" y="248"/>
                    <a:pt x="100" y="248"/>
                  </a:cubicBezTo>
                  <a:close/>
                  <a:moveTo>
                    <a:pt x="101" y="251"/>
                  </a:moveTo>
                  <a:cubicBezTo>
                    <a:pt x="100" y="250"/>
                    <a:pt x="100" y="250"/>
                    <a:pt x="99" y="249"/>
                  </a:cubicBezTo>
                  <a:cubicBezTo>
                    <a:pt x="99" y="249"/>
                    <a:pt x="100" y="249"/>
                    <a:pt x="100" y="249"/>
                  </a:cubicBezTo>
                  <a:cubicBezTo>
                    <a:pt x="100" y="249"/>
                    <a:pt x="101" y="249"/>
                    <a:pt x="101" y="249"/>
                  </a:cubicBezTo>
                  <a:cubicBezTo>
                    <a:pt x="99" y="249"/>
                    <a:pt x="103" y="251"/>
                    <a:pt x="100" y="251"/>
                  </a:cubicBezTo>
                  <a:cubicBezTo>
                    <a:pt x="100" y="251"/>
                    <a:pt x="101" y="251"/>
                    <a:pt x="101" y="251"/>
                  </a:cubicBezTo>
                  <a:cubicBezTo>
                    <a:pt x="101" y="251"/>
                    <a:pt x="101" y="251"/>
                    <a:pt x="101" y="251"/>
                  </a:cubicBezTo>
                  <a:close/>
                  <a:moveTo>
                    <a:pt x="365" y="258"/>
                  </a:moveTo>
                  <a:cubicBezTo>
                    <a:pt x="367" y="256"/>
                    <a:pt x="366" y="254"/>
                    <a:pt x="366" y="250"/>
                  </a:cubicBezTo>
                  <a:cubicBezTo>
                    <a:pt x="366" y="250"/>
                    <a:pt x="367" y="250"/>
                    <a:pt x="368" y="250"/>
                  </a:cubicBezTo>
                  <a:cubicBezTo>
                    <a:pt x="369" y="254"/>
                    <a:pt x="368" y="258"/>
                    <a:pt x="368" y="264"/>
                  </a:cubicBezTo>
                  <a:cubicBezTo>
                    <a:pt x="365" y="264"/>
                    <a:pt x="369" y="261"/>
                    <a:pt x="365" y="262"/>
                  </a:cubicBezTo>
                  <a:cubicBezTo>
                    <a:pt x="366" y="260"/>
                    <a:pt x="365" y="260"/>
                    <a:pt x="365" y="258"/>
                  </a:cubicBezTo>
                  <a:cubicBezTo>
                    <a:pt x="365" y="258"/>
                    <a:pt x="365" y="258"/>
                    <a:pt x="365" y="258"/>
                  </a:cubicBezTo>
                  <a:close/>
                  <a:moveTo>
                    <a:pt x="110" y="256"/>
                  </a:moveTo>
                  <a:cubicBezTo>
                    <a:pt x="109" y="255"/>
                    <a:pt x="110" y="253"/>
                    <a:pt x="110" y="252"/>
                  </a:cubicBezTo>
                  <a:cubicBezTo>
                    <a:pt x="113" y="253"/>
                    <a:pt x="110" y="254"/>
                    <a:pt x="110" y="256"/>
                  </a:cubicBezTo>
                  <a:cubicBezTo>
                    <a:pt x="110" y="256"/>
                    <a:pt x="110" y="256"/>
                    <a:pt x="110" y="256"/>
                  </a:cubicBezTo>
                  <a:close/>
                  <a:moveTo>
                    <a:pt x="100" y="257"/>
                  </a:moveTo>
                  <a:cubicBezTo>
                    <a:pt x="101" y="253"/>
                    <a:pt x="103" y="259"/>
                    <a:pt x="100" y="260"/>
                  </a:cubicBezTo>
                  <a:cubicBezTo>
                    <a:pt x="100" y="259"/>
                    <a:pt x="100" y="257"/>
                    <a:pt x="101" y="257"/>
                  </a:cubicBezTo>
                  <a:cubicBezTo>
                    <a:pt x="101" y="257"/>
                    <a:pt x="100" y="257"/>
                    <a:pt x="100" y="257"/>
                  </a:cubicBezTo>
                  <a:cubicBezTo>
                    <a:pt x="100" y="257"/>
                    <a:pt x="100" y="257"/>
                    <a:pt x="100" y="257"/>
                  </a:cubicBezTo>
                  <a:close/>
                  <a:moveTo>
                    <a:pt x="110" y="263"/>
                  </a:moveTo>
                  <a:cubicBezTo>
                    <a:pt x="108" y="262"/>
                    <a:pt x="110" y="262"/>
                    <a:pt x="110" y="260"/>
                  </a:cubicBezTo>
                  <a:cubicBezTo>
                    <a:pt x="111" y="260"/>
                    <a:pt x="111" y="262"/>
                    <a:pt x="110" y="263"/>
                  </a:cubicBezTo>
                  <a:cubicBezTo>
                    <a:pt x="110" y="263"/>
                    <a:pt x="110" y="263"/>
                    <a:pt x="110" y="263"/>
                  </a:cubicBezTo>
                  <a:close/>
                  <a:moveTo>
                    <a:pt x="339" y="316"/>
                  </a:moveTo>
                  <a:cubicBezTo>
                    <a:pt x="338" y="315"/>
                    <a:pt x="333" y="313"/>
                    <a:pt x="331" y="310"/>
                  </a:cubicBezTo>
                  <a:cubicBezTo>
                    <a:pt x="331" y="310"/>
                    <a:pt x="327" y="310"/>
                    <a:pt x="329" y="311"/>
                  </a:cubicBezTo>
                  <a:cubicBezTo>
                    <a:pt x="327" y="312"/>
                    <a:pt x="328" y="307"/>
                    <a:pt x="325" y="307"/>
                  </a:cubicBezTo>
                  <a:cubicBezTo>
                    <a:pt x="325" y="306"/>
                    <a:pt x="327" y="306"/>
                    <a:pt x="327" y="306"/>
                  </a:cubicBezTo>
                  <a:cubicBezTo>
                    <a:pt x="321" y="302"/>
                    <a:pt x="320" y="293"/>
                    <a:pt x="315" y="287"/>
                  </a:cubicBezTo>
                  <a:cubicBezTo>
                    <a:pt x="314" y="286"/>
                    <a:pt x="314" y="289"/>
                    <a:pt x="313" y="289"/>
                  </a:cubicBezTo>
                  <a:cubicBezTo>
                    <a:pt x="313" y="289"/>
                    <a:pt x="314" y="289"/>
                    <a:pt x="314" y="290"/>
                  </a:cubicBezTo>
                  <a:cubicBezTo>
                    <a:pt x="311" y="288"/>
                    <a:pt x="311" y="284"/>
                    <a:pt x="307" y="284"/>
                  </a:cubicBezTo>
                  <a:cubicBezTo>
                    <a:pt x="303" y="277"/>
                    <a:pt x="304" y="269"/>
                    <a:pt x="296" y="266"/>
                  </a:cubicBezTo>
                  <a:cubicBezTo>
                    <a:pt x="297" y="263"/>
                    <a:pt x="303" y="264"/>
                    <a:pt x="305" y="263"/>
                  </a:cubicBezTo>
                  <a:cubicBezTo>
                    <a:pt x="305" y="266"/>
                    <a:pt x="307" y="266"/>
                    <a:pt x="309" y="267"/>
                  </a:cubicBezTo>
                  <a:cubicBezTo>
                    <a:pt x="309" y="271"/>
                    <a:pt x="309" y="273"/>
                    <a:pt x="311" y="273"/>
                  </a:cubicBezTo>
                  <a:cubicBezTo>
                    <a:pt x="311" y="274"/>
                    <a:pt x="311" y="276"/>
                    <a:pt x="311" y="277"/>
                  </a:cubicBezTo>
                  <a:cubicBezTo>
                    <a:pt x="311" y="278"/>
                    <a:pt x="312" y="278"/>
                    <a:pt x="312" y="278"/>
                  </a:cubicBezTo>
                  <a:cubicBezTo>
                    <a:pt x="314" y="278"/>
                    <a:pt x="314" y="277"/>
                    <a:pt x="314" y="276"/>
                  </a:cubicBezTo>
                  <a:cubicBezTo>
                    <a:pt x="324" y="283"/>
                    <a:pt x="329" y="298"/>
                    <a:pt x="334" y="307"/>
                  </a:cubicBezTo>
                  <a:cubicBezTo>
                    <a:pt x="337" y="310"/>
                    <a:pt x="338" y="313"/>
                    <a:pt x="340" y="316"/>
                  </a:cubicBezTo>
                  <a:cubicBezTo>
                    <a:pt x="339" y="316"/>
                    <a:pt x="339" y="316"/>
                    <a:pt x="339" y="316"/>
                  </a:cubicBezTo>
                  <a:cubicBezTo>
                    <a:pt x="339" y="316"/>
                    <a:pt x="339" y="316"/>
                    <a:pt x="339" y="316"/>
                  </a:cubicBezTo>
                  <a:close/>
                  <a:moveTo>
                    <a:pt x="333" y="267"/>
                  </a:moveTo>
                  <a:cubicBezTo>
                    <a:pt x="333" y="266"/>
                    <a:pt x="334" y="266"/>
                    <a:pt x="335" y="266"/>
                  </a:cubicBezTo>
                  <a:cubicBezTo>
                    <a:pt x="335" y="267"/>
                    <a:pt x="334" y="267"/>
                    <a:pt x="333" y="267"/>
                  </a:cubicBezTo>
                  <a:cubicBezTo>
                    <a:pt x="333" y="267"/>
                    <a:pt x="333" y="267"/>
                    <a:pt x="333" y="267"/>
                  </a:cubicBezTo>
                  <a:close/>
                  <a:moveTo>
                    <a:pt x="353" y="289"/>
                  </a:moveTo>
                  <a:cubicBezTo>
                    <a:pt x="350" y="287"/>
                    <a:pt x="349" y="286"/>
                    <a:pt x="349" y="282"/>
                  </a:cubicBezTo>
                  <a:cubicBezTo>
                    <a:pt x="351" y="284"/>
                    <a:pt x="353" y="285"/>
                    <a:pt x="353" y="289"/>
                  </a:cubicBezTo>
                  <a:cubicBezTo>
                    <a:pt x="353" y="289"/>
                    <a:pt x="353" y="289"/>
                    <a:pt x="353" y="289"/>
                  </a:cubicBezTo>
                  <a:close/>
                  <a:moveTo>
                    <a:pt x="102" y="290"/>
                  </a:moveTo>
                  <a:cubicBezTo>
                    <a:pt x="101" y="290"/>
                    <a:pt x="101" y="289"/>
                    <a:pt x="101" y="288"/>
                  </a:cubicBezTo>
                  <a:cubicBezTo>
                    <a:pt x="102" y="288"/>
                    <a:pt x="102" y="288"/>
                    <a:pt x="103" y="288"/>
                  </a:cubicBezTo>
                  <a:cubicBezTo>
                    <a:pt x="103" y="289"/>
                    <a:pt x="102" y="290"/>
                    <a:pt x="102" y="290"/>
                  </a:cubicBezTo>
                  <a:cubicBezTo>
                    <a:pt x="102" y="290"/>
                    <a:pt x="102" y="290"/>
                    <a:pt x="102" y="290"/>
                  </a:cubicBezTo>
                  <a:close/>
                  <a:moveTo>
                    <a:pt x="366" y="295"/>
                  </a:moveTo>
                  <a:cubicBezTo>
                    <a:pt x="364" y="294"/>
                    <a:pt x="365" y="290"/>
                    <a:pt x="366" y="288"/>
                  </a:cubicBezTo>
                  <a:cubicBezTo>
                    <a:pt x="368" y="289"/>
                    <a:pt x="367" y="294"/>
                    <a:pt x="366" y="295"/>
                  </a:cubicBezTo>
                  <a:cubicBezTo>
                    <a:pt x="366" y="295"/>
                    <a:pt x="366" y="295"/>
                    <a:pt x="366" y="295"/>
                  </a:cubicBezTo>
                  <a:close/>
                  <a:moveTo>
                    <a:pt x="314" y="293"/>
                  </a:moveTo>
                  <a:cubicBezTo>
                    <a:pt x="315" y="291"/>
                    <a:pt x="314" y="291"/>
                    <a:pt x="314" y="289"/>
                  </a:cubicBezTo>
                  <a:cubicBezTo>
                    <a:pt x="315" y="289"/>
                    <a:pt x="317" y="293"/>
                    <a:pt x="314" y="293"/>
                  </a:cubicBezTo>
                  <a:cubicBezTo>
                    <a:pt x="314" y="293"/>
                    <a:pt x="314" y="293"/>
                    <a:pt x="314" y="293"/>
                  </a:cubicBezTo>
                  <a:close/>
                  <a:moveTo>
                    <a:pt x="292" y="295"/>
                  </a:moveTo>
                  <a:cubicBezTo>
                    <a:pt x="291" y="297"/>
                    <a:pt x="289" y="295"/>
                    <a:pt x="289" y="293"/>
                  </a:cubicBezTo>
                  <a:cubicBezTo>
                    <a:pt x="291" y="293"/>
                    <a:pt x="291" y="294"/>
                    <a:pt x="292" y="295"/>
                  </a:cubicBezTo>
                  <a:cubicBezTo>
                    <a:pt x="292" y="295"/>
                    <a:pt x="292" y="295"/>
                    <a:pt x="292" y="295"/>
                  </a:cubicBezTo>
                  <a:close/>
                  <a:moveTo>
                    <a:pt x="291" y="297"/>
                  </a:moveTo>
                  <a:cubicBezTo>
                    <a:pt x="291" y="295"/>
                    <a:pt x="295" y="296"/>
                    <a:pt x="294" y="298"/>
                  </a:cubicBezTo>
                  <a:cubicBezTo>
                    <a:pt x="293" y="298"/>
                    <a:pt x="292" y="297"/>
                    <a:pt x="291" y="297"/>
                  </a:cubicBezTo>
                  <a:cubicBezTo>
                    <a:pt x="291" y="297"/>
                    <a:pt x="291" y="297"/>
                    <a:pt x="291" y="297"/>
                  </a:cubicBezTo>
                  <a:close/>
                  <a:moveTo>
                    <a:pt x="372" y="299"/>
                  </a:moveTo>
                  <a:cubicBezTo>
                    <a:pt x="371" y="298"/>
                    <a:pt x="370" y="297"/>
                    <a:pt x="371" y="296"/>
                  </a:cubicBezTo>
                  <a:cubicBezTo>
                    <a:pt x="372" y="297"/>
                    <a:pt x="372" y="297"/>
                    <a:pt x="372" y="299"/>
                  </a:cubicBezTo>
                  <a:cubicBezTo>
                    <a:pt x="372" y="299"/>
                    <a:pt x="372" y="299"/>
                    <a:pt x="372" y="299"/>
                  </a:cubicBezTo>
                  <a:close/>
                  <a:moveTo>
                    <a:pt x="371" y="308"/>
                  </a:moveTo>
                  <a:cubicBezTo>
                    <a:pt x="368" y="308"/>
                    <a:pt x="369" y="302"/>
                    <a:pt x="370" y="300"/>
                  </a:cubicBezTo>
                  <a:cubicBezTo>
                    <a:pt x="372" y="301"/>
                    <a:pt x="371" y="307"/>
                    <a:pt x="371" y="308"/>
                  </a:cubicBezTo>
                  <a:cubicBezTo>
                    <a:pt x="371" y="308"/>
                    <a:pt x="371" y="308"/>
                    <a:pt x="371" y="308"/>
                  </a:cubicBezTo>
                  <a:close/>
                  <a:moveTo>
                    <a:pt x="365" y="311"/>
                  </a:moveTo>
                  <a:cubicBezTo>
                    <a:pt x="365" y="310"/>
                    <a:pt x="365" y="308"/>
                    <a:pt x="365" y="307"/>
                  </a:cubicBezTo>
                  <a:cubicBezTo>
                    <a:pt x="367" y="308"/>
                    <a:pt x="367" y="312"/>
                    <a:pt x="371" y="312"/>
                  </a:cubicBezTo>
                  <a:cubicBezTo>
                    <a:pt x="371" y="314"/>
                    <a:pt x="370" y="315"/>
                    <a:pt x="372" y="315"/>
                  </a:cubicBezTo>
                  <a:cubicBezTo>
                    <a:pt x="371" y="317"/>
                    <a:pt x="371" y="319"/>
                    <a:pt x="368" y="319"/>
                  </a:cubicBezTo>
                  <a:cubicBezTo>
                    <a:pt x="368" y="317"/>
                    <a:pt x="368" y="312"/>
                    <a:pt x="365" y="311"/>
                  </a:cubicBezTo>
                  <a:cubicBezTo>
                    <a:pt x="365" y="311"/>
                    <a:pt x="365" y="311"/>
                    <a:pt x="365" y="311"/>
                  </a:cubicBezTo>
                  <a:close/>
                  <a:moveTo>
                    <a:pt x="303" y="310"/>
                  </a:moveTo>
                  <a:cubicBezTo>
                    <a:pt x="301" y="310"/>
                    <a:pt x="301" y="309"/>
                    <a:pt x="302" y="308"/>
                  </a:cubicBezTo>
                  <a:cubicBezTo>
                    <a:pt x="304" y="308"/>
                    <a:pt x="303" y="309"/>
                    <a:pt x="303" y="310"/>
                  </a:cubicBezTo>
                  <a:cubicBezTo>
                    <a:pt x="303" y="310"/>
                    <a:pt x="303" y="310"/>
                    <a:pt x="303" y="310"/>
                  </a:cubicBezTo>
                  <a:close/>
                  <a:moveTo>
                    <a:pt x="356" y="315"/>
                  </a:moveTo>
                  <a:cubicBezTo>
                    <a:pt x="356" y="316"/>
                    <a:pt x="352" y="317"/>
                    <a:pt x="353" y="314"/>
                  </a:cubicBezTo>
                  <a:cubicBezTo>
                    <a:pt x="354" y="314"/>
                    <a:pt x="355" y="315"/>
                    <a:pt x="356" y="315"/>
                  </a:cubicBezTo>
                  <a:cubicBezTo>
                    <a:pt x="356" y="315"/>
                    <a:pt x="356" y="315"/>
                    <a:pt x="356" y="315"/>
                  </a:cubicBezTo>
                  <a:close/>
                  <a:moveTo>
                    <a:pt x="344" y="319"/>
                  </a:moveTo>
                  <a:cubicBezTo>
                    <a:pt x="343" y="320"/>
                    <a:pt x="340" y="318"/>
                    <a:pt x="340" y="317"/>
                  </a:cubicBezTo>
                  <a:cubicBezTo>
                    <a:pt x="342" y="316"/>
                    <a:pt x="342" y="319"/>
                    <a:pt x="344" y="319"/>
                  </a:cubicBezTo>
                  <a:cubicBezTo>
                    <a:pt x="344" y="319"/>
                    <a:pt x="344" y="319"/>
                    <a:pt x="344" y="319"/>
                  </a:cubicBezTo>
                  <a:close/>
                  <a:moveTo>
                    <a:pt x="344" y="328"/>
                  </a:moveTo>
                  <a:cubicBezTo>
                    <a:pt x="344" y="331"/>
                    <a:pt x="343" y="333"/>
                    <a:pt x="341" y="334"/>
                  </a:cubicBezTo>
                  <a:cubicBezTo>
                    <a:pt x="342" y="332"/>
                    <a:pt x="340" y="333"/>
                    <a:pt x="340" y="332"/>
                  </a:cubicBezTo>
                  <a:cubicBezTo>
                    <a:pt x="341" y="331"/>
                    <a:pt x="341" y="332"/>
                    <a:pt x="342" y="332"/>
                  </a:cubicBezTo>
                  <a:cubicBezTo>
                    <a:pt x="340" y="330"/>
                    <a:pt x="338" y="329"/>
                    <a:pt x="335" y="327"/>
                  </a:cubicBezTo>
                  <a:cubicBezTo>
                    <a:pt x="335" y="324"/>
                    <a:pt x="336" y="320"/>
                    <a:pt x="333" y="320"/>
                  </a:cubicBezTo>
                  <a:cubicBezTo>
                    <a:pt x="332" y="320"/>
                    <a:pt x="334" y="319"/>
                    <a:pt x="333" y="317"/>
                  </a:cubicBezTo>
                  <a:cubicBezTo>
                    <a:pt x="337" y="317"/>
                    <a:pt x="337" y="319"/>
                    <a:pt x="340" y="319"/>
                  </a:cubicBezTo>
                  <a:cubicBezTo>
                    <a:pt x="341" y="323"/>
                    <a:pt x="337" y="324"/>
                    <a:pt x="341" y="324"/>
                  </a:cubicBezTo>
                  <a:cubicBezTo>
                    <a:pt x="340" y="325"/>
                    <a:pt x="340" y="326"/>
                    <a:pt x="339" y="326"/>
                  </a:cubicBezTo>
                  <a:cubicBezTo>
                    <a:pt x="339" y="327"/>
                    <a:pt x="340" y="327"/>
                    <a:pt x="340" y="328"/>
                  </a:cubicBezTo>
                  <a:cubicBezTo>
                    <a:pt x="342" y="328"/>
                    <a:pt x="342" y="329"/>
                    <a:pt x="344" y="328"/>
                  </a:cubicBezTo>
                  <a:cubicBezTo>
                    <a:pt x="344" y="328"/>
                    <a:pt x="344" y="328"/>
                    <a:pt x="344" y="328"/>
                  </a:cubicBezTo>
                  <a:close/>
                  <a:moveTo>
                    <a:pt x="343" y="333"/>
                  </a:moveTo>
                  <a:cubicBezTo>
                    <a:pt x="344" y="332"/>
                    <a:pt x="344" y="330"/>
                    <a:pt x="346" y="330"/>
                  </a:cubicBezTo>
                  <a:cubicBezTo>
                    <a:pt x="346" y="331"/>
                    <a:pt x="346" y="331"/>
                    <a:pt x="347" y="332"/>
                  </a:cubicBezTo>
                  <a:cubicBezTo>
                    <a:pt x="346" y="334"/>
                    <a:pt x="345" y="333"/>
                    <a:pt x="343" y="333"/>
                  </a:cubicBezTo>
                  <a:cubicBezTo>
                    <a:pt x="343" y="333"/>
                    <a:pt x="343" y="333"/>
                    <a:pt x="343" y="333"/>
                  </a:cubicBezTo>
                  <a:close/>
                  <a:moveTo>
                    <a:pt x="81" y="328"/>
                  </a:moveTo>
                  <a:cubicBezTo>
                    <a:pt x="80" y="328"/>
                    <a:pt x="79" y="327"/>
                    <a:pt x="80" y="326"/>
                  </a:cubicBezTo>
                  <a:cubicBezTo>
                    <a:pt x="81" y="326"/>
                    <a:pt x="81" y="326"/>
                    <a:pt x="81" y="328"/>
                  </a:cubicBezTo>
                  <a:cubicBezTo>
                    <a:pt x="81" y="328"/>
                    <a:pt x="81" y="328"/>
                    <a:pt x="81" y="328"/>
                  </a:cubicBezTo>
                  <a:close/>
                  <a:moveTo>
                    <a:pt x="325" y="337"/>
                  </a:moveTo>
                  <a:cubicBezTo>
                    <a:pt x="326" y="337"/>
                    <a:pt x="323" y="336"/>
                    <a:pt x="322" y="337"/>
                  </a:cubicBezTo>
                  <a:cubicBezTo>
                    <a:pt x="322" y="336"/>
                    <a:pt x="323" y="335"/>
                    <a:pt x="322" y="334"/>
                  </a:cubicBezTo>
                  <a:cubicBezTo>
                    <a:pt x="323" y="335"/>
                    <a:pt x="324" y="336"/>
                    <a:pt x="325" y="337"/>
                  </a:cubicBezTo>
                  <a:cubicBezTo>
                    <a:pt x="325" y="337"/>
                    <a:pt x="325" y="337"/>
                    <a:pt x="325" y="337"/>
                  </a:cubicBezTo>
                  <a:close/>
                  <a:moveTo>
                    <a:pt x="323" y="339"/>
                  </a:moveTo>
                  <a:cubicBezTo>
                    <a:pt x="323" y="338"/>
                    <a:pt x="323" y="338"/>
                    <a:pt x="323" y="337"/>
                  </a:cubicBezTo>
                  <a:cubicBezTo>
                    <a:pt x="324" y="337"/>
                    <a:pt x="324" y="339"/>
                    <a:pt x="325" y="338"/>
                  </a:cubicBezTo>
                  <a:cubicBezTo>
                    <a:pt x="326" y="339"/>
                    <a:pt x="324" y="340"/>
                    <a:pt x="323" y="339"/>
                  </a:cubicBezTo>
                  <a:cubicBezTo>
                    <a:pt x="323" y="339"/>
                    <a:pt x="323" y="339"/>
                    <a:pt x="323" y="339"/>
                  </a:cubicBezTo>
                  <a:close/>
                  <a:moveTo>
                    <a:pt x="95" y="339"/>
                  </a:moveTo>
                  <a:cubicBezTo>
                    <a:pt x="95" y="338"/>
                    <a:pt x="96" y="338"/>
                    <a:pt x="96" y="338"/>
                  </a:cubicBezTo>
                  <a:cubicBezTo>
                    <a:pt x="99" y="336"/>
                    <a:pt x="96" y="341"/>
                    <a:pt x="95" y="339"/>
                  </a:cubicBezTo>
                  <a:cubicBezTo>
                    <a:pt x="95" y="339"/>
                    <a:pt x="95" y="339"/>
                    <a:pt x="95" y="339"/>
                  </a:cubicBezTo>
                  <a:close/>
                  <a:moveTo>
                    <a:pt x="371" y="358"/>
                  </a:moveTo>
                  <a:cubicBezTo>
                    <a:pt x="370" y="360"/>
                    <a:pt x="370" y="356"/>
                    <a:pt x="369" y="356"/>
                  </a:cubicBezTo>
                  <a:cubicBezTo>
                    <a:pt x="369" y="355"/>
                    <a:pt x="369" y="354"/>
                    <a:pt x="370" y="354"/>
                  </a:cubicBezTo>
                  <a:cubicBezTo>
                    <a:pt x="368" y="352"/>
                    <a:pt x="366" y="352"/>
                    <a:pt x="365" y="352"/>
                  </a:cubicBezTo>
                  <a:cubicBezTo>
                    <a:pt x="365" y="351"/>
                    <a:pt x="365" y="349"/>
                    <a:pt x="365" y="349"/>
                  </a:cubicBezTo>
                  <a:cubicBezTo>
                    <a:pt x="365" y="347"/>
                    <a:pt x="364" y="350"/>
                    <a:pt x="363" y="349"/>
                  </a:cubicBezTo>
                  <a:cubicBezTo>
                    <a:pt x="365" y="347"/>
                    <a:pt x="365" y="346"/>
                    <a:pt x="365" y="341"/>
                  </a:cubicBezTo>
                  <a:cubicBezTo>
                    <a:pt x="370" y="343"/>
                    <a:pt x="374" y="350"/>
                    <a:pt x="370" y="356"/>
                  </a:cubicBezTo>
                  <a:cubicBezTo>
                    <a:pt x="370" y="356"/>
                    <a:pt x="370" y="358"/>
                    <a:pt x="371" y="358"/>
                  </a:cubicBezTo>
                  <a:cubicBezTo>
                    <a:pt x="371" y="358"/>
                    <a:pt x="371" y="358"/>
                    <a:pt x="371" y="358"/>
                  </a:cubicBezTo>
                  <a:close/>
                  <a:moveTo>
                    <a:pt x="82" y="350"/>
                  </a:moveTo>
                  <a:cubicBezTo>
                    <a:pt x="80" y="349"/>
                    <a:pt x="82" y="347"/>
                    <a:pt x="80" y="348"/>
                  </a:cubicBezTo>
                  <a:cubicBezTo>
                    <a:pt x="79" y="347"/>
                    <a:pt x="80" y="347"/>
                    <a:pt x="80" y="346"/>
                  </a:cubicBezTo>
                  <a:cubicBezTo>
                    <a:pt x="81" y="346"/>
                    <a:pt x="81" y="346"/>
                    <a:pt x="81" y="346"/>
                  </a:cubicBezTo>
                  <a:cubicBezTo>
                    <a:pt x="81" y="345"/>
                    <a:pt x="81" y="345"/>
                    <a:pt x="80" y="345"/>
                  </a:cubicBezTo>
                  <a:cubicBezTo>
                    <a:pt x="81" y="343"/>
                    <a:pt x="82" y="344"/>
                    <a:pt x="81" y="342"/>
                  </a:cubicBezTo>
                  <a:cubicBezTo>
                    <a:pt x="85" y="343"/>
                    <a:pt x="83" y="347"/>
                    <a:pt x="82" y="350"/>
                  </a:cubicBezTo>
                  <a:cubicBezTo>
                    <a:pt x="82" y="350"/>
                    <a:pt x="82" y="350"/>
                    <a:pt x="82" y="350"/>
                  </a:cubicBezTo>
                  <a:close/>
                  <a:moveTo>
                    <a:pt x="78" y="344"/>
                  </a:moveTo>
                  <a:cubicBezTo>
                    <a:pt x="78" y="344"/>
                    <a:pt x="78" y="347"/>
                    <a:pt x="79" y="345"/>
                  </a:cubicBezTo>
                  <a:cubicBezTo>
                    <a:pt x="81" y="346"/>
                    <a:pt x="77" y="346"/>
                    <a:pt x="78" y="348"/>
                  </a:cubicBezTo>
                  <a:cubicBezTo>
                    <a:pt x="77" y="347"/>
                    <a:pt x="76" y="342"/>
                    <a:pt x="79" y="343"/>
                  </a:cubicBezTo>
                  <a:cubicBezTo>
                    <a:pt x="79" y="344"/>
                    <a:pt x="78" y="344"/>
                    <a:pt x="78" y="344"/>
                  </a:cubicBezTo>
                  <a:cubicBezTo>
                    <a:pt x="78" y="344"/>
                    <a:pt x="78" y="344"/>
                    <a:pt x="78" y="344"/>
                  </a:cubicBezTo>
                  <a:close/>
                  <a:moveTo>
                    <a:pt x="73" y="345"/>
                  </a:moveTo>
                  <a:cubicBezTo>
                    <a:pt x="74" y="346"/>
                    <a:pt x="74" y="345"/>
                    <a:pt x="76" y="345"/>
                  </a:cubicBezTo>
                  <a:cubicBezTo>
                    <a:pt x="75" y="346"/>
                    <a:pt x="74" y="347"/>
                    <a:pt x="72" y="347"/>
                  </a:cubicBezTo>
                  <a:cubicBezTo>
                    <a:pt x="73" y="347"/>
                    <a:pt x="73" y="346"/>
                    <a:pt x="73" y="345"/>
                  </a:cubicBezTo>
                  <a:cubicBezTo>
                    <a:pt x="73" y="345"/>
                    <a:pt x="73" y="345"/>
                    <a:pt x="73" y="345"/>
                  </a:cubicBezTo>
                  <a:close/>
                  <a:moveTo>
                    <a:pt x="73" y="350"/>
                  </a:moveTo>
                  <a:cubicBezTo>
                    <a:pt x="72" y="350"/>
                    <a:pt x="73" y="349"/>
                    <a:pt x="72" y="348"/>
                  </a:cubicBezTo>
                  <a:cubicBezTo>
                    <a:pt x="74" y="348"/>
                    <a:pt x="74" y="349"/>
                    <a:pt x="76" y="349"/>
                  </a:cubicBezTo>
                  <a:cubicBezTo>
                    <a:pt x="76" y="351"/>
                    <a:pt x="73" y="349"/>
                    <a:pt x="73" y="350"/>
                  </a:cubicBezTo>
                  <a:cubicBezTo>
                    <a:pt x="73" y="350"/>
                    <a:pt x="73" y="350"/>
                    <a:pt x="73" y="350"/>
                  </a:cubicBezTo>
                  <a:close/>
                  <a:moveTo>
                    <a:pt x="80" y="352"/>
                  </a:moveTo>
                  <a:cubicBezTo>
                    <a:pt x="79" y="351"/>
                    <a:pt x="79" y="350"/>
                    <a:pt x="78" y="348"/>
                  </a:cubicBezTo>
                  <a:cubicBezTo>
                    <a:pt x="79" y="349"/>
                    <a:pt x="81" y="351"/>
                    <a:pt x="80" y="352"/>
                  </a:cubicBezTo>
                  <a:cubicBezTo>
                    <a:pt x="80" y="352"/>
                    <a:pt x="80" y="352"/>
                    <a:pt x="80" y="352"/>
                  </a:cubicBezTo>
                  <a:close/>
                  <a:moveTo>
                    <a:pt x="83" y="356"/>
                  </a:moveTo>
                  <a:cubicBezTo>
                    <a:pt x="82" y="355"/>
                    <a:pt x="84" y="353"/>
                    <a:pt x="83" y="351"/>
                  </a:cubicBezTo>
                  <a:cubicBezTo>
                    <a:pt x="85" y="352"/>
                    <a:pt x="84" y="351"/>
                    <a:pt x="86" y="352"/>
                  </a:cubicBezTo>
                  <a:cubicBezTo>
                    <a:pt x="85" y="353"/>
                    <a:pt x="84" y="354"/>
                    <a:pt x="83" y="356"/>
                  </a:cubicBezTo>
                  <a:cubicBezTo>
                    <a:pt x="83" y="356"/>
                    <a:pt x="83" y="356"/>
                    <a:pt x="83" y="356"/>
                  </a:cubicBezTo>
                  <a:close/>
                  <a:moveTo>
                    <a:pt x="76" y="352"/>
                  </a:moveTo>
                  <a:cubicBezTo>
                    <a:pt x="78" y="352"/>
                    <a:pt x="75" y="352"/>
                    <a:pt x="75" y="354"/>
                  </a:cubicBezTo>
                  <a:cubicBezTo>
                    <a:pt x="76" y="355"/>
                    <a:pt x="77" y="354"/>
                    <a:pt x="79" y="355"/>
                  </a:cubicBezTo>
                  <a:cubicBezTo>
                    <a:pt x="77" y="356"/>
                    <a:pt x="77" y="357"/>
                    <a:pt x="78" y="360"/>
                  </a:cubicBezTo>
                  <a:cubicBezTo>
                    <a:pt x="77" y="359"/>
                    <a:pt x="77" y="360"/>
                    <a:pt x="76" y="360"/>
                  </a:cubicBezTo>
                  <a:cubicBezTo>
                    <a:pt x="77" y="358"/>
                    <a:pt x="75" y="359"/>
                    <a:pt x="75" y="357"/>
                  </a:cubicBezTo>
                  <a:cubicBezTo>
                    <a:pt x="74" y="356"/>
                    <a:pt x="75" y="356"/>
                    <a:pt x="76" y="356"/>
                  </a:cubicBezTo>
                  <a:cubicBezTo>
                    <a:pt x="76" y="355"/>
                    <a:pt x="75" y="354"/>
                    <a:pt x="73" y="354"/>
                  </a:cubicBezTo>
                  <a:cubicBezTo>
                    <a:pt x="74" y="352"/>
                    <a:pt x="75" y="352"/>
                    <a:pt x="76" y="352"/>
                  </a:cubicBezTo>
                  <a:cubicBezTo>
                    <a:pt x="76" y="352"/>
                    <a:pt x="76" y="352"/>
                    <a:pt x="76" y="352"/>
                  </a:cubicBezTo>
                  <a:close/>
                  <a:moveTo>
                    <a:pt x="79" y="352"/>
                  </a:moveTo>
                  <a:cubicBezTo>
                    <a:pt x="82" y="353"/>
                    <a:pt x="79" y="356"/>
                    <a:pt x="79" y="352"/>
                  </a:cubicBezTo>
                  <a:cubicBezTo>
                    <a:pt x="79" y="352"/>
                    <a:pt x="79" y="352"/>
                    <a:pt x="79" y="352"/>
                  </a:cubicBezTo>
                  <a:close/>
                  <a:moveTo>
                    <a:pt x="67" y="357"/>
                  </a:moveTo>
                  <a:cubicBezTo>
                    <a:pt x="65" y="355"/>
                    <a:pt x="72" y="351"/>
                    <a:pt x="72" y="355"/>
                  </a:cubicBezTo>
                  <a:cubicBezTo>
                    <a:pt x="70" y="355"/>
                    <a:pt x="69" y="355"/>
                    <a:pt x="67" y="357"/>
                  </a:cubicBezTo>
                  <a:cubicBezTo>
                    <a:pt x="67" y="357"/>
                    <a:pt x="67" y="357"/>
                    <a:pt x="67" y="357"/>
                  </a:cubicBezTo>
                  <a:close/>
                  <a:moveTo>
                    <a:pt x="107" y="356"/>
                  </a:moveTo>
                  <a:cubicBezTo>
                    <a:pt x="107" y="354"/>
                    <a:pt x="110" y="356"/>
                    <a:pt x="109" y="355"/>
                  </a:cubicBezTo>
                  <a:cubicBezTo>
                    <a:pt x="111" y="355"/>
                    <a:pt x="111" y="356"/>
                    <a:pt x="111" y="357"/>
                  </a:cubicBezTo>
                  <a:cubicBezTo>
                    <a:pt x="109" y="357"/>
                    <a:pt x="110" y="359"/>
                    <a:pt x="108" y="359"/>
                  </a:cubicBezTo>
                  <a:cubicBezTo>
                    <a:pt x="106" y="358"/>
                    <a:pt x="108" y="356"/>
                    <a:pt x="107" y="356"/>
                  </a:cubicBezTo>
                  <a:cubicBezTo>
                    <a:pt x="107" y="356"/>
                    <a:pt x="107" y="356"/>
                    <a:pt x="107" y="356"/>
                  </a:cubicBezTo>
                  <a:close/>
                  <a:moveTo>
                    <a:pt x="125" y="359"/>
                  </a:moveTo>
                  <a:cubicBezTo>
                    <a:pt x="124" y="358"/>
                    <a:pt x="125" y="358"/>
                    <a:pt x="125" y="356"/>
                  </a:cubicBezTo>
                  <a:cubicBezTo>
                    <a:pt x="128" y="356"/>
                    <a:pt x="127" y="360"/>
                    <a:pt x="125" y="359"/>
                  </a:cubicBezTo>
                  <a:cubicBezTo>
                    <a:pt x="125" y="359"/>
                    <a:pt x="125" y="359"/>
                    <a:pt x="125" y="359"/>
                  </a:cubicBezTo>
                  <a:close/>
                  <a:moveTo>
                    <a:pt x="110" y="360"/>
                  </a:moveTo>
                  <a:cubicBezTo>
                    <a:pt x="111" y="359"/>
                    <a:pt x="111" y="359"/>
                    <a:pt x="111" y="358"/>
                  </a:cubicBezTo>
                  <a:cubicBezTo>
                    <a:pt x="113" y="358"/>
                    <a:pt x="111" y="360"/>
                    <a:pt x="110" y="360"/>
                  </a:cubicBezTo>
                  <a:cubicBezTo>
                    <a:pt x="110" y="360"/>
                    <a:pt x="110" y="360"/>
                    <a:pt x="110" y="360"/>
                  </a:cubicBezTo>
                  <a:close/>
                  <a:moveTo>
                    <a:pt x="55" y="360"/>
                  </a:moveTo>
                  <a:cubicBezTo>
                    <a:pt x="56" y="360"/>
                    <a:pt x="56" y="358"/>
                    <a:pt x="58" y="359"/>
                  </a:cubicBezTo>
                  <a:cubicBezTo>
                    <a:pt x="58" y="360"/>
                    <a:pt x="57" y="360"/>
                    <a:pt x="55" y="360"/>
                  </a:cubicBezTo>
                  <a:cubicBezTo>
                    <a:pt x="55" y="360"/>
                    <a:pt x="55" y="360"/>
                    <a:pt x="55" y="360"/>
                  </a:cubicBezTo>
                  <a:close/>
                  <a:moveTo>
                    <a:pt x="51" y="360"/>
                  </a:moveTo>
                  <a:cubicBezTo>
                    <a:pt x="52" y="359"/>
                    <a:pt x="54" y="360"/>
                    <a:pt x="53" y="362"/>
                  </a:cubicBezTo>
                  <a:cubicBezTo>
                    <a:pt x="52" y="362"/>
                    <a:pt x="51" y="362"/>
                    <a:pt x="51" y="360"/>
                  </a:cubicBezTo>
                  <a:cubicBezTo>
                    <a:pt x="51" y="360"/>
                    <a:pt x="51" y="360"/>
                    <a:pt x="51" y="360"/>
                  </a:cubicBezTo>
                  <a:close/>
                  <a:moveTo>
                    <a:pt x="94" y="364"/>
                  </a:moveTo>
                  <a:cubicBezTo>
                    <a:pt x="92" y="363"/>
                    <a:pt x="90" y="364"/>
                    <a:pt x="91" y="362"/>
                  </a:cubicBezTo>
                  <a:cubicBezTo>
                    <a:pt x="92" y="364"/>
                    <a:pt x="94" y="361"/>
                    <a:pt x="94" y="364"/>
                  </a:cubicBezTo>
                  <a:cubicBezTo>
                    <a:pt x="94" y="364"/>
                    <a:pt x="94" y="364"/>
                    <a:pt x="94" y="364"/>
                  </a:cubicBezTo>
                  <a:close/>
                  <a:moveTo>
                    <a:pt x="346" y="368"/>
                  </a:moveTo>
                  <a:cubicBezTo>
                    <a:pt x="343" y="358"/>
                    <a:pt x="353" y="364"/>
                    <a:pt x="353" y="371"/>
                  </a:cubicBezTo>
                  <a:cubicBezTo>
                    <a:pt x="349" y="371"/>
                    <a:pt x="349" y="365"/>
                    <a:pt x="346" y="368"/>
                  </a:cubicBezTo>
                  <a:cubicBezTo>
                    <a:pt x="346" y="368"/>
                    <a:pt x="346" y="368"/>
                    <a:pt x="346" y="368"/>
                  </a:cubicBezTo>
                  <a:close/>
                  <a:moveTo>
                    <a:pt x="78" y="366"/>
                  </a:moveTo>
                  <a:cubicBezTo>
                    <a:pt x="79" y="366"/>
                    <a:pt x="78" y="366"/>
                    <a:pt x="78" y="366"/>
                  </a:cubicBezTo>
                  <a:cubicBezTo>
                    <a:pt x="78" y="365"/>
                    <a:pt x="78" y="365"/>
                    <a:pt x="78" y="366"/>
                  </a:cubicBezTo>
                  <a:cubicBezTo>
                    <a:pt x="80" y="365"/>
                    <a:pt x="80" y="366"/>
                    <a:pt x="82" y="366"/>
                  </a:cubicBezTo>
                  <a:cubicBezTo>
                    <a:pt x="82" y="366"/>
                    <a:pt x="80" y="368"/>
                    <a:pt x="80" y="366"/>
                  </a:cubicBezTo>
                  <a:cubicBezTo>
                    <a:pt x="79" y="367"/>
                    <a:pt x="81" y="367"/>
                    <a:pt x="80" y="368"/>
                  </a:cubicBezTo>
                  <a:cubicBezTo>
                    <a:pt x="79" y="368"/>
                    <a:pt x="78" y="368"/>
                    <a:pt x="78" y="368"/>
                  </a:cubicBezTo>
                  <a:cubicBezTo>
                    <a:pt x="78" y="367"/>
                    <a:pt x="78" y="366"/>
                    <a:pt x="78" y="366"/>
                  </a:cubicBezTo>
                  <a:cubicBezTo>
                    <a:pt x="78" y="366"/>
                    <a:pt x="78" y="366"/>
                    <a:pt x="78" y="366"/>
                  </a:cubicBezTo>
                  <a:close/>
                  <a:moveTo>
                    <a:pt x="139" y="366"/>
                  </a:moveTo>
                  <a:cubicBezTo>
                    <a:pt x="139" y="366"/>
                    <a:pt x="139" y="365"/>
                    <a:pt x="139" y="365"/>
                  </a:cubicBezTo>
                  <a:cubicBezTo>
                    <a:pt x="140" y="365"/>
                    <a:pt x="140" y="366"/>
                    <a:pt x="140" y="367"/>
                  </a:cubicBezTo>
                  <a:cubicBezTo>
                    <a:pt x="140" y="367"/>
                    <a:pt x="139" y="366"/>
                    <a:pt x="139" y="366"/>
                  </a:cubicBezTo>
                  <a:cubicBezTo>
                    <a:pt x="139" y="366"/>
                    <a:pt x="139" y="366"/>
                    <a:pt x="139" y="366"/>
                  </a:cubicBezTo>
                  <a:close/>
                  <a:moveTo>
                    <a:pt x="379" y="372"/>
                  </a:moveTo>
                  <a:cubicBezTo>
                    <a:pt x="378" y="371"/>
                    <a:pt x="380" y="372"/>
                    <a:pt x="380" y="371"/>
                  </a:cubicBezTo>
                  <a:cubicBezTo>
                    <a:pt x="382" y="371"/>
                    <a:pt x="379" y="372"/>
                    <a:pt x="379" y="372"/>
                  </a:cubicBezTo>
                  <a:cubicBezTo>
                    <a:pt x="379" y="372"/>
                    <a:pt x="379" y="372"/>
                    <a:pt x="379" y="372"/>
                  </a:cubicBezTo>
                  <a:close/>
                  <a:moveTo>
                    <a:pt x="117" y="381"/>
                  </a:moveTo>
                  <a:cubicBezTo>
                    <a:pt x="115" y="379"/>
                    <a:pt x="120" y="380"/>
                    <a:pt x="119" y="377"/>
                  </a:cubicBezTo>
                  <a:cubicBezTo>
                    <a:pt x="120" y="377"/>
                    <a:pt x="119" y="378"/>
                    <a:pt x="120" y="378"/>
                  </a:cubicBezTo>
                  <a:cubicBezTo>
                    <a:pt x="119" y="379"/>
                    <a:pt x="119" y="380"/>
                    <a:pt x="119" y="382"/>
                  </a:cubicBezTo>
                  <a:cubicBezTo>
                    <a:pt x="116" y="382"/>
                    <a:pt x="117" y="382"/>
                    <a:pt x="115" y="381"/>
                  </a:cubicBezTo>
                  <a:cubicBezTo>
                    <a:pt x="115" y="380"/>
                    <a:pt x="116" y="382"/>
                    <a:pt x="117" y="381"/>
                  </a:cubicBezTo>
                  <a:cubicBezTo>
                    <a:pt x="117" y="381"/>
                    <a:pt x="117" y="381"/>
                    <a:pt x="117" y="381"/>
                  </a:cubicBezTo>
                  <a:close/>
                  <a:moveTo>
                    <a:pt x="362" y="382"/>
                  </a:moveTo>
                  <a:cubicBezTo>
                    <a:pt x="360" y="382"/>
                    <a:pt x="360" y="381"/>
                    <a:pt x="360" y="379"/>
                  </a:cubicBezTo>
                  <a:cubicBezTo>
                    <a:pt x="361" y="379"/>
                    <a:pt x="362" y="380"/>
                    <a:pt x="362" y="382"/>
                  </a:cubicBezTo>
                  <a:cubicBezTo>
                    <a:pt x="362" y="382"/>
                    <a:pt x="362" y="382"/>
                    <a:pt x="362" y="382"/>
                  </a:cubicBezTo>
                  <a:close/>
                  <a:moveTo>
                    <a:pt x="385" y="422"/>
                  </a:moveTo>
                  <a:cubicBezTo>
                    <a:pt x="388" y="422"/>
                    <a:pt x="383" y="424"/>
                    <a:pt x="385" y="422"/>
                  </a:cubicBezTo>
                  <a:cubicBezTo>
                    <a:pt x="385" y="422"/>
                    <a:pt x="385" y="422"/>
                    <a:pt x="385" y="422"/>
                  </a:cubicBezTo>
                  <a:close/>
                  <a:moveTo>
                    <a:pt x="373" y="428"/>
                  </a:moveTo>
                  <a:cubicBezTo>
                    <a:pt x="372" y="428"/>
                    <a:pt x="373" y="426"/>
                    <a:pt x="373" y="426"/>
                  </a:cubicBezTo>
                  <a:cubicBezTo>
                    <a:pt x="373" y="426"/>
                    <a:pt x="374" y="427"/>
                    <a:pt x="373" y="428"/>
                  </a:cubicBezTo>
                  <a:cubicBezTo>
                    <a:pt x="373" y="428"/>
                    <a:pt x="373" y="428"/>
                    <a:pt x="373" y="428"/>
                  </a:cubicBezTo>
                  <a:close/>
                  <a:moveTo>
                    <a:pt x="377" y="429"/>
                  </a:moveTo>
                  <a:cubicBezTo>
                    <a:pt x="377" y="428"/>
                    <a:pt x="378" y="429"/>
                    <a:pt x="378" y="428"/>
                  </a:cubicBezTo>
                  <a:cubicBezTo>
                    <a:pt x="379" y="428"/>
                    <a:pt x="380" y="429"/>
                    <a:pt x="380" y="430"/>
                  </a:cubicBezTo>
                  <a:cubicBezTo>
                    <a:pt x="379" y="430"/>
                    <a:pt x="379" y="430"/>
                    <a:pt x="379" y="429"/>
                  </a:cubicBezTo>
                  <a:cubicBezTo>
                    <a:pt x="378" y="429"/>
                    <a:pt x="378" y="429"/>
                    <a:pt x="377" y="429"/>
                  </a:cubicBezTo>
                  <a:cubicBezTo>
                    <a:pt x="377" y="429"/>
                    <a:pt x="377" y="429"/>
                    <a:pt x="377" y="429"/>
                  </a:cubicBezTo>
                  <a:close/>
                  <a:moveTo>
                    <a:pt x="410" y="36"/>
                  </a:moveTo>
                  <a:cubicBezTo>
                    <a:pt x="412" y="37"/>
                    <a:pt x="408" y="39"/>
                    <a:pt x="408" y="38"/>
                  </a:cubicBezTo>
                  <a:cubicBezTo>
                    <a:pt x="408" y="36"/>
                    <a:pt x="410" y="38"/>
                    <a:pt x="410" y="36"/>
                  </a:cubicBezTo>
                  <a:close/>
                  <a:moveTo>
                    <a:pt x="30" y="51"/>
                  </a:moveTo>
                  <a:cubicBezTo>
                    <a:pt x="31" y="53"/>
                    <a:pt x="27" y="53"/>
                    <a:pt x="30" y="53"/>
                  </a:cubicBezTo>
                  <a:cubicBezTo>
                    <a:pt x="29" y="55"/>
                    <a:pt x="28" y="53"/>
                    <a:pt x="27" y="53"/>
                  </a:cubicBezTo>
                  <a:cubicBezTo>
                    <a:pt x="29" y="53"/>
                    <a:pt x="28" y="51"/>
                    <a:pt x="30" y="51"/>
                  </a:cubicBezTo>
                  <a:close/>
                  <a:moveTo>
                    <a:pt x="354" y="74"/>
                  </a:moveTo>
                  <a:cubicBezTo>
                    <a:pt x="355" y="74"/>
                    <a:pt x="355" y="79"/>
                    <a:pt x="353" y="78"/>
                  </a:cubicBezTo>
                  <a:cubicBezTo>
                    <a:pt x="351" y="77"/>
                    <a:pt x="354" y="76"/>
                    <a:pt x="354" y="74"/>
                  </a:cubicBezTo>
                  <a:close/>
                  <a:moveTo>
                    <a:pt x="69" y="83"/>
                  </a:moveTo>
                  <a:cubicBezTo>
                    <a:pt x="70" y="83"/>
                    <a:pt x="70" y="85"/>
                    <a:pt x="71" y="85"/>
                  </a:cubicBezTo>
                  <a:cubicBezTo>
                    <a:pt x="72" y="83"/>
                    <a:pt x="74" y="79"/>
                    <a:pt x="71" y="79"/>
                  </a:cubicBezTo>
                  <a:cubicBezTo>
                    <a:pt x="71" y="80"/>
                    <a:pt x="72" y="80"/>
                    <a:pt x="71" y="82"/>
                  </a:cubicBezTo>
                  <a:cubicBezTo>
                    <a:pt x="71" y="83"/>
                    <a:pt x="69" y="82"/>
                    <a:pt x="69" y="83"/>
                  </a:cubicBezTo>
                  <a:close/>
                  <a:moveTo>
                    <a:pt x="318" y="102"/>
                  </a:moveTo>
                  <a:cubicBezTo>
                    <a:pt x="320" y="101"/>
                    <a:pt x="318" y="105"/>
                    <a:pt x="319" y="106"/>
                  </a:cubicBezTo>
                  <a:cubicBezTo>
                    <a:pt x="317" y="106"/>
                    <a:pt x="319" y="102"/>
                    <a:pt x="318" y="102"/>
                  </a:cubicBezTo>
                  <a:close/>
                  <a:moveTo>
                    <a:pt x="319" y="113"/>
                  </a:moveTo>
                  <a:cubicBezTo>
                    <a:pt x="322" y="111"/>
                    <a:pt x="319" y="117"/>
                    <a:pt x="322" y="116"/>
                  </a:cubicBezTo>
                  <a:cubicBezTo>
                    <a:pt x="323" y="118"/>
                    <a:pt x="321" y="118"/>
                    <a:pt x="321" y="119"/>
                  </a:cubicBezTo>
                  <a:cubicBezTo>
                    <a:pt x="320" y="116"/>
                    <a:pt x="320" y="116"/>
                    <a:pt x="319" y="113"/>
                  </a:cubicBezTo>
                  <a:close/>
                  <a:moveTo>
                    <a:pt x="349" y="177"/>
                  </a:moveTo>
                  <a:cubicBezTo>
                    <a:pt x="351" y="177"/>
                    <a:pt x="349" y="178"/>
                    <a:pt x="348" y="178"/>
                  </a:cubicBezTo>
                  <a:cubicBezTo>
                    <a:pt x="348" y="177"/>
                    <a:pt x="346" y="178"/>
                    <a:pt x="347" y="176"/>
                  </a:cubicBezTo>
                  <a:cubicBezTo>
                    <a:pt x="347" y="176"/>
                    <a:pt x="348" y="176"/>
                    <a:pt x="348" y="175"/>
                  </a:cubicBezTo>
                  <a:cubicBezTo>
                    <a:pt x="349" y="176"/>
                    <a:pt x="348" y="177"/>
                    <a:pt x="348" y="178"/>
                  </a:cubicBezTo>
                  <a:cubicBezTo>
                    <a:pt x="349" y="178"/>
                    <a:pt x="349" y="177"/>
                    <a:pt x="349" y="177"/>
                  </a:cubicBezTo>
                  <a:close/>
                  <a:moveTo>
                    <a:pt x="350" y="179"/>
                  </a:moveTo>
                  <a:cubicBezTo>
                    <a:pt x="351" y="179"/>
                    <a:pt x="348" y="181"/>
                    <a:pt x="351" y="180"/>
                  </a:cubicBezTo>
                  <a:cubicBezTo>
                    <a:pt x="351" y="182"/>
                    <a:pt x="350" y="182"/>
                    <a:pt x="349" y="183"/>
                  </a:cubicBezTo>
                  <a:cubicBezTo>
                    <a:pt x="351" y="182"/>
                    <a:pt x="350" y="185"/>
                    <a:pt x="348" y="186"/>
                  </a:cubicBezTo>
                  <a:cubicBezTo>
                    <a:pt x="347" y="183"/>
                    <a:pt x="349" y="183"/>
                    <a:pt x="347" y="180"/>
                  </a:cubicBezTo>
                  <a:cubicBezTo>
                    <a:pt x="349" y="181"/>
                    <a:pt x="349" y="179"/>
                    <a:pt x="350" y="179"/>
                  </a:cubicBezTo>
                  <a:close/>
                  <a:moveTo>
                    <a:pt x="127" y="260"/>
                  </a:moveTo>
                  <a:cubicBezTo>
                    <a:pt x="126" y="262"/>
                    <a:pt x="127" y="262"/>
                    <a:pt x="128" y="262"/>
                  </a:cubicBezTo>
                  <a:cubicBezTo>
                    <a:pt x="129" y="265"/>
                    <a:pt x="126" y="267"/>
                    <a:pt x="129" y="269"/>
                  </a:cubicBezTo>
                  <a:cubicBezTo>
                    <a:pt x="128" y="272"/>
                    <a:pt x="128" y="273"/>
                    <a:pt x="128" y="276"/>
                  </a:cubicBezTo>
                  <a:cubicBezTo>
                    <a:pt x="128" y="276"/>
                    <a:pt x="128" y="275"/>
                    <a:pt x="127" y="276"/>
                  </a:cubicBezTo>
                  <a:cubicBezTo>
                    <a:pt x="127" y="279"/>
                    <a:pt x="128" y="281"/>
                    <a:pt x="127" y="285"/>
                  </a:cubicBezTo>
                  <a:cubicBezTo>
                    <a:pt x="127" y="285"/>
                    <a:pt x="126" y="285"/>
                    <a:pt x="126" y="286"/>
                  </a:cubicBezTo>
                  <a:cubicBezTo>
                    <a:pt x="124" y="281"/>
                    <a:pt x="126" y="275"/>
                    <a:pt x="123" y="272"/>
                  </a:cubicBezTo>
                  <a:cubicBezTo>
                    <a:pt x="123" y="270"/>
                    <a:pt x="123" y="269"/>
                    <a:pt x="123" y="268"/>
                  </a:cubicBezTo>
                  <a:cubicBezTo>
                    <a:pt x="126" y="264"/>
                    <a:pt x="122" y="270"/>
                    <a:pt x="124" y="271"/>
                  </a:cubicBezTo>
                  <a:cubicBezTo>
                    <a:pt x="125" y="271"/>
                    <a:pt x="124" y="263"/>
                    <a:pt x="127" y="263"/>
                  </a:cubicBezTo>
                  <a:cubicBezTo>
                    <a:pt x="124" y="261"/>
                    <a:pt x="125" y="264"/>
                    <a:pt x="124" y="265"/>
                  </a:cubicBezTo>
                  <a:cubicBezTo>
                    <a:pt x="123" y="261"/>
                    <a:pt x="122" y="255"/>
                    <a:pt x="122" y="254"/>
                  </a:cubicBezTo>
                  <a:cubicBezTo>
                    <a:pt x="122" y="252"/>
                    <a:pt x="122" y="254"/>
                    <a:pt x="121" y="253"/>
                  </a:cubicBezTo>
                  <a:cubicBezTo>
                    <a:pt x="121" y="252"/>
                    <a:pt x="122" y="250"/>
                    <a:pt x="120" y="251"/>
                  </a:cubicBezTo>
                  <a:cubicBezTo>
                    <a:pt x="121" y="247"/>
                    <a:pt x="120" y="244"/>
                    <a:pt x="119" y="238"/>
                  </a:cubicBezTo>
                  <a:cubicBezTo>
                    <a:pt x="120" y="238"/>
                    <a:pt x="121" y="237"/>
                    <a:pt x="122" y="237"/>
                  </a:cubicBezTo>
                  <a:cubicBezTo>
                    <a:pt x="121" y="237"/>
                    <a:pt x="119" y="236"/>
                    <a:pt x="122" y="236"/>
                  </a:cubicBezTo>
                  <a:cubicBezTo>
                    <a:pt x="122" y="234"/>
                    <a:pt x="119" y="235"/>
                    <a:pt x="120" y="236"/>
                  </a:cubicBezTo>
                  <a:cubicBezTo>
                    <a:pt x="119" y="236"/>
                    <a:pt x="119" y="230"/>
                    <a:pt x="121" y="231"/>
                  </a:cubicBezTo>
                  <a:cubicBezTo>
                    <a:pt x="121" y="228"/>
                    <a:pt x="120" y="227"/>
                    <a:pt x="120" y="225"/>
                  </a:cubicBezTo>
                  <a:cubicBezTo>
                    <a:pt x="122" y="226"/>
                    <a:pt x="120" y="225"/>
                    <a:pt x="121" y="224"/>
                  </a:cubicBezTo>
                  <a:cubicBezTo>
                    <a:pt x="119" y="222"/>
                    <a:pt x="120" y="212"/>
                    <a:pt x="119" y="210"/>
                  </a:cubicBezTo>
                  <a:cubicBezTo>
                    <a:pt x="124" y="202"/>
                    <a:pt x="119" y="194"/>
                    <a:pt x="121" y="186"/>
                  </a:cubicBezTo>
                  <a:cubicBezTo>
                    <a:pt x="122" y="187"/>
                    <a:pt x="122" y="189"/>
                    <a:pt x="121" y="189"/>
                  </a:cubicBezTo>
                  <a:cubicBezTo>
                    <a:pt x="122" y="189"/>
                    <a:pt x="122" y="188"/>
                    <a:pt x="122" y="188"/>
                  </a:cubicBezTo>
                  <a:cubicBezTo>
                    <a:pt x="125" y="202"/>
                    <a:pt x="122" y="223"/>
                    <a:pt x="125" y="237"/>
                  </a:cubicBezTo>
                  <a:cubicBezTo>
                    <a:pt x="123" y="238"/>
                    <a:pt x="123" y="242"/>
                    <a:pt x="121" y="243"/>
                  </a:cubicBezTo>
                  <a:cubicBezTo>
                    <a:pt x="122" y="243"/>
                    <a:pt x="122" y="243"/>
                    <a:pt x="122" y="244"/>
                  </a:cubicBezTo>
                  <a:cubicBezTo>
                    <a:pt x="123" y="244"/>
                    <a:pt x="122" y="243"/>
                    <a:pt x="122" y="243"/>
                  </a:cubicBezTo>
                  <a:cubicBezTo>
                    <a:pt x="124" y="242"/>
                    <a:pt x="123" y="244"/>
                    <a:pt x="123" y="245"/>
                  </a:cubicBezTo>
                  <a:cubicBezTo>
                    <a:pt x="121" y="243"/>
                    <a:pt x="123" y="248"/>
                    <a:pt x="121" y="247"/>
                  </a:cubicBezTo>
                  <a:cubicBezTo>
                    <a:pt x="123" y="250"/>
                    <a:pt x="124" y="254"/>
                    <a:pt x="126" y="257"/>
                  </a:cubicBezTo>
                  <a:cubicBezTo>
                    <a:pt x="126" y="257"/>
                    <a:pt x="126" y="256"/>
                    <a:pt x="126" y="255"/>
                  </a:cubicBezTo>
                  <a:cubicBezTo>
                    <a:pt x="127" y="256"/>
                    <a:pt x="127" y="257"/>
                    <a:pt x="127" y="258"/>
                  </a:cubicBezTo>
                  <a:cubicBezTo>
                    <a:pt x="126" y="258"/>
                    <a:pt x="126" y="259"/>
                    <a:pt x="126" y="260"/>
                  </a:cubicBezTo>
                  <a:cubicBezTo>
                    <a:pt x="126" y="261"/>
                    <a:pt x="129" y="258"/>
                    <a:pt x="128" y="261"/>
                  </a:cubicBezTo>
                  <a:cubicBezTo>
                    <a:pt x="128" y="261"/>
                    <a:pt x="128" y="260"/>
                    <a:pt x="127" y="260"/>
                  </a:cubicBezTo>
                  <a:close/>
                  <a:moveTo>
                    <a:pt x="127" y="267"/>
                  </a:moveTo>
                  <a:cubicBezTo>
                    <a:pt x="127" y="268"/>
                    <a:pt x="127" y="268"/>
                    <a:pt x="127" y="269"/>
                  </a:cubicBezTo>
                  <a:cubicBezTo>
                    <a:pt x="127" y="269"/>
                    <a:pt x="126" y="269"/>
                    <a:pt x="125" y="269"/>
                  </a:cubicBezTo>
                  <a:cubicBezTo>
                    <a:pt x="126" y="269"/>
                    <a:pt x="125" y="266"/>
                    <a:pt x="127" y="267"/>
                  </a:cubicBezTo>
                  <a:cubicBezTo>
                    <a:pt x="127" y="267"/>
                    <a:pt x="127" y="267"/>
                    <a:pt x="127" y="267"/>
                  </a:cubicBezTo>
                  <a:close/>
                  <a:moveTo>
                    <a:pt x="349" y="205"/>
                  </a:moveTo>
                  <a:cubicBezTo>
                    <a:pt x="349" y="204"/>
                    <a:pt x="351" y="206"/>
                    <a:pt x="351" y="207"/>
                  </a:cubicBezTo>
                  <a:cubicBezTo>
                    <a:pt x="350" y="207"/>
                    <a:pt x="349" y="207"/>
                    <a:pt x="349" y="208"/>
                  </a:cubicBezTo>
                  <a:cubicBezTo>
                    <a:pt x="350" y="208"/>
                    <a:pt x="350" y="208"/>
                    <a:pt x="350" y="210"/>
                  </a:cubicBezTo>
                  <a:cubicBezTo>
                    <a:pt x="351" y="209"/>
                    <a:pt x="352" y="208"/>
                    <a:pt x="352" y="211"/>
                  </a:cubicBezTo>
                  <a:cubicBezTo>
                    <a:pt x="353" y="210"/>
                    <a:pt x="354" y="211"/>
                    <a:pt x="354" y="210"/>
                  </a:cubicBezTo>
                  <a:cubicBezTo>
                    <a:pt x="353" y="207"/>
                    <a:pt x="354" y="204"/>
                    <a:pt x="352" y="201"/>
                  </a:cubicBezTo>
                  <a:cubicBezTo>
                    <a:pt x="351" y="202"/>
                    <a:pt x="347" y="203"/>
                    <a:pt x="349" y="205"/>
                  </a:cubicBezTo>
                  <a:close/>
                  <a:moveTo>
                    <a:pt x="244" y="246"/>
                  </a:moveTo>
                  <a:cubicBezTo>
                    <a:pt x="245" y="249"/>
                    <a:pt x="240" y="246"/>
                    <a:pt x="242" y="248"/>
                  </a:cubicBezTo>
                  <a:cubicBezTo>
                    <a:pt x="242" y="248"/>
                    <a:pt x="242" y="247"/>
                    <a:pt x="242" y="247"/>
                  </a:cubicBezTo>
                  <a:cubicBezTo>
                    <a:pt x="243" y="249"/>
                    <a:pt x="245" y="247"/>
                    <a:pt x="244" y="250"/>
                  </a:cubicBezTo>
                  <a:cubicBezTo>
                    <a:pt x="246" y="250"/>
                    <a:pt x="247" y="250"/>
                    <a:pt x="248" y="250"/>
                  </a:cubicBezTo>
                  <a:cubicBezTo>
                    <a:pt x="248" y="254"/>
                    <a:pt x="249" y="255"/>
                    <a:pt x="253" y="255"/>
                  </a:cubicBezTo>
                  <a:cubicBezTo>
                    <a:pt x="254" y="248"/>
                    <a:pt x="245" y="250"/>
                    <a:pt x="244" y="244"/>
                  </a:cubicBezTo>
                  <a:cubicBezTo>
                    <a:pt x="243" y="243"/>
                    <a:pt x="243" y="244"/>
                    <a:pt x="242" y="245"/>
                  </a:cubicBezTo>
                  <a:cubicBezTo>
                    <a:pt x="241" y="243"/>
                    <a:pt x="243" y="242"/>
                    <a:pt x="242" y="241"/>
                  </a:cubicBezTo>
                  <a:cubicBezTo>
                    <a:pt x="242" y="242"/>
                    <a:pt x="241" y="242"/>
                    <a:pt x="241" y="242"/>
                  </a:cubicBezTo>
                  <a:cubicBezTo>
                    <a:pt x="241" y="244"/>
                    <a:pt x="242" y="244"/>
                    <a:pt x="242" y="246"/>
                  </a:cubicBezTo>
                  <a:cubicBezTo>
                    <a:pt x="244" y="246"/>
                    <a:pt x="243" y="247"/>
                    <a:pt x="244" y="246"/>
                  </a:cubicBezTo>
                  <a:close/>
                  <a:moveTo>
                    <a:pt x="251" y="254"/>
                  </a:moveTo>
                  <a:cubicBezTo>
                    <a:pt x="251" y="252"/>
                    <a:pt x="252" y="252"/>
                    <a:pt x="253" y="252"/>
                  </a:cubicBezTo>
                  <a:cubicBezTo>
                    <a:pt x="252" y="253"/>
                    <a:pt x="252" y="254"/>
                    <a:pt x="251" y="254"/>
                  </a:cubicBezTo>
                  <a:cubicBezTo>
                    <a:pt x="251" y="254"/>
                    <a:pt x="251" y="254"/>
                    <a:pt x="251" y="254"/>
                  </a:cubicBezTo>
                  <a:close/>
                  <a:moveTo>
                    <a:pt x="255" y="243"/>
                  </a:moveTo>
                  <a:cubicBezTo>
                    <a:pt x="256" y="243"/>
                    <a:pt x="258" y="245"/>
                    <a:pt x="258" y="244"/>
                  </a:cubicBezTo>
                  <a:cubicBezTo>
                    <a:pt x="257" y="244"/>
                    <a:pt x="255" y="242"/>
                    <a:pt x="255" y="243"/>
                  </a:cubicBezTo>
                  <a:close/>
                  <a:moveTo>
                    <a:pt x="113" y="264"/>
                  </a:moveTo>
                  <a:cubicBezTo>
                    <a:pt x="112" y="266"/>
                    <a:pt x="113" y="268"/>
                    <a:pt x="114" y="266"/>
                  </a:cubicBezTo>
                  <a:cubicBezTo>
                    <a:pt x="113" y="266"/>
                    <a:pt x="112" y="262"/>
                    <a:pt x="113" y="264"/>
                  </a:cubicBezTo>
                  <a:close/>
                  <a:moveTo>
                    <a:pt x="115" y="269"/>
                  </a:moveTo>
                  <a:cubicBezTo>
                    <a:pt x="114" y="268"/>
                    <a:pt x="114" y="269"/>
                    <a:pt x="112" y="269"/>
                  </a:cubicBezTo>
                  <a:cubicBezTo>
                    <a:pt x="112" y="270"/>
                    <a:pt x="114" y="272"/>
                    <a:pt x="115" y="271"/>
                  </a:cubicBezTo>
                  <a:cubicBezTo>
                    <a:pt x="114" y="271"/>
                    <a:pt x="113" y="269"/>
                    <a:pt x="114" y="269"/>
                  </a:cubicBezTo>
                  <a:cubicBezTo>
                    <a:pt x="114" y="270"/>
                    <a:pt x="116" y="270"/>
                    <a:pt x="115" y="269"/>
                  </a:cubicBezTo>
                  <a:close/>
                  <a:moveTo>
                    <a:pt x="114" y="274"/>
                  </a:moveTo>
                  <a:cubicBezTo>
                    <a:pt x="114" y="274"/>
                    <a:pt x="115" y="275"/>
                    <a:pt x="115" y="274"/>
                  </a:cubicBezTo>
                  <a:cubicBezTo>
                    <a:pt x="115" y="276"/>
                    <a:pt x="115" y="277"/>
                    <a:pt x="113" y="278"/>
                  </a:cubicBezTo>
                  <a:cubicBezTo>
                    <a:pt x="112" y="276"/>
                    <a:pt x="115" y="275"/>
                    <a:pt x="114" y="274"/>
                  </a:cubicBezTo>
                  <a:close/>
                  <a:moveTo>
                    <a:pt x="117" y="288"/>
                  </a:moveTo>
                  <a:cubicBezTo>
                    <a:pt x="119" y="288"/>
                    <a:pt x="117" y="290"/>
                    <a:pt x="116" y="289"/>
                  </a:cubicBezTo>
                  <a:cubicBezTo>
                    <a:pt x="116" y="290"/>
                    <a:pt x="117" y="291"/>
                    <a:pt x="117" y="293"/>
                  </a:cubicBezTo>
                  <a:cubicBezTo>
                    <a:pt x="118" y="293"/>
                    <a:pt x="117" y="292"/>
                    <a:pt x="117" y="291"/>
                  </a:cubicBezTo>
                  <a:cubicBezTo>
                    <a:pt x="120" y="291"/>
                    <a:pt x="120" y="296"/>
                    <a:pt x="119" y="296"/>
                  </a:cubicBezTo>
                  <a:cubicBezTo>
                    <a:pt x="119" y="297"/>
                    <a:pt x="119" y="297"/>
                    <a:pt x="121" y="297"/>
                  </a:cubicBezTo>
                  <a:cubicBezTo>
                    <a:pt x="120" y="298"/>
                    <a:pt x="121" y="301"/>
                    <a:pt x="119" y="300"/>
                  </a:cubicBezTo>
                  <a:cubicBezTo>
                    <a:pt x="120" y="301"/>
                    <a:pt x="120" y="301"/>
                    <a:pt x="122" y="302"/>
                  </a:cubicBezTo>
                  <a:cubicBezTo>
                    <a:pt x="121" y="305"/>
                    <a:pt x="122" y="306"/>
                    <a:pt x="120" y="309"/>
                  </a:cubicBezTo>
                  <a:cubicBezTo>
                    <a:pt x="121" y="310"/>
                    <a:pt x="121" y="313"/>
                    <a:pt x="119" y="313"/>
                  </a:cubicBezTo>
                  <a:cubicBezTo>
                    <a:pt x="121" y="312"/>
                    <a:pt x="120" y="316"/>
                    <a:pt x="122" y="316"/>
                  </a:cubicBezTo>
                  <a:cubicBezTo>
                    <a:pt x="124" y="316"/>
                    <a:pt x="123" y="314"/>
                    <a:pt x="123" y="313"/>
                  </a:cubicBezTo>
                  <a:cubicBezTo>
                    <a:pt x="124" y="313"/>
                    <a:pt x="123" y="319"/>
                    <a:pt x="124" y="321"/>
                  </a:cubicBezTo>
                  <a:cubicBezTo>
                    <a:pt x="119" y="321"/>
                    <a:pt x="126" y="324"/>
                    <a:pt x="124" y="330"/>
                  </a:cubicBezTo>
                  <a:cubicBezTo>
                    <a:pt x="121" y="331"/>
                    <a:pt x="124" y="328"/>
                    <a:pt x="121" y="329"/>
                  </a:cubicBezTo>
                  <a:cubicBezTo>
                    <a:pt x="120" y="323"/>
                    <a:pt x="122" y="320"/>
                    <a:pt x="119" y="318"/>
                  </a:cubicBezTo>
                  <a:cubicBezTo>
                    <a:pt x="119" y="314"/>
                    <a:pt x="118" y="307"/>
                    <a:pt x="117" y="300"/>
                  </a:cubicBezTo>
                  <a:cubicBezTo>
                    <a:pt x="116" y="294"/>
                    <a:pt x="114" y="288"/>
                    <a:pt x="114" y="283"/>
                  </a:cubicBezTo>
                  <a:cubicBezTo>
                    <a:pt x="116" y="283"/>
                    <a:pt x="115" y="285"/>
                    <a:pt x="116" y="285"/>
                  </a:cubicBezTo>
                  <a:cubicBezTo>
                    <a:pt x="114" y="286"/>
                    <a:pt x="116" y="287"/>
                    <a:pt x="115" y="288"/>
                  </a:cubicBezTo>
                  <a:cubicBezTo>
                    <a:pt x="116" y="288"/>
                    <a:pt x="117" y="288"/>
                    <a:pt x="117" y="288"/>
                  </a:cubicBezTo>
                  <a:close/>
                  <a:moveTo>
                    <a:pt x="110" y="287"/>
                  </a:moveTo>
                  <a:cubicBezTo>
                    <a:pt x="109" y="287"/>
                    <a:pt x="108" y="287"/>
                    <a:pt x="108" y="288"/>
                  </a:cubicBezTo>
                  <a:cubicBezTo>
                    <a:pt x="106" y="287"/>
                    <a:pt x="109" y="286"/>
                    <a:pt x="109" y="284"/>
                  </a:cubicBezTo>
                  <a:cubicBezTo>
                    <a:pt x="109" y="285"/>
                    <a:pt x="110" y="285"/>
                    <a:pt x="110" y="285"/>
                  </a:cubicBezTo>
                  <a:cubicBezTo>
                    <a:pt x="110" y="286"/>
                    <a:pt x="109" y="286"/>
                    <a:pt x="110" y="287"/>
                  </a:cubicBezTo>
                  <a:cubicBezTo>
                    <a:pt x="110" y="287"/>
                    <a:pt x="110" y="287"/>
                    <a:pt x="110" y="287"/>
                  </a:cubicBezTo>
                  <a:close/>
                  <a:moveTo>
                    <a:pt x="126" y="294"/>
                  </a:moveTo>
                  <a:cubicBezTo>
                    <a:pt x="126" y="293"/>
                    <a:pt x="125" y="292"/>
                    <a:pt x="125" y="290"/>
                  </a:cubicBezTo>
                  <a:cubicBezTo>
                    <a:pt x="127" y="289"/>
                    <a:pt x="125" y="286"/>
                    <a:pt x="127" y="286"/>
                  </a:cubicBezTo>
                  <a:cubicBezTo>
                    <a:pt x="128" y="291"/>
                    <a:pt x="125" y="295"/>
                    <a:pt x="126" y="301"/>
                  </a:cubicBezTo>
                  <a:cubicBezTo>
                    <a:pt x="124" y="301"/>
                    <a:pt x="124" y="292"/>
                    <a:pt x="126" y="294"/>
                  </a:cubicBezTo>
                  <a:close/>
                  <a:moveTo>
                    <a:pt x="84" y="308"/>
                  </a:moveTo>
                  <a:cubicBezTo>
                    <a:pt x="84" y="308"/>
                    <a:pt x="83" y="308"/>
                    <a:pt x="83" y="309"/>
                  </a:cubicBezTo>
                  <a:cubicBezTo>
                    <a:pt x="83" y="308"/>
                    <a:pt x="84" y="306"/>
                    <a:pt x="83" y="304"/>
                  </a:cubicBezTo>
                  <a:cubicBezTo>
                    <a:pt x="86" y="304"/>
                    <a:pt x="83" y="308"/>
                    <a:pt x="86" y="308"/>
                  </a:cubicBezTo>
                  <a:cubicBezTo>
                    <a:pt x="85" y="309"/>
                    <a:pt x="85" y="309"/>
                    <a:pt x="84" y="308"/>
                  </a:cubicBezTo>
                  <a:close/>
                  <a:moveTo>
                    <a:pt x="77" y="331"/>
                  </a:moveTo>
                  <a:cubicBezTo>
                    <a:pt x="78" y="332"/>
                    <a:pt x="75" y="332"/>
                    <a:pt x="75" y="333"/>
                  </a:cubicBezTo>
                  <a:cubicBezTo>
                    <a:pt x="73" y="332"/>
                    <a:pt x="76" y="332"/>
                    <a:pt x="77" y="331"/>
                  </a:cubicBezTo>
                  <a:close/>
                  <a:moveTo>
                    <a:pt x="33" y="367"/>
                  </a:moveTo>
                  <a:cubicBezTo>
                    <a:pt x="34" y="367"/>
                    <a:pt x="35" y="366"/>
                    <a:pt x="36" y="367"/>
                  </a:cubicBezTo>
                  <a:cubicBezTo>
                    <a:pt x="35" y="368"/>
                    <a:pt x="34" y="368"/>
                    <a:pt x="32" y="369"/>
                  </a:cubicBezTo>
                  <a:cubicBezTo>
                    <a:pt x="32" y="368"/>
                    <a:pt x="33" y="368"/>
                    <a:pt x="33" y="368"/>
                  </a:cubicBezTo>
                  <a:cubicBezTo>
                    <a:pt x="33" y="367"/>
                    <a:pt x="33" y="367"/>
                    <a:pt x="33" y="367"/>
                  </a:cubicBezTo>
                  <a:close/>
                  <a:moveTo>
                    <a:pt x="399" y="395"/>
                  </a:moveTo>
                  <a:cubicBezTo>
                    <a:pt x="399" y="394"/>
                    <a:pt x="402" y="395"/>
                    <a:pt x="402" y="396"/>
                  </a:cubicBezTo>
                  <a:cubicBezTo>
                    <a:pt x="400" y="397"/>
                    <a:pt x="401" y="395"/>
                    <a:pt x="399" y="395"/>
                  </a:cubicBezTo>
                  <a:close/>
                  <a:moveTo>
                    <a:pt x="130" y="1"/>
                  </a:moveTo>
                  <a:cubicBezTo>
                    <a:pt x="131" y="2"/>
                    <a:pt x="131" y="5"/>
                    <a:pt x="133" y="6"/>
                  </a:cubicBezTo>
                  <a:cubicBezTo>
                    <a:pt x="132" y="6"/>
                    <a:pt x="131" y="6"/>
                    <a:pt x="130" y="7"/>
                  </a:cubicBezTo>
                  <a:cubicBezTo>
                    <a:pt x="131" y="5"/>
                    <a:pt x="128" y="5"/>
                    <a:pt x="130" y="1"/>
                  </a:cubicBezTo>
                  <a:close/>
                  <a:moveTo>
                    <a:pt x="413" y="44"/>
                  </a:moveTo>
                  <a:cubicBezTo>
                    <a:pt x="412" y="42"/>
                    <a:pt x="412" y="43"/>
                    <a:pt x="413" y="41"/>
                  </a:cubicBezTo>
                  <a:cubicBezTo>
                    <a:pt x="412" y="41"/>
                    <a:pt x="411" y="41"/>
                    <a:pt x="410" y="41"/>
                  </a:cubicBezTo>
                  <a:cubicBezTo>
                    <a:pt x="410" y="42"/>
                    <a:pt x="410" y="43"/>
                    <a:pt x="410" y="43"/>
                  </a:cubicBezTo>
                  <a:cubicBezTo>
                    <a:pt x="410" y="43"/>
                    <a:pt x="409" y="43"/>
                    <a:pt x="409" y="44"/>
                  </a:cubicBezTo>
                  <a:cubicBezTo>
                    <a:pt x="411" y="43"/>
                    <a:pt x="411" y="44"/>
                    <a:pt x="413" y="44"/>
                  </a:cubicBezTo>
                  <a:close/>
                </a:path>
              </a:pathLst>
            </a:custGeom>
            <a:blipFill rotWithShape="1">
              <a:blip r:embed="rId1"/>
              <a:stretch>
                <a:fillRect t="-24000" b="-54000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auto">
            <a:xfrm>
              <a:off x="12488" y="4622"/>
              <a:ext cx="3163" cy="2898"/>
            </a:xfrm>
            <a:custGeom>
              <a:avLst/>
              <a:gdLst>
                <a:gd name="T0" fmla="*/ 359 w 535"/>
                <a:gd name="T1" fmla="*/ 212 h 490"/>
                <a:gd name="T2" fmla="*/ 152 w 535"/>
                <a:gd name="T3" fmla="*/ 261 h 490"/>
                <a:gd name="T4" fmla="*/ 416 w 535"/>
                <a:gd name="T5" fmla="*/ 279 h 490"/>
                <a:gd name="T6" fmla="*/ 305 w 535"/>
                <a:gd name="T7" fmla="*/ 302 h 490"/>
                <a:gd name="T8" fmla="*/ 375 w 535"/>
                <a:gd name="T9" fmla="*/ 344 h 490"/>
                <a:gd name="T10" fmla="*/ 140 w 535"/>
                <a:gd name="T11" fmla="*/ 430 h 490"/>
                <a:gd name="T12" fmla="*/ 150 w 535"/>
                <a:gd name="T13" fmla="*/ 358 h 490"/>
                <a:gd name="T14" fmla="*/ 84 w 535"/>
                <a:gd name="T15" fmla="*/ 427 h 490"/>
                <a:gd name="T16" fmla="*/ 278 w 535"/>
                <a:gd name="T17" fmla="*/ 387 h 490"/>
                <a:gd name="T18" fmla="*/ 236 w 535"/>
                <a:gd name="T19" fmla="*/ 269 h 490"/>
                <a:gd name="T20" fmla="*/ 299 w 535"/>
                <a:gd name="T21" fmla="*/ 272 h 490"/>
                <a:gd name="T22" fmla="*/ 336 w 535"/>
                <a:gd name="T23" fmla="*/ 322 h 490"/>
                <a:gd name="T24" fmla="*/ 425 w 535"/>
                <a:gd name="T25" fmla="*/ 428 h 490"/>
                <a:gd name="T26" fmla="*/ 531 w 535"/>
                <a:gd name="T27" fmla="*/ 405 h 490"/>
                <a:gd name="T28" fmla="*/ 434 w 535"/>
                <a:gd name="T29" fmla="*/ 322 h 490"/>
                <a:gd name="T30" fmla="*/ 327 w 535"/>
                <a:gd name="T31" fmla="*/ 219 h 490"/>
                <a:gd name="T32" fmla="*/ 372 w 535"/>
                <a:gd name="T33" fmla="*/ 140 h 490"/>
                <a:gd name="T34" fmla="*/ 373 w 535"/>
                <a:gd name="T35" fmla="*/ 112 h 490"/>
                <a:gd name="T36" fmla="*/ 407 w 535"/>
                <a:gd name="T37" fmla="*/ 40 h 490"/>
                <a:gd name="T38" fmla="*/ 301 w 535"/>
                <a:gd name="T39" fmla="*/ 133 h 490"/>
                <a:gd name="T40" fmla="*/ 243 w 535"/>
                <a:gd name="T41" fmla="*/ 136 h 490"/>
                <a:gd name="T42" fmla="*/ 251 w 535"/>
                <a:gd name="T43" fmla="*/ 98 h 490"/>
                <a:gd name="T44" fmla="*/ 265 w 535"/>
                <a:gd name="T45" fmla="*/ 36 h 490"/>
                <a:gd name="T46" fmla="*/ 148 w 535"/>
                <a:gd name="T47" fmla="*/ 127 h 490"/>
                <a:gd name="T48" fmla="*/ 150 w 535"/>
                <a:gd name="T49" fmla="*/ 320 h 490"/>
                <a:gd name="T50" fmla="*/ 269 w 535"/>
                <a:gd name="T51" fmla="*/ 39 h 490"/>
                <a:gd name="T52" fmla="*/ 502 w 535"/>
                <a:gd name="T53" fmla="*/ 51 h 490"/>
                <a:gd name="T54" fmla="*/ 200 w 535"/>
                <a:gd name="T55" fmla="*/ 55 h 490"/>
                <a:gd name="T56" fmla="*/ 241 w 535"/>
                <a:gd name="T57" fmla="*/ 68 h 490"/>
                <a:gd name="T58" fmla="*/ 253 w 535"/>
                <a:gd name="T59" fmla="*/ 107 h 490"/>
                <a:gd name="T60" fmla="*/ 319 w 535"/>
                <a:gd name="T61" fmla="*/ 156 h 490"/>
                <a:gd name="T62" fmla="*/ 302 w 535"/>
                <a:gd name="T63" fmla="*/ 168 h 490"/>
                <a:gd name="T64" fmla="*/ 319 w 535"/>
                <a:gd name="T65" fmla="*/ 174 h 490"/>
                <a:gd name="T66" fmla="*/ 240 w 535"/>
                <a:gd name="T67" fmla="*/ 212 h 490"/>
                <a:gd name="T68" fmla="*/ 235 w 535"/>
                <a:gd name="T69" fmla="*/ 220 h 490"/>
                <a:gd name="T70" fmla="*/ 294 w 535"/>
                <a:gd name="T71" fmla="*/ 247 h 490"/>
                <a:gd name="T72" fmla="*/ 270 w 535"/>
                <a:gd name="T73" fmla="*/ 244 h 490"/>
                <a:gd name="T74" fmla="*/ 294 w 535"/>
                <a:gd name="T75" fmla="*/ 254 h 490"/>
                <a:gd name="T76" fmla="*/ 216 w 535"/>
                <a:gd name="T77" fmla="*/ 277 h 490"/>
                <a:gd name="T78" fmla="*/ 305 w 535"/>
                <a:gd name="T79" fmla="*/ 260 h 490"/>
                <a:gd name="T80" fmla="*/ 174 w 535"/>
                <a:gd name="T81" fmla="*/ 338 h 490"/>
                <a:gd name="T82" fmla="*/ 168 w 535"/>
                <a:gd name="T83" fmla="*/ 330 h 490"/>
                <a:gd name="T84" fmla="*/ 196 w 535"/>
                <a:gd name="T85" fmla="*/ 312 h 490"/>
                <a:gd name="T86" fmla="*/ 173 w 535"/>
                <a:gd name="T87" fmla="*/ 328 h 490"/>
                <a:gd name="T88" fmla="*/ 193 w 535"/>
                <a:gd name="T89" fmla="*/ 282 h 490"/>
                <a:gd name="T90" fmla="*/ 166 w 535"/>
                <a:gd name="T91" fmla="*/ 289 h 490"/>
                <a:gd name="T92" fmla="*/ 407 w 535"/>
                <a:gd name="T93" fmla="*/ 314 h 490"/>
                <a:gd name="T94" fmla="*/ 154 w 535"/>
                <a:gd name="T95" fmla="*/ 327 h 490"/>
                <a:gd name="T96" fmla="*/ 398 w 535"/>
                <a:gd name="T97" fmla="*/ 346 h 490"/>
                <a:gd name="T98" fmla="*/ 171 w 535"/>
                <a:gd name="T99" fmla="*/ 349 h 490"/>
                <a:gd name="T100" fmla="*/ 168 w 535"/>
                <a:gd name="T101" fmla="*/ 357 h 490"/>
                <a:gd name="T102" fmla="*/ 202 w 535"/>
                <a:gd name="T103" fmla="*/ 364 h 490"/>
                <a:gd name="T104" fmla="*/ 391 w 535"/>
                <a:gd name="T105" fmla="*/ 380 h 490"/>
                <a:gd name="T106" fmla="*/ 462 w 535"/>
                <a:gd name="T107" fmla="*/ 383 h 490"/>
                <a:gd name="T108" fmla="*/ 488 w 535"/>
                <a:gd name="T109" fmla="*/ 390 h 490"/>
                <a:gd name="T110" fmla="*/ 495 w 535"/>
                <a:gd name="T111" fmla="*/ 389 h 490"/>
                <a:gd name="T112" fmla="*/ 93 w 535"/>
                <a:gd name="T113" fmla="*/ 401 h 490"/>
                <a:gd name="T114" fmla="*/ 470 w 535"/>
                <a:gd name="T115" fmla="*/ 407 h 490"/>
                <a:gd name="T116" fmla="*/ 146 w 535"/>
                <a:gd name="T117" fmla="*/ 418 h 490"/>
                <a:gd name="T118" fmla="*/ 344 w 535"/>
                <a:gd name="T119" fmla="*/ 137 h 490"/>
                <a:gd name="T120" fmla="*/ 416 w 535"/>
                <a:gd name="T121" fmla="*/ 272 h 490"/>
                <a:gd name="T122" fmla="*/ 359 w 535"/>
                <a:gd name="T123" fmla="*/ 351 h 490"/>
                <a:gd name="T124" fmla="*/ 429 w 535"/>
                <a:gd name="T125" fmla="*/ 442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35" h="490">
                  <a:moveTo>
                    <a:pt x="207" y="0"/>
                  </a:moveTo>
                  <a:cubicBezTo>
                    <a:pt x="208" y="0"/>
                    <a:pt x="208" y="1"/>
                    <a:pt x="209" y="1"/>
                  </a:cubicBezTo>
                  <a:cubicBezTo>
                    <a:pt x="209" y="2"/>
                    <a:pt x="206" y="1"/>
                    <a:pt x="207" y="0"/>
                  </a:cubicBezTo>
                  <a:close/>
                  <a:moveTo>
                    <a:pt x="359" y="124"/>
                  </a:moveTo>
                  <a:cubicBezTo>
                    <a:pt x="360" y="125"/>
                    <a:pt x="359" y="125"/>
                    <a:pt x="358" y="126"/>
                  </a:cubicBezTo>
                  <a:cubicBezTo>
                    <a:pt x="357" y="126"/>
                    <a:pt x="358" y="123"/>
                    <a:pt x="359" y="124"/>
                  </a:cubicBezTo>
                  <a:close/>
                  <a:moveTo>
                    <a:pt x="271" y="128"/>
                  </a:moveTo>
                  <a:cubicBezTo>
                    <a:pt x="273" y="128"/>
                    <a:pt x="272" y="130"/>
                    <a:pt x="274" y="130"/>
                  </a:cubicBezTo>
                  <a:cubicBezTo>
                    <a:pt x="274" y="131"/>
                    <a:pt x="272" y="131"/>
                    <a:pt x="271" y="131"/>
                  </a:cubicBezTo>
                  <a:cubicBezTo>
                    <a:pt x="271" y="129"/>
                    <a:pt x="271" y="129"/>
                    <a:pt x="269" y="129"/>
                  </a:cubicBezTo>
                  <a:cubicBezTo>
                    <a:pt x="269" y="128"/>
                    <a:pt x="271" y="129"/>
                    <a:pt x="271" y="128"/>
                  </a:cubicBezTo>
                  <a:close/>
                  <a:moveTo>
                    <a:pt x="253" y="142"/>
                  </a:moveTo>
                  <a:cubicBezTo>
                    <a:pt x="254" y="141"/>
                    <a:pt x="252" y="145"/>
                    <a:pt x="253" y="146"/>
                  </a:cubicBezTo>
                  <a:cubicBezTo>
                    <a:pt x="252" y="145"/>
                    <a:pt x="250" y="145"/>
                    <a:pt x="250" y="142"/>
                  </a:cubicBezTo>
                  <a:cubicBezTo>
                    <a:pt x="251" y="142"/>
                    <a:pt x="252" y="142"/>
                    <a:pt x="253" y="143"/>
                  </a:cubicBezTo>
                  <a:cubicBezTo>
                    <a:pt x="253" y="143"/>
                    <a:pt x="253" y="142"/>
                    <a:pt x="253" y="142"/>
                  </a:cubicBezTo>
                  <a:close/>
                  <a:moveTo>
                    <a:pt x="271" y="142"/>
                  </a:moveTo>
                  <a:cubicBezTo>
                    <a:pt x="272" y="142"/>
                    <a:pt x="272" y="142"/>
                    <a:pt x="273" y="142"/>
                  </a:cubicBezTo>
                  <a:cubicBezTo>
                    <a:pt x="273" y="143"/>
                    <a:pt x="270" y="143"/>
                    <a:pt x="271" y="142"/>
                  </a:cubicBezTo>
                  <a:close/>
                  <a:moveTo>
                    <a:pt x="246" y="145"/>
                  </a:moveTo>
                  <a:cubicBezTo>
                    <a:pt x="244" y="144"/>
                    <a:pt x="248" y="142"/>
                    <a:pt x="246" y="145"/>
                  </a:cubicBezTo>
                  <a:close/>
                  <a:moveTo>
                    <a:pt x="245" y="150"/>
                  </a:moveTo>
                  <a:cubicBezTo>
                    <a:pt x="245" y="150"/>
                    <a:pt x="246" y="150"/>
                    <a:pt x="246" y="150"/>
                  </a:cubicBezTo>
                  <a:cubicBezTo>
                    <a:pt x="246" y="151"/>
                    <a:pt x="246" y="151"/>
                    <a:pt x="246" y="152"/>
                  </a:cubicBezTo>
                  <a:cubicBezTo>
                    <a:pt x="245" y="152"/>
                    <a:pt x="245" y="152"/>
                    <a:pt x="245" y="152"/>
                  </a:cubicBezTo>
                  <a:cubicBezTo>
                    <a:pt x="245" y="151"/>
                    <a:pt x="245" y="151"/>
                    <a:pt x="245" y="150"/>
                  </a:cubicBezTo>
                  <a:close/>
                  <a:moveTo>
                    <a:pt x="277" y="172"/>
                  </a:moveTo>
                  <a:cubicBezTo>
                    <a:pt x="275" y="170"/>
                    <a:pt x="278" y="168"/>
                    <a:pt x="277" y="172"/>
                  </a:cubicBezTo>
                  <a:close/>
                  <a:moveTo>
                    <a:pt x="268" y="173"/>
                  </a:moveTo>
                  <a:cubicBezTo>
                    <a:pt x="268" y="173"/>
                    <a:pt x="269" y="174"/>
                    <a:pt x="269" y="175"/>
                  </a:cubicBezTo>
                  <a:cubicBezTo>
                    <a:pt x="268" y="175"/>
                    <a:pt x="268" y="174"/>
                    <a:pt x="267" y="174"/>
                  </a:cubicBezTo>
                  <a:cubicBezTo>
                    <a:pt x="267" y="174"/>
                    <a:pt x="268" y="174"/>
                    <a:pt x="268" y="173"/>
                  </a:cubicBezTo>
                  <a:close/>
                  <a:moveTo>
                    <a:pt x="152" y="175"/>
                  </a:moveTo>
                  <a:cubicBezTo>
                    <a:pt x="153" y="174"/>
                    <a:pt x="154" y="181"/>
                    <a:pt x="152" y="180"/>
                  </a:cubicBezTo>
                  <a:cubicBezTo>
                    <a:pt x="152" y="179"/>
                    <a:pt x="152" y="177"/>
                    <a:pt x="152" y="175"/>
                  </a:cubicBezTo>
                  <a:close/>
                  <a:moveTo>
                    <a:pt x="152" y="195"/>
                  </a:moveTo>
                  <a:cubicBezTo>
                    <a:pt x="153" y="199"/>
                    <a:pt x="154" y="208"/>
                    <a:pt x="152" y="212"/>
                  </a:cubicBezTo>
                  <a:cubicBezTo>
                    <a:pt x="152" y="205"/>
                    <a:pt x="152" y="199"/>
                    <a:pt x="152" y="195"/>
                  </a:cubicBezTo>
                  <a:close/>
                  <a:moveTo>
                    <a:pt x="359" y="212"/>
                  </a:moveTo>
                  <a:cubicBezTo>
                    <a:pt x="359" y="210"/>
                    <a:pt x="360" y="212"/>
                    <a:pt x="361" y="212"/>
                  </a:cubicBezTo>
                  <a:cubicBezTo>
                    <a:pt x="360" y="212"/>
                    <a:pt x="360" y="213"/>
                    <a:pt x="361" y="214"/>
                  </a:cubicBezTo>
                  <a:cubicBezTo>
                    <a:pt x="363" y="213"/>
                    <a:pt x="366" y="214"/>
                    <a:pt x="366" y="216"/>
                  </a:cubicBezTo>
                  <a:cubicBezTo>
                    <a:pt x="363" y="215"/>
                    <a:pt x="362" y="215"/>
                    <a:pt x="359" y="214"/>
                  </a:cubicBezTo>
                  <a:cubicBezTo>
                    <a:pt x="359" y="214"/>
                    <a:pt x="360" y="212"/>
                    <a:pt x="359" y="212"/>
                  </a:cubicBezTo>
                  <a:close/>
                  <a:moveTo>
                    <a:pt x="152" y="213"/>
                  </a:moveTo>
                  <a:cubicBezTo>
                    <a:pt x="154" y="213"/>
                    <a:pt x="152" y="216"/>
                    <a:pt x="153" y="218"/>
                  </a:cubicBezTo>
                  <a:cubicBezTo>
                    <a:pt x="151" y="216"/>
                    <a:pt x="153" y="215"/>
                    <a:pt x="152" y="213"/>
                  </a:cubicBezTo>
                  <a:close/>
                  <a:moveTo>
                    <a:pt x="367" y="216"/>
                  </a:moveTo>
                  <a:cubicBezTo>
                    <a:pt x="366" y="218"/>
                    <a:pt x="368" y="218"/>
                    <a:pt x="369" y="219"/>
                  </a:cubicBezTo>
                  <a:cubicBezTo>
                    <a:pt x="370" y="217"/>
                    <a:pt x="368" y="217"/>
                    <a:pt x="367" y="216"/>
                  </a:cubicBezTo>
                  <a:close/>
                  <a:moveTo>
                    <a:pt x="152" y="228"/>
                  </a:moveTo>
                  <a:cubicBezTo>
                    <a:pt x="154" y="229"/>
                    <a:pt x="153" y="234"/>
                    <a:pt x="152" y="236"/>
                  </a:cubicBezTo>
                  <a:cubicBezTo>
                    <a:pt x="151" y="234"/>
                    <a:pt x="153" y="231"/>
                    <a:pt x="152" y="228"/>
                  </a:cubicBezTo>
                  <a:close/>
                  <a:moveTo>
                    <a:pt x="344" y="231"/>
                  </a:moveTo>
                  <a:cubicBezTo>
                    <a:pt x="346" y="231"/>
                    <a:pt x="343" y="234"/>
                    <a:pt x="344" y="231"/>
                  </a:cubicBezTo>
                  <a:close/>
                  <a:moveTo>
                    <a:pt x="361" y="233"/>
                  </a:moveTo>
                  <a:cubicBezTo>
                    <a:pt x="361" y="233"/>
                    <a:pt x="361" y="234"/>
                    <a:pt x="361" y="235"/>
                  </a:cubicBezTo>
                  <a:cubicBezTo>
                    <a:pt x="360" y="235"/>
                    <a:pt x="359" y="235"/>
                    <a:pt x="359" y="233"/>
                  </a:cubicBezTo>
                  <a:cubicBezTo>
                    <a:pt x="360" y="233"/>
                    <a:pt x="360" y="232"/>
                    <a:pt x="361" y="233"/>
                  </a:cubicBezTo>
                  <a:close/>
                  <a:moveTo>
                    <a:pt x="347" y="233"/>
                  </a:moveTo>
                  <a:cubicBezTo>
                    <a:pt x="347" y="234"/>
                    <a:pt x="346" y="234"/>
                    <a:pt x="346" y="235"/>
                  </a:cubicBezTo>
                  <a:cubicBezTo>
                    <a:pt x="347" y="236"/>
                    <a:pt x="348" y="233"/>
                    <a:pt x="347" y="233"/>
                  </a:cubicBezTo>
                  <a:close/>
                  <a:moveTo>
                    <a:pt x="363" y="238"/>
                  </a:moveTo>
                  <a:cubicBezTo>
                    <a:pt x="364" y="239"/>
                    <a:pt x="365" y="239"/>
                    <a:pt x="365" y="240"/>
                  </a:cubicBezTo>
                  <a:cubicBezTo>
                    <a:pt x="364" y="240"/>
                    <a:pt x="363" y="239"/>
                    <a:pt x="363" y="238"/>
                  </a:cubicBezTo>
                  <a:close/>
                  <a:moveTo>
                    <a:pt x="362" y="240"/>
                  </a:moveTo>
                  <a:cubicBezTo>
                    <a:pt x="362" y="241"/>
                    <a:pt x="362" y="242"/>
                    <a:pt x="363" y="242"/>
                  </a:cubicBezTo>
                  <a:cubicBezTo>
                    <a:pt x="362" y="244"/>
                    <a:pt x="359" y="240"/>
                    <a:pt x="362" y="240"/>
                  </a:cubicBezTo>
                  <a:close/>
                  <a:moveTo>
                    <a:pt x="363" y="244"/>
                  </a:moveTo>
                  <a:cubicBezTo>
                    <a:pt x="362" y="244"/>
                    <a:pt x="361" y="246"/>
                    <a:pt x="363" y="246"/>
                  </a:cubicBezTo>
                  <a:cubicBezTo>
                    <a:pt x="363" y="245"/>
                    <a:pt x="364" y="247"/>
                    <a:pt x="366" y="246"/>
                  </a:cubicBezTo>
                  <a:cubicBezTo>
                    <a:pt x="366" y="244"/>
                    <a:pt x="364" y="244"/>
                    <a:pt x="363" y="244"/>
                  </a:cubicBezTo>
                  <a:close/>
                  <a:moveTo>
                    <a:pt x="411" y="248"/>
                  </a:moveTo>
                  <a:cubicBezTo>
                    <a:pt x="410" y="247"/>
                    <a:pt x="410" y="246"/>
                    <a:pt x="410" y="245"/>
                  </a:cubicBezTo>
                  <a:cubicBezTo>
                    <a:pt x="412" y="245"/>
                    <a:pt x="411" y="247"/>
                    <a:pt x="413" y="247"/>
                  </a:cubicBezTo>
                  <a:cubicBezTo>
                    <a:pt x="413" y="248"/>
                    <a:pt x="411" y="247"/>
                    <a:pt x="411" y="248"/>
                  </a:cubicBezTo>
                  <a:close/>
                  <a:moveTo>
                    <a:pt x="153" y="248"/>
                  </a:moveTo>
                  <a:cubicBezTo>
                    <a:pt x="153" y="252"/>
                    <a:pt x="155" y="256"/>
                    <a:pt x="152" y="261"/>
                  </a:cubicBezTo>
                  <a:cubicBezTo>
                    <a:pt x="153" y="257"/>
                    <a:pt x="152" y="251"/>
                    <a:pt x="153" y="248"/>
                  </a:cubicBezTo>
                  <a:close/>
                  <a:moveTo>
                    <a:pt x="36" y="254"/>
                  </a:moveTo>
                  <a:cubicBezTo>
                    <a:pt x="34" y="254"/>
                    <a:pt x="32" y="254"/>
                    <a:pt x="32" y="252"/>
                  </a:cubicBezTo>
                  <a:cubicBezTo>
                    <a:pt x="34" y="251"/>
                    <a:pt x="37" y="251"/>
                    <a:pt x="36" y="254"/>
                  </a:cubicBezTo>
                  <a:close/>
                  <a:moveTo>
                    <a:pt x="413" y="256"/>
                  </a:moveTo>
                  <a:cubicBezTo>
                    <a:pt x="413" y="257"/>
                    <a:pt x="413" y="257"/>
                    <a:pt x="413" y="258"/>
                  </a:cubicBezTo>
                  <a:cubicBezTo>
                    <a:pt x="413" y="258"/>
                    <a:pt x="414" y="258"/>
                    <a:pt x="414" y="259"/>
                  </a:cubicBezTo>
                  <a:cubicBezTo>
                    <a:pt x="412" y="259"/>
                    <a:pt x="412" y="258"/>
                    <a:pt x="411" y="257"/>
                  </a:cubicBezTo>
                  <a:cubicBezTo>
                    <a:pt x="411" y="256"/>
                    <a:pt x="412" y="256"/>
                    <a:pt x="413" y="256"/>
                  </a:cubicBezTo>
                  <a:close/>
                  <a:moveTo>
                    <a:pt x="153" y="262"/>
                  </a:moveTo>
                  <a:cubicBezTo>
                    <a:pt x="154" y="263"/>
                    <a:pt x="155" y="265"/>
                    <a:pt x="152" y="265"/>
                  </a:cubicBezTo>
                  <a:cubicBezTo>
                    <a:pt x="152" y="263"/>
                    <a:pt x="153" y="263"/>
                    <a:pt x="153" y="262"/>
                  </a:cubicBezTo>
                  <a:close/>
                  <a:moveTo>
                    <a:pt x="413" y="263"/>
                  </a:moveTo>
                  <a:cubicBezTo>
                    <a:pt x="414" y="263"/>
                    <a:pt x="414" y="263"/>
                    <a:pt x="415" y="263"/>
                  </a:cubicBezTo>
                  <a:cubicBezTo>
                    <a:pt x="415" y="264"/>
                    <a:pt x="414" y="264"/>
                    <a:pt x="414" y="265"/>
                  </a:cubicBezTo>
                  <a:cubicBezTo>
                    <a:pt x="413" y="265"/>
                    <a:pt x="413" y="264"/>
                    <a:pt x="413" y="263"/>
                  </a:cubicBezTo>
                  <a:close/>
                  <a:moveTo>
                    <a:pt x="156" y="269"/>
                  </a:moveTo>
                  <a:cubicBezTo>
                    <a:pt x="158" y="269"/>
                    <a:pt x="157" y="272"/>
                    <a:pt x="156" y="272"/>
                  </a:cubicBezTo>
                  <a:cubicBezTo>
                    <a:pt x="156" y="271"/>
                    <a:pt x="156" y="270"/>
                    <a:pt x="156" y="269"/>
                  </a:cubicBezTo>
                  <a:close/>
                  <a:moveTo>
                    <a:pt x="418" y="272"/>
                  </a:moveTo>
                  <a:cubicBezTo>
                    <a:pt x="418" y="272"/>
                    <a:pt x="418" y="273"/>
                    <a:pt x="419" y="273"/>
                  </a:cubicBezTo>
                  <a:cubicBezTo>
                    <a:pt x="419" y="274"/>
                    <a:pt x="419" y="274"/>
                    <a:pt x="419" y="274"/>
                  </a:cubicBezTo>
                  <a:cubicBezTo>
                    <a:pt x="418" y="274"/>
                    <a:pt x="418" y="274"/>
                    <a:pt x="418" y="274"/>
                  </a:cubicBezTo>
                  <a:cubicBezTo>
                    <a:pt x="418" y="274"/>
                    <a:pt x="418" y="273"/>
                    <a:pt x="418" y="272"/>
                  </a:cubicBezTo>
                  <a:close/>
                  <a:moveTo>
                    <a:pt x="420" y="273"/>
                  </a:moveTo>
                  <a:cubicBezTo>
                    <a:pt x="421" y="271"/>
                    <a:pt x="422" y="274"/>
                    <a:pt x="421" y="274"/>
                  </a:cubicBezTo>
                  <a:cubicBezTo>
                    <a:pt x="420" y="274"/>
                    <a:pt x="421" y="273"/>
                    <a:pt x="420" y="273"/>
                  </a:cubicBezTo>
                  <a:close/>
                  <a:moveTo>
                    <a:pt x="298" y="273"/>
                  </a:moveTo>
                  <a:cubicBezTo>
                    <a:pt x="298" y="273"/>
                    <a:pt x="299" y="273"/>
                    <a:pt x="300" y="273"/>
                  </a:cubicBezTo>
                  <a:cubicBezTo>
                    <a:pt x="300" y="273"/>
                    <a:pt x="300" y="273"/>
                    <a:pt x="300" y="274"/>
                  </a:cubicBezTo>
                  <a:cubicBezTo>
                    <a:pt x="299" y="274"/>
                    <a:pt x="298" y="274"/>
                    <a:pt x="298" y="274"/>
                  </a:cubicBezTo>
                  <a:cubicBezTo>
                    <a:pt x="298" y="273"/>
                    <a:pt x="298" y="273"/>
                    <a:pt x="298" y="273"/>
                  </a:cubicBezTo>
                  <a:close/>
                  <a:moveTo>
                    <a:pt x="157" y="277"/>
                  </a:moveTo>
                  <a:cubicBezTo>
                    <a:pt x="157" y="277"/>
                    <a:pt x="157" y="277"/>
                    <a:pt x="158" y="277"/>
                  </a:cubicBezTo>
                  <a:cubicBezTo>
                    <a:pt x="158" y="278"/>
                    <a:pt x="157" y="278"/>
                    <a:pt x="156" y="278"/>
                  </a:cubicBezTo>
                  <a:cubicBezTo>
                    <a:pt x="156" y="277"/>
                    <a:pt x="157" y="277"/>
                    <a:pt x="157" y="277"/>
                  </a:cubicBezTo>
                  <a:close/>
                  <a:moveTo>
                    <a:pt x="418" y="277"/>
                  </a:moveTo>
                  <a:cubicBezTo>
                    <a:pt x="418" y="277"/>
                    <a:pt x="418" y="278"/>
                    <a:pt x="419" y="278"/>
                  </a:cubicBezTo>
                  <a:cubicBezTo>
                    <a:pt x="419" y="279"/>
                    <a:pt x="417" y="278"/>
                    <a:pt x="416" y="279"/>
                  </a:cubicBezTo>
                  <a:cubicBezTo>
                    <a:pt x="416" y="277"/>
                    <a:pt x="417" y="277"/>
                    <a:pt x="418" y="277"/>
                  </a:cubicBezTo>
                  <a:close/>
                  <a:moveTo>
                    <a:pt x="433" y="279"/>
                  </a:moveTo>
                  <a:cubicBezTo>
                    <a:pt x="432" y="281"/>
                    <a:pt x="431" y="280"/>
                    <a:pt x="431" y="278"/>
                  </a:cubicBezTo>
                  <a:cubicBezTo>
                    <a:pt x="436" y="277"/>
                    <a:pt x="439" y="276"/>
                    <a:pt x="436" y="283"/>
                  </a:cubicBezTo>
                  <a:cubicBezTo>
                    <a:pt x="435" y="283"/>
                    <a:pt x="434" y="283"/>
                    <a:pt x="434" y="284"/>
                  </a:cubicBezTo>
                  <a:cubicBezTo>
                    <a:pt x="433" y="283"/>
                    <a:pt x="434" y="281"/>
                    <a:pt x="432" y="282"/>
                  </a:cubicBezTo>
                  <a:cubicBezTo>
                    <a:pt x="432" y="280"/>
                    <a:pt x="434" y="281"/>
                    <a:pt x="433" y="279"/>
                  </a:cubicBezTo>
                  <a:close/>
                  <a:moveTo>
                    <a:pt x="430" y="280"/>
                  </a:moveTo>
                  <a:cubicBezTo>
                    <a:pt x="430" y="281"/>
                    <a:pt x="430" y="282"/>
                    <a:pt x="430" y="282"/>
                  </a:cubicBezTo>
                  <a:cubicBezTo>
                    <a:pt x="430" y="281"/>
                    <a:pt x="431" y="280"/>
                    <a:pt x="430" y="280"/>
                  </a:cubicBezTo>
                  <a:close/>
                  <a:moveTo>
                    <a:pt x="294" y="288"/>
                  </a:moveTo>
                  <a:cubicBezTo>
                    <a:pt x="292" y="288"/>
                    <a:pt x="294" y="286"/>
                    <a:pt x="293" y="284"/>
                  </a:cubicBezTo>
                  <a:cubicBezTo>
                    <a:pt x="295" y="284"/>
                    <a:pt x="294" y="285"/>
                    <a:pt x="294" y="286"/>
                  </a:cubicBezTo>
                  <a:cubicBezTo>
                    <a:pt x="295" y="287"/>
                    <a:pt x="295" y="286"/>
                    <a:pt x="295" y="286"/>
                  </a:cubicBezTo>
                  <a:cubicBezTo>
                    <a:pt x="296" y="286"/>
                    <a:pt x="294" y="287"/>
                    <a:pt x="294" y="288"/>
                  </a:cubicBezTo>
                  <a:close/>
                  <a:moveTo>
                    <a:pt x="293" y="285"/>
                  </a:moveTo>
                  <a:cubicBezTo>
                    <a:pt x="291" y="285"/>
                    <a:pt x="292" y="286"/>
                    <a:pt x="291" y="287"/>
                  </a:cubicBezTo>
                  <a:cubicBezTo>
                    <a:pt x="293" y="287"/>
                    <a:pt x="293" y="287"/>
                    <a:pt x="293" y="285"/>
                  </a:cubicBezTo>
                  <a:close/>
                  <a:moveTo>
                    <a:pt x="159" y="286"/>
                  </a:moveTo>
                  <a:cubicBezTo>
                    <a:pt x="160" y="286"/>
                    <a:pt x="158" y="288"/>
                    <a:pt x="159" y="290"/>
                  </a:cubicBezTo>
                  <a:cubicBezTo>
                    <a:pt x="156" y="290"/>
                    <a:pt x="158" y="287"/>
                    <a:pt x="159" y="286"/>
                  </a:cubicBezTo>
                  <a:close/>
                  <a:moveTo>
                    <a:pt x="295" y="287"/>
                  </a:moveTo>
                  <a:cubicBezTo>
                    <a:pt x="294" y="288"/>
                    <a:pt x="296" y="289"/>
                    <a:pt x="294" y="289"/>
                  </a:cubicBezTo>
                  <a:cubicBezTo>
                    <a:pt x="296" y="292"/>
                    <a:pt x="296" y="293"/>
                    <a:pt x="298" y="295"/>
                  </a:cubicBezTo>
                  <a:cubicBezTo>
                    <a:pt x="298" y="293"/>
                    <a:pt x="298" y="292"/>
                    <a:pt x="297" y="292"/>
                  </a:cubicBezTo>
                  <a:cubicBezTo>
                    <a:pt x="297" y="290"/>
                    <a:pt x="299" y="292"/>
                    <a:pt x="299" y="291"/>
                  </a:cubicBezTo>
                  <a:cubicBezTo>
                    <a:pt x="298" y="290"/>
                    <a:pt x="298" y="290"/>
                    <a:pt x="296" y="290"/>
                  </a:cubicBezTo>
                  <a:cubicBezTo>
                    <a:pt x="296" y="288"/>
                    <a:pt x="296" y="289"/>
                    <a:pt x="297" y="288"/>
                  </a:cubicBezTo>
                  <a:cubicBezTo>
                    <a:pt x="296" y="288"/>
                    <a:pt x="296" y="287"/>
                    <a:pt x="295" y="287"/>
                  </a:cubicBezTo>
                  <a:close/>
                  <a:moveTo>
                    <a:pt x="454" y="288"/>
                  </a:moveTo>
                  <a:cubicBezTo>
                    <a:pt x="455" y="287"/>
                    <a:pt x="456" y="290"/>
                    <a:pt x="454" y="290"/>
                  </a:cubicBezTo>
                  <a:cubicBezTo>
                    <a:pt x="455" y="289"/>
                    <a:pt x="454" y="289"/>
                    <a:pt x="454" y="288"/>
                  </a:cubicBezTo>
                  <a:close/>
                  <a:moveTo>
                    <a:pt x="319" y="291"/>
                  </a:moveTo>
                  <a:cubicBezTo>
                    <a:pt x="316" y="293"/>
                    <a:pt x="316" y="290"/>
                    <a:pt x="319" y="291"/>
                  </a:cubicBezTo>
                  <a:close/>
                  <a:moveTo>
                    <a:pt x="298" y="296"/>
                  </a:moveTo>
                  <a:cubicBezTo>
                    <a:pt x="299" y="294"/>
                    <a:pt x="301" y="297"/>
                    <a:pt x="300" y="297"/>
                  </a:cubicBezTo>
                  <a:cubicBezTo>
                    <a:pt x="299" y="297"/>
                    <a:pt x="300" y="296"/>
                    <a:pt x="298" y="296"/>
                  </a:cubicBezTo>
                  <a:close/>
                  <a:moveTo>
                    <a:pt x="305" y="300"/>
                  </a:moveTo>
                  <a:cubicBezTo>
                    <a:pt x="305" y="301"/>
                    <a:pt x="305" y="301"/>
                    <a:pt x="305" y="302"/>
                  </a:cubicBezTo>
                  <a:cubicBezTo>
                    <a:pt x="305" y="303"/>
                    <a:pt x="306" y="302"/>
                    <a:pt x="307" y="302"/>
                  </a:cubicBezTo>
                  <a:cubicBezTo>
                    <a:pt x="307" y="304"/>
                    <a:pt x="306" y="304"/>
                    <a:pt x="305" y="304"/>
                  </a:cubicBezTo>
                  <a:cubicBezTo>
                    <a:pt x="304" y="303"/>
                    <a:pt x="304" y="302"/>
                    <a:pt x="303" y="301"/>
                  </a:cubicBezTo>
                  <a:cubicBezTo>
                    <a:pt x="303" y="301"/>
                    <a:pt x="304" y="300"/>
                    <a:pt x="305" y="300"/>
                  </a:cubicBezTo>
                  <a:close/>
                  <a:moveTo>
                    <a:pt x="197" y="301"/>
                  </a:moveTo>
                  <a:cubicBezTo>
                    <a:pt x="197" y="302"/>
                    <a:pt x="196" y="302"/>
                    <a:pt x="196" y="303"/>
                  </a:cubicBezTo>
                  <a:cubicBezTo>
                    <a:pt x="195" y="303"/>
                    <a:pt x="194" y="302"/>
                    <a:pt x="195" y="301"/>
                  </a:cubicBezTo>
                  <a:cubicBezTo>
                    <a:pt x="195" y="301"/>
                    <a:pt x="196" y="301"/>
                    <a:pt x="197" y="301"/>
                  </a:cubicBezTo>
                  <a:close/>
                  <a:moveTo>
                    <a:pt x="146" y="303"/>
                  </a:moveTo>
                  <a:cubicBezTo>
                    <a:pt x="147" y="301"/>
                    <a:pt x="149" y="303"/>
                    <a:pt x="148" y="305"/>
                  </a:cubicBezTo>
                  <a:cubicBezTo>
                    <a:pt x="147" y="304"/>
                    <a:pt x="147" y="303"/>
                    <a:pt x="146" y="303"/>
                  </a:cubicBezTo>
                  <a:close/>
                  <a:moveTo>
                    <a:pt x="328" y="307"/>
                  </a:moveTo>
                  <a:cubicBezTo>
                    <a:pt x="328" y="308"/>
                    <a:pt x="329" y="309"/>
                    <a:pt x="329" y="311"/>
                  </a:cubicBezTo>
                  <a:cubicBezTo>
                    <a:pt x="326" y="310"/>
                    <a:pt x="327" y="310"/>
                    <a:pt x="325" y="310"/>
                  </a:cubicBezTo>
                  <a:cubicBezTo>
                    <a:pt x="326" y="308"/>
                    <a:pt x="327" y="307"/>
                    <a:pt x="328" y="307"/>
                  </a:cubicBezTo>
                  <a:close/>
                  <a:moveTo>
                    <a:pt x="324" y="307"/>
                  </a:moveTo>
                  <a:cubicBezTo>
                    <a:pt x="325" y="307"/>
                    <a:pt x="325" y="308"/>
                    <a:pt x="325" y="309"/>
                  </a:cubicBezTo>
                  <a:cubicBezTo>
                    <a:pt x="324" y="309"/>
                    <a:pt x="324" y="309"/>
                    <a:pt x="323" y="309"/>
                  </a:cubicBezTo>
                  <a:cubicBezTo>
                    <a:pt x="323" y="308"/>
                    <a:pt x="324" y="308"/>
                    <a:pt x="324" y="307"/>
                  </a:cubicBezTo>
                  <a:close/>
                  <a:moveTo>
                    <a:pt x="156" y="314"/>
                  </a:moveTo>
                  <a:cubicBezTo>
                    <a:pt x="156" y="316"/>
                    <a:pt x="155" y="316"/>
                    <a:pt x="154" y="316"/>
                  </a:cubicBezTo>
                  <a:cubicBezTo>
                    <a:pt x="154" y="315"/>
                    <a:pt x="155" y="315"/>
                    <a:pt x="156" y="314"/>
                  </a:cubicBezTo>
                  <a:close/>
                  <a:moveTo>
                    <a:pt x="321" y="320"/>
                  </a:moveTo>
                  <a:cubicBezTo>
                    <a:pt x="321" y="319"/>
                    <a:pt x="320" y="320"/>
                    <a:pt x="320" y="320"/>
                  </a:cubicBezTo>
                  <a:cubicBezTo>
                    <a:pt x="320" y="319"/>
                    <a:pt x="319" y="318"/>
                    <a:pt x="318" y="318"/>
                  </a:cubicBezTo>
                  <a:cubicBezTo>
                    <a:pt x="318" y="317"/>
                    <a:pt x="320" y="318"/>
                    <a:pt x="320" y="317"/>
                  </a:cubicBezTo>
                  <a:cubicBezTo>
                    <a:pt x="320" y="319"/>
                    <a:pt x="323" y="319"/>
                    <a:pt x="322" y="321"/>
                  </a:cubicBezTo>
                  <a:cubicBezTo>
                    <a:pt x="321" y="321"/>
                    <a:pt x="320" y="320"/>
                    <a:pt x="321" y="320"/>
                  </a:cubicBezTo>
                  <a:close/>
                  <a:moveTo>
                    <a:pt x="324" y="323"/>
                  </a:moveTo>
                  <a:cubicBezTo>
                    <a:pt x="326" y="323"/>
                    <a:pt x="327" y="325"/>
                    <a:pt x="328" y="326"/>
                  </a:cubicBezTo>
                  <a:cubicBezTo>
                    <a:pt x="326" y="327"/>
                    <a:pt x="325" y="324"/>
                    <a:pt x="324" y="323"/>
                  </a:cubicBezTo>
                  <a:close/>
                  <a:moveTo>
                    <a:pt x="192" y="324"/>
                  </a:moveTo>
                  <a:cubicBezTo>
                    <a:pt x="193" y="323"/>
                    <a:pt x="196" y="323"/>
                    <a:pt x="196" y="325"/>
                  </a:cubicBezTo>
                  <a:cubicBezTo>
                    <a:pt x="194" y="325"/>
                    <a:pt x="194" y="323"/>
                    <a:pt x="192" y="324"/>
                  </a:cubicBezTo>
                  <a:close/>
                  <a:moveTo>
                    <a:pt x="179" y="345"/>
                  </a:moveTo>
                  <a:cubicBezTo>
                    <a:pt x="177" y="344"/>
                    <a:pt x="177" y="346"/>
                    <a:pt x="175" y="345"/>
                  </a:cubicBezTo>
                  <a:cubicBezTo>
                    <a:pt x="176" y="344"/>
                    <a:pt x="179" y="342"/>
                    <a:pt x="179" y="345"/>
                  </a:cubicBezTo>
                  <a:close/>
                  <a:moveTo>
                    <a:pt x="373" y="345"/>
                  </a:moveTo>
                  <a:cubicBezTo>
                    <a:pt x="373" y="344"/>
                    <a:pt x="374" y="344"/>
                    <a:pt x="375" y="344"/>
                  </a:cubicBezTo>
                  <a:cubicBezTo>
                    <a:pt x="376" y="345"/>
                    <a:pt x="374" y="345"/>
                    <a:pt x="373" y="345"/>
                  </a:cubicBezTo>
                  <a:close/>
                  <a:moveTo>
                    <a:pt x="357" y="347"/>
                  </a:moveTo>
                  <a:cubicBezTo>
                    <a:pt x="357" y="349"/>
                    <a:pt x="357" y="349"/>
                    <a:pt x="356" y="349"/>
                  </a:cubicBezTo>
                  <a:cubicBezTo>
                    <a:pt x="356" y="349"/>
                    <a:pt x="356" y="347"/>
                    <a:pt x="357" y="347"/>
                  </a:cubicBezTo>
                  <a:close/>
                  <a:moveTo>
                    <a:pt x="176" y="352"/>
                  </a:moveTo>
                  <a:cubicBezTo>
                    <a:pt x="177" y="352"/>
                    <a:pt x="178" y="352"/>
                    <a:pt x="179" y="352"/>
                  </a:cubicBezTo>
                  <a:cubicBezTo>
                    <a:pt x="179" y="355"/>
                    <a:pt x="177" y="354"/>
                    <a:pt x="176" y="353"/>
                  </a:cubicBezTo>
                  <a:cubicBezTo>
                    <a:pt x="176" y="353"/>
                    <a:pt x="176" y="353"/>
                    <a:pt x="176" y="352"/>
                  </a:cubicBezTo>
                  <a:close/>
                  <a:moveTo>
                    <a:pt x="368" y="356"/>
                  </a:moveTo>
                  <a:cubicBezTo>
                    <a:pt x="368" y="358"/>
                    <a:pt x="371" y="357"/>
                    <a:pt x="370" y="360"/>
                  </a:cubicBezTo>
                  <a:cubicBezTo>
                    <a:pt x="368" y="360"/>
                    <a:pt x="368" y="358"/>
                    <a:pt x="368" y="356"/>
                  </a:cubicBezTo>
                  <a:close/>
                  <a:moveTo>
                    <a:pt x="370" y="360"/>
                  </a:moveTo>
                  <a:cubicBezTo>
                    <a:pt x="371" y="362"/>
                    <a:pt x="369" y="362"/>
                    <a:pt x="368" y="361"/>
                  </a:cubicBezTo>
                  <a:cubicBezTo>
                    <a:pt x="368" y="360"/>
                    <a:pt x="369" y="360"/>
                    <a:pt x="370" y="360"/>
                  </a:cubicBezTo>
                  <a:close/>
                  <a:moveTo>
                    <a:pt x="167" y="364"/>
                  </a:moveTo>
                  <a:cubicBezTo>
                    <a:pt x="166" y="365"/>
                    <a:pt x="167" y="367"/>
                    <a:pt x="164" y="367"/>
                  </a:cubicBezTo>
                  <a:cubicBezTo>
                    <a:pt x="165" y="365"/>
                    <a:pt x="165" y="364"/>
                    <a:pt x="167" y="364"/>
                  </a:cubicBezTo>
                  <a:close/>
                  <a:moveTo>
                    <a:pt x="372" y="366"/>
                  </a:moveTo>
                  <a:cubicBezTo>
                    <a:pt x="372" y="367"/>
                    <a:pt x="374" y="369"/>
                    <a:pt x="374" y="367"/>
                  </a:cubicBezTo>
                  <a:cubicBezTo>
                    <a:pt x="375" y="367"/>
                    <a:pt x="374" y="370"/>
                    <a:pt x="374" y="371"/>
                  </a:cubicBezTo>
                  <a:cubicBezTo>
                    <a:pt x="371" y="370"/>
                    <a:pt x="373" y="368"/>
                    <a:pt x="370" y="367"/>
                  </a:cubicBezTo>
                  <a:cubicBezTo>
                    <a:pt x="370" y="366"/>
                    <a:pt x="371" y="365"/>
                    <a:pt x="372" y="366"/>
                  </a:cubicBezTo>
                  <a:close/>
                  <a:moveTo>
                    <a:pt x="79" y="400"/>
                  </a:moveTo>
                  <a:cubicBezTo>
                    <a:pt x="78" y="401"/>
                    <a:pt x="78" y="402"/>
                    <a:pt x="76" y="401"/>
                  </a:cubicBezTo>
                  <a:cubicBezTo>
                    <a:pt x="76" y="400"/>
                    <a:pt x="77" y="399"/>
                    <a:pt x="79" y="400"/>
                  </a:cubicBezTo>
                  <a:close/>
                  <a:moveTo>
                    <a:pt x="0" y="411"/>
                  </a:moveTo>
                  <a:cubicBezTo>
                    <a:pt x="0" y="410"/>
                    <a:pt x="2" y="410"/>
                    <a:pt x="2" y="411"/>
                  </a:cubicBezTo>
                  <a:cubicBezTo>
                    <a:pt x="1" y="411"/>
                    <a:pt x="1" y="411"/>
                    <a:pt x="1" y="411"/>
                  </a:cubicBezTo>
                  <a:cubicBezTo>
                    <a:pt x="1" y="411"/>
                    <a:pt x="0" y="411"/>
                    <a:pt x="0" y="411"/>
                  </a:cubicBezTo>
                  <a:close/>
                  <a:moveTo>
                    <a:pt x="65" y="413"/>
                  </a:moveTo>
                  <a:cubicBezTo>
                    <a:pt x="64" y="414"/>
                    <a:pt x="64" y="414"/>
                    <a:pt x="64" y="415"/>
                  </a:cubicBezTo>
                  <a:cubicBezTo>
                    <a:pt x="62" y="414"/>
                    <a:pt x="64" y="412"/>
                    <a:pt x="65" y="413"/>
                  </a:cubicBezTo>
                  <a:close/>
                  <a:moveTo>
                    <a:pt x="46" y="422"/>
                  </a:moveTo>
                  <a:cubicBezTo>
                    <a:pt x="46" y="422"/>
                    <a:pt x="47" y="422"/>
                    <a:pt x="47" y="422"/>
                  </a:cubicBezTo>
                  <a:cubicBezTo>
                    <a:pt x="47" y="423"/>
                    <a:pt x="46" y="423"/>
                    <a:pt x="45" y="423"/>
                  </a:cubicBezTo>
                  <a:cubicBezTo>
                    <a:pt x="45" y="423"/>
                    <a:pt x="46" y="422"/>
                    <a:pt x="46" y="422"/>
                  </a:cubicBezTo>
                  <a:close/>
                  <a:moveTo>
                    <a:pt x="143" y="428"/>
                  </a:moveTo>
                  <a:cubicBezTo>
                    <a:pt x="143" y="429"/>
                    <a:pt x="143" y="429"/>
                    <a:pt x="143" y="430"/>
                  </a:cubicBezTo>
                  <a:cubicBezTo>
                    <a:pt x="142" y="430"/>
                    <a:pt x="141" y="430"/>
                    <a:pt x="140" y="430"/>
                  </a:cubicBezTo>
                  <a:cubicBezTo>
                    <a:pt x="141" y="429"/>
                    <a:pt x="142" y="428"/>
                    <a:pt x="143" y="428"/>
                  </a:cubicBezTo>
                  <a:close/>
                  <a:moveTo>
                    <a:pt x="144" y="431"/>
                  </a:moveTo>
                  <a:cubicBezTo>
                    <a:pt x="144" y="432"/>
                    <a:pt x="143" y="431"/>
                    <a:pt x="142" y="432"/>
                  </a:cubicBezTo>
                  <a:cubicBezTo>
                    <a:pt x="143" y="432"/>
                    <a:pt x="143" y="436"/>
                    <a:pt x="142" y="436"/>
                  </a:cubicBezTo>
                  <a:cubicBezTo>
                    <a:pt x="142" y="436"/>
                    <a:pt x="141" y="436"/>
                    <a:pt x="141" y="434"/>
                  </a:cubicBezTo>
                  <a:cubicBezTo>
                    <a:pt x="143" y="434"/>
                    <a:pt x="141" y="433"/>
                    <a:pt x="142" y="431"/>
                  </a:cubicBezTo>
                  <a:cubicBezTo>
                    <a:pt x="143" y="431"/>
                    <a:pt x="143" y="430"/>
                    <a:pt x="144" y="431"/>
                  </a:cubicBezTo>
                  <a:close/>
                  <a:moveTo>
                    <a:pt x="427" y="433"/>
                  </a:moveTo>
                  <a:cubicBezTo>
                    <a:pt x="427" y="432"/>
                    <a:pt x="428" y="432"/>
                    <a:pt x="429" y="432"/>
                  </a:cubicBezTo>
                  <a:cubicBezTo>
                    <a:pt x="429" y="434"/>
                    <a:pt x="430" y="435"/>
                    <a:pt x="428" y="435"/>
                  </a:cubicBezTo>
                  <a:cubicBezTo>
                    <a:pt x="428" y="434"/>
                    <a:pt x="428" y="433"/>
                    <a:pt x="427" y="433"/>
                  </a:cubicBezTo>
                  <a:close/>
                  <a:moveTo>
                    <a:pt x="427" y="433"/>
                  </a:moveTo>
                  <a:cubicBezTo>
                    <a:pt x="425" y="434"/>
                    <a:pt x="428" y="436"/>
                    <a:pt x="427" y="433"/>
                  </a:cubicBezTo>
                  <a:close/>
                  <a:moveTo>
                    <a:pt x="433" y="441"/>
                  </a:moveTo>
                  <a:cubicBezTo>
                    <a:pt x="435" y="440"/>
                    <a:pt x="434" y="442"/>
                    <a:pt x="434" y="443"/>
                  </a:cubicBezTo>
                  <a:cubicBezTo>
                    <a:pt x="433" y="443"/>
                    <a:pt x="433" y="442"/>
                    <a:pt x="433" y="441"/>
                  </a:cubicBezTo>
                  <a:close/>
                  <a:moveTo>
                    <a:pt x="433" y="446"/>
                  </a:moveTo>
                  <a:cubicBezTo>
                    <a:pt x="435" y="446"/>
                    <a:pt x="435" y="447"/>
                    <a:pt x="436" y="447"/>
                  </a:cubicBezTo>
                  <a:cubicBezTo>
                    <a:pt x="436" y="448"/>
                    <a:pt x="435" y="449"/>
                    <a:pt x="434" y="449"/>
                  </a:cubicBezTo>
                  <a:cubicBezTo>
                    <a:pt x="434" y="448"/>
                    <a:pt x="433" y="448"/>
                    <a:pt x="433" y="448"/>
                  </a:cubicBezTo>
                  <a:cubicBezTo>
                    <a:pt x="433" y="448"/>
                    <a:pt x="433" y="447"/>
                    <a:pt x="433" y="446"/>
                  </a:cubicBezTo>
                  <a:close/>
                  <a:moveTo>
                    <a:pt x="440" y="460"/>
                  </a:moveTo>
                  <a:cubicBezTo>
                    <a:pt x="439" y="460"/>
                    <a:pt x="438" y="461"/>
                    <a:pt x="437" y="460"/>
                  </a:cubicBezTo>
                  <a:cubicBezTo>
                    <a:pt x="437" y="458"/>
                    <a:pt x="438" y="460"/>
                    <a:pt x="440" y="460"/>
                  </a:cubicBezTo>
                  <a:close/>
                  <a:moveTo>
                    <a:pt x="450" y="479"/>
                  </a:moveTo>
                  <a:cubicBezTo>
                    <a:pt x="451" y="478"/>
                    <a:pt x="453" y="480"/>
                    <a:pt x="453" y="481"/>
                  </a:cubicBezTo>
                  <a:cubicBezTo>
                    <a:pt x="452" y="481"/>
                    <a:pt x="451" y="481"/>
                    <a:pt x="450" y="481"/>
                  </a:cubicBezTo>
                  <a:cubicBezTo>
                    <a:pt x="450" y="480"/>
                    <a:pt x="451" y="481"/>
                    <a:pt x="451" y="480"/>
                  </a:cubicBezTo>
                  <a:cubicBezTo>
                    <a:pt x="451" y="480"/>
                    <a:pt x="451" y="479"/>
                    <a:pt x="450" y="479"/>
                  </a:cubicBezTo>
                  <a:close/>
                  <a:moveTo>
                    <a:pt x="455" y="484"/>
                  </a:moveTo>
                  <a:cubicBezTo>
                    <a:pt x="458" y="484"/>
                    <a:pt x="455" y="487"/>
                    <a:pt x="456" y="489"/>
                  </a:cubicBezTo>
                  <a:cubicBezTo>
                    <a:pt x="456" y="488"/>
                    <a:pt x="456" y="488"/>
                    <a:pt x="457" y="487"/>
                  </a:cubicBezTo>
                  <a:cubicBezTo>
                    <a:pt x="458" y="488"/>
                    <a:pt x="457" y="490"/>
                    <a:pt x="456" y="490"/>
                  </a:cubicBezTo>
                  <a:cubicBezTo>
                    <a:pt x="454" y="489"/>
                    <a:pt x="455" y="487"/>
                    <a:pt x="455" y="484"/>
                  </a:cubicBezTo>
                  <a:close/>
                  <a:moveTo>
                    <a:pt x="147" y="345"/>
                  </a:moveTo>
                  <a:cubicBezTo>
                    <a:pt x="148" y="350"/>
                    <a:pt x="147" y="349"/>
                    <a:pt x="145" y="352"/>
                  </a:cubicBezTo>
                  <a:cubicBezTo>
                    <a:pt x="145" y="354"/>
                    <a:pt x="148" y="352"/>
                    <a:pt x="147" y="355"/>
                  </a:cubicBezTo>
                  <a:cubicBezTo>
                    <a:pt x="146" y="353"/>
                    <a:pt x="145" y="354"/>
                    <a:pt x="146" y="356"/>
                  </a:cubicBezTo>
                  <a:cubicBezTo>
                    <a:pt x="148" y="355"/>
                    <a:pt x="148" y="357"/>
                    <a:pt x="150" y="358"/>
                  </a:cubicBezTo>
                  <a:cubicBezTo>
                    <a:pt x="149" y="358"/>
                    <a:pt x="150" y="360"/>
                    <a:pt x="148" y="360"/>
                  </a:cubicBezTo>
                  <a:cubicBezTo>
                    <a:pt x="148" y="360"/>
                    <a:pt x="147" y="359"/>
                    <a:pt x="147" y="359"/>
                  </a:cubicBezTo>
                  <a:cubicBezTo>
                    <a:pt x="146" y="361"/>
                    <a:pt x="146" y="363"/>
                    <a:pt x="148" y="364"/>
                  </a:cubicBezTo>
                  <a:cubicBezTo>
                    <a:pt x="146" y="370"/>
                    <a:pt x="146" y="380"/>
                    <a:pt x="146" y="389"/>
                  </a:cubicBezTo>
                  <a:cubicBezTo>
                    <a:pt x="144" y="390"/>
                    <a:pt x="142" y="391"/>
                    <a:pt x="139" y="391"/>
                  </a:cubicBezTo>
                  <a:cubicBezTo>
                    <a:pt x="138" y="390"/>
                    <a:pt x="137" y="389"/>
                    <a:pt x="136" y="388"/>
                  </a:cubicBezTo>
                  <a:cubicBezTo>
                    <a:pt x="117" y="385"/>
                    <a:pt x="97" y="384"/>
                    <a:pt x="90" y="370"/>
                  </a:cubicBezTo>
                  <a:cubicBezTo>
                    <a:pt x="87" y="370"/>
                    <a:pt x="87" y="371"/>
                    <a:pt x="85" y="370"/>
                  </a:cubicBezTo>
                  <a:cubicBezTo>
                    <a:pt x="85" y="373"/>
                    <a:pt x="81" y="374"/>
                    <a:pt x="80" y="376"/>
                  </a:cubicBezTo>
                  <a:cubicBezTo>
                    <a:pt x="80" y="381"/>
                    <a:pt x="78" y="382"/>
                    <a:pt x="77" y="385"/>
                  </a:cubicBezTo>
                  <a:cubicBezTo>
                    <a:pt x="78" y="386"/>
                    <a:pt x="78" y="382"/>
                    <a:pt x="79" y="384"/>
                  </a:cubicBezTo>
                  <a:cubicBezTo>
                    <a:pt x="77" y="385"/>
                    <a:pt x="78" y="387"/>
                    <a:pt x="78" y="390"/>
                  </a:cubicBezTo>
                  <a:cubicBezTo>
                    <a:pt x="85" y="388"/>
                    <a:pt x="91" y="390"/>
                    <a:pt x="92" y="397"/>
                  </a:cubicBezTo>
                  <a:cubicBezTo>
                    <a:pt x="91" y="398"/>
                    <a:pt x="89" y="398"/>
                    <a:pt x="88" y="399"/>
                  </a:cubicBezTo>
                  <a:cubicBezTo>
                    <a:pt x="90" y="400"/>
                    <a:pt x="88" y="403"/>
                    <a:pt x="91" y="403"/>
                  </a:cubicBezTo>
                  <a:cubicBezTo>
                    <a:pt x="90" y="403"/>
                    <a:pt x="89" y="404"/>
                    <a:pt x="88" y="404"/>
                  </a:cubicBezTo>
                  <a:cubicBezTo>
                    <a:pt x="89" y="403"/>
                    <a:pt x="87" y="404"/>
                    <a:pt x="87" y="402"/>
                  </a:cubicBezTo>
                  <a:cubicBezTo>
                    <a:pt x="87" y="401"/>
                    <a:pt x="89" y="402"/>
                    <a:pt x="88" y="400"/>
                  </a:cubicBezTo>
                  <a:cubicBezTo>
                    <a:pt x="86" y="399"/>
                    <a:pt x="86" y="402"/>
                    <a:pt x="85" y="402"/>
                  </a:cubicBezTo>
                  <a:cubicBezTo>
                    <a:pt x="82" y="402"/>
                    <a:pt x="80" y="403"/>
                    <a:pt x="78" y="405"/>
                  </a:cubicBezTo>
                  <a:cubicBezTo>
                    <a:pt x="81" y="406"/>
                    <a:pt x="80" y="403"/>
                    <a:pt x="82" y="403"/>
                  </a:cubicBezTo>
                  <a:cubicBezTo>
                    <a:pt x="83" y="409"/>
                    <a:pt x="75" y="407"/>
                    <a:pt x="74" y="405"/>
                  </a:cubicBezTo>
                  <a:cubicBezTo>
                    <a:pt x="74" y="404"/>
                    <a:pt x="75" y="401"/>
                    <a:pt x="73" y="401"/>
                  </a:cubicBezTo>
                  <a:cubicBezTo>
                    <a:pt x="72" y="404"/>
                    <a:pt x="74" y="403"/>
                    <a:pt x="73" y="406"/>
                  </a:cubicBezTo>
                  <a:cubicBezTo>
                    <a:pt x="73" y="406"/>
                    <a:pt x="75" y="406"/>
                    <a:pt x="75" y="407"/>
                  </a:cubicBezTo>
                  <a:cubicBezTo>
                    <a:pt x="75" y="407"/>
                    <a:pt x="74" y="407"/>
                    <a:pt x="74" y="407"/>
                  </a:cubicBezTo>
                  <a:cubicBezTo>
                    <a:pt x="77" y="407"/>
                    <a:pt x="73" y="411"/>
                    <a:pt x="76" y="411"/>
                  </a:cubicBezTo>
                  <a:cubicBezTo>
                    <a:pt x="76" y="410"/>
                    <a:pt x="75" y="410"/>
                    <a:pt x="76" y="410"/>
                  </a:cubicBezTo>
                  <a:cubicBezTo>
                    <a:pt x="77" y="410"/>
                    <a:pt x="77" y="412"/>
                    <a:pt x="77" y="414"/>
                  </a:cubicBezTo>
                  <a:cubicBezTo>
                    <a:pt x="76" y="414"/>
                    <a:pt x="75" y="416"/>
                    <a:pt x="74" y="414"/>
                  </a:cubicBezTo>
                  <a:cubicBezTo>
                    <a:pt x="77" y="415"/>
                    <a:pt x="74" y="412"/>
                    <a:pt x="74" y="412"/>
                  </a:cubicBezTo>
                  <a:cubicBezTo>
                    <a:pt x="73" y="414"/>
                    <a:pt x="70" y="413"/>
                    <a:pt x="69" y="415"/>
                  </a:cubicBezTo>
                  <a:cubicBezTo>
                    <a:pt x="70" y="415"/>
                    <a:pt x="70" y="414"/>
                    <a:pt x="71" y="414"/>
                  </a:cubicBezTo>
                  <a:cubicBezTo>
                    <a:pt x="70" y="416"/>
                    <a:pt x="72" y="416"/>
                    <a:pt x="71" y="418"/>
                  </a:cubicBezTo>
                  <a:cubicBezTo>
                    <a:pt x="70" y="419"/>
                    <a:pt x="68" y="419"/>
                    <a:pt x="67" y="420"/>
                  </a:cubicBezTo>
                  <a:cubicBezTo>
                    <a:pt x="67" y="426"/>
                    <a:pt x="75" y="426"/>
                    <a:pt x="76" y="428"/>
                  </a:cubicBezTo>
                  <a:cubicBezTo>
                    <a:pt x="79" y="429"/>
                    <a:pt x="77" y="425"/>
                    <a:pt x="80" y="425"/>
                  </a:cubicBezTo>
                  <a:cubicBezTo>
                    <a:pt x="80" y="426"/>
                    <a:pt x="80" y="426"/>
                    <a:pt x="80" y="427"/>
                  </a:cubicBezTo>
                  <a:cubicBezTo>
                    <a:pt x="82" y="426"/>
                    <a:pt x="82" y="429"/>
                    <a:pt x="84" y="427"/>
                  </a:cubicBezTo>
                  <a:cubicBezTo>
                    <a:pt x="82" y="426"/>
                    <a:pt x="80" y="424"/>
                    <a:pt x="82" y="423"/>
                  </a:cubicBezTo>
                  <a:cubicBezTo>
                    <a:pt x="79" y="422"/>
                    <a:pt x="79" y="424"/>
                    <a:pt x="77" y="424"/>
                  </a:cubicBezTo>
                  <a:cubicBezTo>
                    <a:pt x="76" y="423"/>
                    <a:pt x="78" y="420"/>
                    <a:pt x="76" y="419"/>
                  </a:cubicBezTo>
                  <a:cubicBezTo>
                    <a:pt x="79" y="416"/>
                    <a:pt x="82" y="416"/>
                    <a:pt x="85" y="414"/>
                  </a:cubicBezTo>
                  <a:cubicBezTo>
                    <a:pt x="89" y="417"/>
                    <a:pt x="95" y="413"/>
                    <a:pt x="99" y="412"/>
                  </a:cubicBezTo>
                  <a:cubicBezTo>
                    <a:pt x="114" y="413"/>
                    <a:pt x="130" y="408"/>
                    <a:pt x="143" y="413"/>
                  </a:cubicBezTo>
                  <a:cubicBezTo>
                    <a:pt x="143" y="414"/>
                    <a:pt x="141" y="417"/>
                    <a:pt x="142" y="419"/>
                  </a:cubicBezTo>
                  <a:cubicBezTo>
                    <a:pt x="146" y="419"/>
                    <a:pt x="143" y="418"/>
                    <a:pt x="147" y="420"/>
                  </a:cubicBezTo>
                  <a:cubicBezTo>
                    <a:pt x="148" y="416"/>
                    <a:pt x="149" y="412"/>
                    <a:pt x="151" y="409"/>
                  </a:cubicBezTo>
                  <a:cubicBezTo>
                    <a:pt x="156" y="409"/>
                    <a:pt x="158" y="407"/>
                    <a:pt x="163" y="408"/>
                  </a:cubicBezTo>
                  <a:cubicBezTo>
                    <a:pt x="164" y="403"/>
                    <a:pt x="171" y="404"/>
                    <a:pt x="176" y="406"/>
                  </a:cubicBezTo>
                  <a:cubicBezTo>
                    <a:pt x="179" y="405"/>
                    <a:pt x="185" y="404"/>
                    <a:pt x="189" y="406"/>
                  </a:cubicBezTo>
                  <a:cubicBezTo>
                    <a:pt x="191" y="404"/>
                    <a:pt x="197" y="406"/>
                    <a:pt x="199" y="405"/>
                  </a:cubicBezTo>
                  <a:cubicBezTo>
                    <a:pt x="193" y="409"/>
                    <a:pt x="184" y="408"/>
                    <a:pt x="179" y="411"/>
                  </a:cubicBezTo>
                  <a:cubicBezTo>
                    <a:pt x="193" y="410"/>
                    <a:pt x="213" y="408"/>
                    <a:pt x="226" y="405"/>
                  </a:cubicBezTo>
                  <a:cubicBezTo>
                    <a:pt x="228" y="406"/>
                    <a:pt x="230" y="407"/>
                    <a:pt x="231" y="410"/>
                  </a:cubicBezTo>
                  <a:cubicBezTo>
                    <a:pt x="235" y="406"/>
                    <a:pt x="243" y="409"/>
                    <a:pt x="246" y="411"/>
                  </a:cubicBezTo>
                  <a:cubicBezTo>
                    <a:pt x="247" y="410"/>
                    <a:pt x="248" y="410"/>
                    <a:pt x="249" y="410"/>
                  </a:cubicBezTo>
                  <a:cubicBezTo>
                    <a:pt x="251" y="412"/>
                    <a:pt x="253" y="411"/>
                    <a:pt x="253" y="410"/>
                  </a:cubicBezTo>
                  <a:cubicBezTo>
                    <a:pt x="253" y="411"/>
                    <a:pt x="255" y="411"/>
                    <a:pt x="256" y="411"/>
                  </a:cubicBezTo>
                  <a:cubicBezTo>
                    <a:pt x="257" y="412"/>
                    <a:pt x="256" y="412"/>
                    <a:pt x="257" y="413"/>
                  </a:cubicBezTo>
                  <a:cubicBezTo>
                    <a:pt x="261" y="413"/>
                    <a:pt x="259" y="410"/>
                    <a:pt x="262" y="410"/>
                  </a:cubicBezTo>
                  <a:cubicBezTo>
                    <a:pt x="260" y="412"/>
                    <a:pt x="262" y="412"/>
                    <a:pt x="262" y="413"/>
                  </a:cubicBezTo>
                  <a:cubicBezTo>
                    <a:pt x="263" y="413"/>
                    <a:pt x="263" y="413"/>
                    <a:pt x="264" y="413"/>
                  </a:cubicBezTo>
                  <a:cubicBezTo>
                    <a:pt x="263" y="415"/>
                    <a:pt x="265" y="414"/>
                    <a:pt x="265" y="415"/>
                  </a:cubicBezTo>
                  <a:cubicBezTo>
                    <a:pt x="271" y="414"/>
                    <a:pt x="275" y="416"/>
                    <a:pt x="277" y="420"/>
                  </a:cubicBezTo>
                  <a:cubicBezTo>
                    <a:pt x="279" y="420"/>
                    <a:pt x="280" y="422"/>
                    <a:pt x="283" y="421"/>
                  </a:cubicBezTo>
                  <a:cubicBezTo>
                    <a:pt x="282" y="422"/>
                    <a:pt x="285" y="424"/>
                    <a:pt x="286" y="423"/>
                  </a:cubicBezTo>
                  <a:cubicBezTo>
                    <a:pt x="284" y="423"/>
                    <a:pt x="286" y="421"/>
                    <a:pt x="286" y="421"/>
                  </a:cubicBezTo>
                  <a:cubicBezTo>
                    <a:pt x="286" y="422"/>
                    <a:pt x="287" y="422"/>
                    <a:pt x="287" y="423"/>
                  </a:cubicBezTo>
                  <a:cubicBezTo>
                    <a:pt x="287" y="422"/>
                    <a:pt x="287" y="421"/>
                    <a:pt x="288" y="421"/>
                  </a:cubicBezTo>
                  <a:cubicBezTo>
                    <a:pt x="291" y="420"/>
                    <a:pt x="288" y="423"/>
                    <a:pt x="288" y="421"/>
                  </a:cubicBezTo>
                  <a:cubicBezTo>
                    <a:pt x="289" y="418"/>
                    <a:pt x="290" y="415"/>
                    <a:pt x="290" y="414"/>
                  </a:cubicBezTo>
                  <a:cubicBezTo>
                    <a:pt x="290" y="412"/>
                    <a:pt x="289" y="412"/>
                    <a:pt x="288" y="410"/>
                  </a:cubicBezTo>
                  <a:cubicBezTo>
                    <a:pt x="287" y="407"/>
                    <a:pt x="286" y="404"/>
                    <a:pt x="280" y="403"/>
                  </a:cubicBezTo>
                  <a:cubicBezTo>
                    <a:pt x="279" y="402"/>
                    <a:pt x="282" y="403"/>
                    <a:pt x="281" y="401"/>
                  </a:cubicBezTo>
                  <a:cubicBezTo>
                    <a:pt x="280" y="401"/>
                    <a:pt x="279" y="401"/>
                    <a:pt x="279" y="400"/>
                  </a:cubicBezTo>
                  <a:cubicBezTo>
                    <a:pt x="281" y="402"/>
                    <a:pt x="281" y="396"/>
                    <a:pt x="284" y="398"/>
                  </a:cubicBezTo>
                  <a:cubicBezTo>
                    <a:pt x="286" y="393"/>
                    <a:pt x="284" y="387"/>
                    <a:pt x="278" y="387"/>
                  </a:cubicBezTo>
                  <a:cubicBezTo>
                    <a:pt x="276" y="389"/>
                    <a:pt x="274" y="390"/>
                    <a:pt x="270" y="390"/>
                  </a:cubicBezTo>
                  <a:cubicBezTo>
                    <a:pt x="268" y="386"/>
                    <a:pt x="265" y="385"/>
                    <a:pt x="263" y="382"/>
                  </a:cubicBezTo>
                  <a:cubicBezTo>
                    <a:pt x="260" y="382"/>
                    <a:pt x="258" y="379"/>
                    <a:pt x="257" y="383"/>
                  </a:cubicBezTo>
                  <a:cubicBezTo>
                    <a:pt x="259" y="383"/>
                    <a:pt x="260" y="385"/>
                    <a:pt x="260" y="389"/>
                  </a:cubicBezTo>
                  <a:cubicBezTo>
                    <a:pt x="256" y="389"/>
                    <a:pt x="257" y="392"/>
                    <a:pt x="254" y="392"/>
                  </a:cubicBezTo>
                  <a:cubicBezTo>
                    <a:pt x="249" y="390"/>
                    <a:pt x="245" y="387"/>
                    <a:pt x="241" y="384"/>
                  </a:cubicBezTo>
                  <a:cubicBezTo>
                    <a:pt x="241" y="382"/>
                    <a:pt x="241" y="379"/>
                    <a:pt x="243" y="379"/>
                  </a:cubicBezTo>
                  <a:cubicBezTo>
                    <a:pt x="242" y="377"/>
                    <a:pt x="243" y="373"/>
                    <a:pt x="240" y="372"/>
                  </a:cubicBezTo>
                  <a:cubicBezTo>
                    <a:pt x="240" y="374"/>
                    <a:pt x="240" y="374"/>
                    <a:pt x="240" y="375"/>
                  </a:cubicBezTo>
                  <a:cubicBezTo>
                    <a:pt x="239" y="374"/>
                    <a:pt x="238" y="373"/>
                    <a:pt x="239" y="372"/>
                  </a:cubicBezTo>
                  <a:cubicBezTo>
                    <a:pt x="240" y="371"/>
                    <a:pt x="240" y="370"/>
                    <a:pt x="241" y="369"/>
                  </a:cubicBezTo>
                  <a:cubicBezTo>
                    <a:pt x="241" y="356"/>
                    <a:pt x="232" y="351"/>
                    <a:pt x="234" y="340"/>
                  </a:cubicBezTo>
                  <a:cubicBezTo>
                    <a:pt x="233" y="340"/>
                    <a:pt x="232" y="340"/>
                    <a:pt x="231" y="340"/>
                  </a:cubicBezTo>
                  <a:cubicBezTo>
                    <a:pt x="231" y="341"/>
                    <a:pt x="231" y="342"/>
                    <a:pt x="230" y="342"/>
                  </a:cubicBezTo>
                  <a:cubicBezTo>
                    <a:pt x="224" y="332"/>
                    <a:pt x="229" y="312"/>
                    <a:pt x="228" y="301"/>
                  </a:cubicBezTo>
                  <a:cubicBezTo>
                    <a:pt x="230" y="302"/>
                    <a:pt x="230" y="304"/>
                    <a:pt x="233" y="305"/>
                  </a:cubicBezTo>
                  <a:cubicBezTo>
                    <a:pt x="234" y="304"/>
                    <a:pt x="232" y="304"/>
                    <a:pt x="233" y="302"/>
                  </a:cubicBezTo>
                  <a:cubicBezTo>
                    <a:pt x="231" y="302"/>
                    <a:pt x="230" y="302"/>
                    <a:pt x="230" y="300"/>
                  </a:cubicBezTo>
                  <a:cubicBezTo>
                    <a:pt x="231" y="301"/>
                    <a:pt x="233" y="299"/>
                    <a:pt x="233" y="298"/>
                  </a:cubicBezTo>
                  <a:cubicBezTo>
                    <a:pt x="232" y="297"/>
                    <a:pt x="232" y="298"/>
                    <a:pt x="230" y="298"/>
                  </a:cubicBezTo>
                  <a:cubicBezTo>
                    <a:pt x="233" y="296"/>
                    <a:pt x="226" y="296"/>
                    <a:pt x="230" y="294"/>
                  </a:cubicBezTo>
                  <a:cubicBezTo>
                    <a:pt x="229" y="295"/>
                    <a:pt x="229" y="295"/>
                    <a:pt x="230" y="296"/>
                  </a:cubicBezTo>
                  <a:cubicBezTo>
                    <a:pt x="231" y="295"/>
                    <a:pt x="232" y="293"/>
                    <a:pt x="234" y="295"/>
                  </a:cubicBezTo>
                  <a:cubicBezTo>
                    <a:pt x="233" y="292"/>
                    <a:pt x="234" y="291"/>
                    <a:pt x="235" y="289"/>
                  </a:cubicBezTo>
                  <a:cubicBezTo>
                    <a:pt x="236" y="289"/>
                    <a:pt x="237" y="291"/>
                    <a:pt x="237" y="289"/>
                  </a:cubicBezTo>
                  <a:cubicBezTo>
                    <a:pt x="236" y="287"/>
                    <a:pt x="237" y="286"/>
                    <a:pt x="237" y="284"/>
                  </a:cubicBezTo>
                  <a:cubicBezTo>
                    <a:pt x="239" y="284"/>
                    <a:pt x="238" y="288"/>
                    <a:pt x="239" y="286"/>
                  </a:cubicBezTo>
                  <a:cubicBezTo>
                    <a:pt x="238" y="284"/>
                    <a:pt x="239" y="280"/>
                    <a:pt x="238" y="279"/>
                  </a:cubicBezTo>
                  <a:cubicBezTo>
                    <a:pt x="237" y="281"/>
                    <a:pt x="236" y="283"/>
                    <a:pt x="235" y="284"/>
                  </a:cubicBezTo>
                  <a:cubicBezTo>
                    <a:pt x="235" y="281"/>
                    <a:pt x="236" y="282"/>
                    <a:pt x="235" y="279"/>
                  </a:cubicBezTo>
                  <a:cubicBezTo>
                    <a:pt x="235" y="279"/>
                    <a:pt x="235" y="278"/>
                    <a:pt x="236" y="278"/>
                  </a:cubicBezTo>
                  <a:cubicBezTo>
                    <a:pt x="237" y="279"/>
                    <a:pt x="235" y="280"/>
                    <a:pt x="236" y="281"/>
                  </a:cubicBezTo>
                  <a:cubicBezTo>
                    <a:pt x="236" y="280"/>
                    <a:pt x="237" y="280"/>
                    <a:pt x="237" y="280"/>
                  </a:cubicBezTo>
                  <a:cubicBezTo>
                    <a:pt x="237" y="278"/>
                    <a:pt x="237" y="276"/>
                    <a:pt x="237" y="274"/>
                  </a:cubicBezTo>
                  <a:cubicBezTo>
                    <a:pt x="236" y="274"/>
                    <a:pt x="235" y="274"/>
                    <a:pt x="235" y="273"/>
                  </a:cubicBezTo>
                  <a:cubicBezTo>
                    <a:pt x="236" y="273"/>
                    <a:pt x="237" y="272"/>
                    <a:pt x="239" y="273"/>
                  </a:cubicBezTo>
                  <a:cubicBezTo>
                    <a:pt x="239" y="272"/>
                    <a:pt x="239" y="270"/>
                    <a:pt x="239" y="269"/>
                  </a:cubicBezTo>
                  <a:cubicBezTo>
                    <a:pt x="236" y="269"/>
                    <a:pt x="239" y="272"/>
                    <a:pt x="235" y="272"/>
                  </a:cubicBezTo>
                  <a:cubicBezTo>
                    <a:pt x="235" y="271"/>
                    <a:pt x="237" y="271"/>
                    <a:pt x="236" y="269"/>
                  </a:cubicBezTo>
                  <a:cubicBezTo>
                    <a:pt x="234" y="269"/>
                    <a:pt x="235" y="271"/>
                    <a:pt x="233" y="270"/>
                  </a:cubicBezTo>
                  <a:cubicBezTo>
                    <a:pt x="233" y="267"/>
                    <a:pt x="235" y="267"/>
                    <a:pt x="234" y="263"/>
                  </a:cubicBezTo>
                  <a:cubicBezTo>
                    <a:pt x="236" y="264"/>
                    <a:pt x="234" y="261"/>
                    <a:pt x="235" y="261"/>
                  </a:cubicBezTo>
                  <a:cubicBezTo>
                    <a:pt x="236" y="261"/>
                    <a:pt x="236" y="262"/>
                    <a:pt x="237" y="262"/>
                  </a:cubicBezTo>
                  <a:cubicBezTo>
                    <a:pt x="237" y="264"/>
                    <a:pt x="233" y="268"/>
                    <a:pt x="235" y="269"/>
                  </a:cubicBezTo>
                  <a:cubicBezTo>
                    <a:pt x="235" y="266"/>
                    <a:pt x="236" y="268"/>
                    <a:pt x="239" y="268"/>
                  </a:cubicBezTo>
                  <a:cubicBezTo>
                    <a:pt x="238" y="255"/>
                    <a:pt x="241" y="248"/>
                    <a:pt x="242" y="238"/>
                  </a:cubicBezTo>
                  <a:cubicBezTo>
                    <a:pt x="244" y="237"/>
                    <a:pt x="247" y="236"/>
                    <a:pt x="247" y="233"/>
                  </a:cubicBezTo>
                  <a:cubicBezTo>
                    <a:pt x="248" y="233"/>
                    <a:pt x="249" y="234"/>
                    <a:pt x="249" y="234"/>
                  </a:cubicBezTo>
                  <a:cubicBezTo>
                    <a:pt x="247" y="234"/>
                    <a:pt x="249" y="235"/>
                    <a:pt x="248" y="236"/>
                  </a:cubicBezTo>
                  <a:cubicBezTo>
                    <a:pt x="250" y="236"/>
                    <a:pt x="250" y="235"/>
                    <a:pt x="251" y="235"/>
                  </a:cubicBezTo>
                  <a:cubicBezTo>
                    <a:pt x="253" y="240"/>
                    <a:pt x="258" y="243"/>
                    <a:pt x="259" y="250"/>
                  </a:cubicBezTo>
                  <a:cubicBezTo>
                    <a:pt x="263" y="253"/>
                    <a:pt x="268" y="254"/>
                    <a:pt x="265" y="259"/>
                  </a:cubicBezTo>
                  <a:cubicBezTo>
                    <a:pt x="268" y="259"/>
                    <a:pt x="267" y="260"/>
                    <a:pt x="268" y="261"/>
                  </a:cubicBezTo>
                  <a:cubicBezTo>
                    <a:pt x="268" y="260"/>
                    <a:pt x="269" y="259"/>
                    <a:pt x="270" y="259"/>
                  </a:cubicBezTo>
                  <a:cubicBezTo>
                    <a:pt x="270" y="261"/>
                    <a:pt x="269" y="261"/>
                    <a:pt x="269" y="263"/>
                  </a:cubicBezTo>
                  <a:cubicBezTo>
                    <a:pt x="271" y="264"/>
                    <a:pt x="275" y="265"/>
                    <a:pt x="274" y="267"/>
                  </a:cubicBezTo>
                  <a:cubicBezTo>
                    <a:pt x="274" y="267"/>
                    <a:pt x="275" y="267"/>
                    <a:pt x="275" y="268"/>
                  </a:cubicBezTo>
                  <a:cubicBezTo>
                    <a:pt x="276" y="268"/>
                    <a:pt x="277" y="264"/>
                    <a:pt x="278" y="266"/>
                  </a:cubicBezTo>
                  <a:cubicBezTo>
                    <a:pt x="278" y="268"/>
                    <a:pt x="277" y="267"/>
                    <a:pt x="276" y="268"/>
                  </a:cubicBezTo>
                  <a:cubicBezTo>
                    <a:pt x="279" y="269"/>
                    <a:pt x="281" y="270"/>
                    <a:pt x="281" y="273"/>
                  </a:cubicBezTo>
                  <a:cubicBezTo>
                    <a:pt x="283" y="274"/>
                    <a:pt x="283" y="272"/>
                    <a:pt x="284" y="273"/>
                  </a:cubicBezTo>
                  <a:cubicBezTo>
                    <a:pt x="282" y="275"/>
                    <a:pt x="286" y="275"/>
                    <a:pt x="284" y="277"/>
                  </a:cubicBezTo>
                  <a:cubicBezTo>
                    <a:pt x="284" y="278"/>
                    <a:pt x="289" y="276"/>
                    <a:pt x="288" y="279"/>
                  </a:cubicBezTo>
                  <a:cubicBezTo>
                    <a:pt x="287" y="279"/>
                    <a:pt x="287" y="279"/>
                    <a:pt x="286" y="279"/>
                  </a:cubicBezTo>
                  <a:cubicBezTo>
                    <a:pt x="287" y="281"/>
                    <a:pt x="289" y="283"/>
                    <a:pt x="290" y="285"/>
                  </a:cubicBezTo>
                  <a:cubicBezTo>
                    <a:pt x="290" y="283"/>
                    <a:pt x="292" y="284"/>
                    <a:pt x="292" y="282"/>
                  </a:cubicBezTo>
                  <a:cubicBezTo>
                    <a:pt x="288" y="277"/>
                    <a:pt x="283" y="271"/>
                    <a:pt x="280" y="265"/>
                  </a:cubicBezTo>
                  <a:cubicBezTo>
                    <a:pt x="281" y="261"/>
                    <a:pt x="279" y="259"/>
                    <a:pt x="278" y="257"/>
                  </a:cubicBezTo>
                  <a:cubicBezTo>
                    <a:pt x="279" y="257"/>
                    <a:pt x="279" y="256"/>
                    <a:pt x="279" y="256"/>
                  </a:cubicBezTo>
                  <a:cubicBezTo>
                    <a:pt x="284" y="257"/>
                    <a:pt x="286" y="263"/>
                    <a:pt x="292" y="261"/>
                  </a:cubicBezTo>
                  <a:cubicBezTo>
                    <a:pt x="292" y="263"/>
                    <a:pt x="292" y="264"/>
                    <a:pt x="291" y="265"/>
                  </a:cubicBezTo>
                  <a:cubicBezTo>
                    <a:pt x="292" y="265"/>
                    <a:pt x="292" y="268"/>
                    <a:pt x="295" y="267"/>
                  </a:cubicBezTo>
                  <a:cubicBezTo>
                    <a:pt x="295" y="266"/>
                    <a:pt x="294" y="266"/>
                    <a:pt x="295" y="266"/>
                  </a:cubicBezTo>
                  <a:cubicBezTo>
                    <a:pt x="298" y="266"/>
                    <a:pt x="295" y="268"/>
                    <a:pt x="296" y="271"/>
                  </a:cubicBezTo>
                  <a:cubicBezTo>
                    <a:pt x="297" y="272"/>
                    <a:pt x="299" y="271"/>
                    <a:pt x="298" y="270"/>
                  </a:cubicBezTo>
                  <a:cubicBezTo>
                    <a:pt x="298" y="271"/>
                    <a:pt x="297" y="271"/>
                    <a:pt x="297" y="270"/>
                  </a:cubicBezTo>
                  <a:cubicBezTo>
                    <a:pt x="299" y="271"/>
                    <a:pt x="299" y="268"/>
                    <a:pt x="301" y="268"/>
                  </a:cubicBezTo>
                  <a:cubicBezTo>
                    <a:pt x="300" y="270"/>
                    <a:pt x="299" y="270"/>
                    <a:pt x="299" y="272"/>
                  </a:cubicBezTo>
                  <a:cubicBezTo>
                    <a:pt x="300" y="272"/>
                    <a:pt x="302" y="274"/>
                    <a:pt x="302" y="272"/>
                  </a:cubicBezTo>
                  <a:cubicBezTo>
                    <a:pt x="301" y="271"/>
                    <a:pt x="300" y="273"/>
                    <a:pt x="300" y="270"/>
                  </a:cubicBezTo>
                  <a:cubicBezTo>
                    <a:pt x="303" y="272"/>
                    <a:pt x="302" y="269"/>
                    <a:pt x="303" y="268"/>
                  </a:cubicBezTo>
                  <a:cubicBezTo>
                    <a:pt x="304" y="269"/>
                    <a:pt x="304" y="269"/>
                    <a:pt x="305" y="269"/>
                  </a:cubicBezTo>
                  <a:cubicBezTo>
                    <a:pt x="304" y="273"/>
                    <a:pt x="302" y="276"/>
                    <a:pt x="306" y="277"/>
                  </a:cubicBezTo>
                  <a:cubicBezTo>
                    <a:pt x="305" y="277"/>
                    <a:pt x="303" y="280"/>
                    <a:pt x="305" y="279"/>
                  </a:cubicBezTo>
                  <a:cubicBezTo>
                    <a:pt x="305" y="277"/>
                    <a:pt x="307" y="280"/>
                    <a:pt x="308" y="280"/>
                  </a:cubicBezTo>
                  <a:cubicBezTo>
                    <a:pt x="310" y="279"/>
                    <a:pt x="311" y="280"/>
                    <a:pt x="312" y="280"/>
                  </a:cubicBezTo>
                  <a:cubicBezTo>
                    <a:pt x="312" y="281"/>
                    <a:pt x="310" y="280"/>
                    <a:pt x="311" y="283"/>
                  </a:cubicBezTo>
                  <a:cubicBezTo>
                    <a:pt x="312" y="283"/>
                    <a:pt x="312" y="281"/>
                    <a:pt x="314" y="281"/>
                  </a:cubicBezTo>
                  <a:cubicBezTo>
                    <a:pt x="315" y="281"/>
                    <a:pt x="315" y="282"/>
                    <a:pt x="315" y="283"/>
                  </a:cubicBezTo>
                  <a:cubicBezTo>
                    <a:pt x="315" y="283"/>
                    <a:pt x="314" y="285"/>
                    <a:pt x="315" y="285"/>
                  </a:cubicBezTo>
                  <a:cubicBezTo>
                    <a:pt x="318" y="283"/>
                    <a:pt x="322" y="286"/>
                    <a:pt x="324" y="289"/>
                  </a:cubicBezTo>
                  <a:cubicBezTo>
                    <a:pt x="323" y="289"/>
                    <a:pt x="325" y="291"/>
                    <a:pt x="324" y="293"/>
                  </a:cubicBezTo>
                  <a:cubicBezTo>
                    <a:pt x="328" y="292"/>
                    <a:pt x="327" y="294"/>
                    <a:pt x="331" y="294"/>
                  </a:cubicBezTo>
                  <a:cubicBezTo>
                    <a:pt x="334" y="302"/>
                    <a:pt x="340" y="306"/>
                    <a:pt x="346" y="311"/>
                  </a:cubicBezTo>
                  <a:cubicBezTo>
                    <a:pt x="346" y="311"/>
                    <a:pt x="346" y="312"/>
                    <a:pt x="346" y="313"/>
                  </a:cubicBezTo>
                  <a:cubicBezTo>
                    <a:pt x="348" y="309"/>
                    <a:pt x="348" y="319"/>
                    <a:pt x="352" y="316"/>
                  </a:cubicBezTo>
                  <a:cubicBezTo>
                    <a:pt x="353" y="321"/>
                    <a:pt x="355" y="323"/>
                    <a:pt x="359" y="324"/>
                  </a:cubicBezTo>
                  <a:cubicBezTo>
                    <a:pt x="363" y="331"/>
                    <a:pt x="374" y="335"/>
                    <a:pt x="374" y="342"/>
                  </a:cubicBezTo>
                  <a:cubicBezTo>
                    <a:pt x="374" y="342"/>
                    <a:pt x="375" y="341"/>
                    <a:pt x="376" y="341"/>
                  </a:cubicBezTo>
                  <a:cubicBezTo>
                    <a:pt x="375" y="344"/>
                    <a:pt x="376" y="346"/>
                    <a:pt x="375" y="348"/>
                  </a:cubicBezTo>
                  <a:cubicBezTo>
                    <a:pt x="375" y="350"/>
                    <a:pt x="377" y="347"/>
                    <a:pt x="377" y="350"/>
                  </a:cubicBezTo>
                  <a:cubicBezTo>
                    <a:pt x="378" y="350"/>
                    <a:pt x="379" y="350"/>
                    <a:pt x="380" y="350"/>
                  </a:cubicBezTo>
                  <a:cubicBezTo>
                    <a:pt x="383" y="354"/>
                    <a:pt x="382" y="359"/>
                    <a:pt x="385" y="363"/>
                  </a:cubicBezTo>
                  <a:cubicBezTo>
                    <a:pt x="387" y="366"/>
                    <a:pt x="393" y="368"/>
                    <a:pt x="390" y="372"/>
                  </a:cubicBezTo>
                  <a:cubicBezTo>
                    <a:pt x="391" y="373"/>
                    <a:pt x="392" y="372"/>
                    <a:pt x="392" y="373"/>
                  </a:cubicBezTo>
                  <a:cubicBezTo>
                    <a:pt x="388" y="372"/>
                    <a:pt x="385" y="376"/>
                    <a:pt x="383" y="372"/>
                  </a:cubicBezTo>
                  <a:cubicBezTo>
                    <a:pt x="382" y="374"/>
                    <a:pt x="383" y="375"/>
                    <a:pt x="384" y="376"/>
                  </a:cubicBezTo>
                  <a:cubicBezTo>
                    <a:pt x="380" y="380"/>
                    <a:pt x="377" y="381"/>
                    <a:pt x="371" y="383"/>
                  </a:cubicBezTo>
                  <a:cubicBezTo>
                    <a:pt x="371" y="377"/>
                    <a:pt x="370" y="372"/>
                    <a:pt x="370" y="368"/>
                  </a:cubicBezTo>
                  <a:cubicBezTo>
                    <a:pt x="363" y="364"/>
                    <a:pt x="355" y="353"/>
                    <a:pt x="354" y="346"/>
                  </a:cubicBezTo>
                  <a:cubicBezTo>
                    <a:pt x="352" y="345"/>
                    <a:pt x="351" y="338"/>
                    <a:pt x="349" y="336"/>
                  </a:cubicBezTo>
                  <a:cubicBezTo>
                    <a:pt x="350" y="335"/>
                    <a:pt x="351" y="336"/>
                    <a:pt x="351" y="334"/>
                  </a:cubicBezTo>
                  <a:cubicBezTo>
                    <a:pt x="350" y="334"/>
                    <a:pt x="349" y="334"/>
                    <a:pt x="348" y="334"/>
                  </a:cubicBezTo>
                  <a:cubicBezTo>
                    <a:pt x="344" y="324"/>
                    <a:pt x="341" y="313"/>
                    <a:pt x="333" y="307"/>
                  </a:cubicBezTo>
                  <a:cubicBezTo>
                    <a:pt x="333" y="308"/>
                    <a:pt x="331" y="308"/>
                    <a:pt x="330" y="309"/>
                  </a:cubicBezTo>
                  <a:cubicBezTo>
                    <a:pt x="330" y="311"/>
                    <a:pt x="332" y="312"/>
                    <a:pt x="330" y="313"/>
                  </a:cubicBezTo>
                  <a:cubicBezTo>
                    <a:pt x="332" y="316"/>
                    <a:pt x="335" y="318"/>
                    <a:pt x="336" y="322"/>
                  </a:cubicBezTo>
                  <a:cubicBezTo>
                    <a:pt x="338" y="322"/>
                    <a:pt x="339" y="323"/>
                    <a:pt x="339" y="324"/>
                  </a:cubicBezTo>
                  <a:cubicBezTo>
                    <a:pt x="343" y="335"/>
                    <a:pt x="350" y="350"/>
                    <a:pt x="354" y="361"/>
                  </a:cubicBezTo>
                  <a:cubicBezTo>
                    <a:pt x="356" y="364"/>
                    <a:pt x="360" y="370"/>
                    <a:pt x="361" y="377"/>
                  </a:cubicBezTo>
                  <a:cubicBezTo>
                    <a:pt x="360" y="377"/>
                    <a:pt x="359" y="377"/>
                    <a:pt x="358" y="377"/>
                  </a:cubicBezTo>
                  <a:cubicBezTo>
                    <a:pt x="359" y="379"/>
                    <a:pt x="360" y="381"/>
                    <a:pt x="361" y="382"/>
                  </a:cubicBezTo>
                  <a:cubicBezTo>
                    <a:pt x="359" y="383"/>
                    <a:pt x="357" y="382"/>
                    <a:pt x="355" y="382"/>
                  </a:cubicBezTo>
                  <a:cubicBezTo>
                    <a:pt x="354" y="385"/>
                    <a:pt x="353" y="384"/>
                    <a:pt x="351" y="383"/>
                  </a:cubicBezTo>
                  <a:cubicBezTo>
                    <a:pt x="351" y="384"/>
                    <a:pt x="350" y="384"/>
                    <a:pt x="351" y="385"/>
                  </a:cubicBezTo>
                  <a:cubicBezTo>
                    <a:pt x="351" y="386"/>
                    <a:pt x="353" y="385"/>
                    <a:pt x="352" y="388"/>
                  </a:cubicBezTo>
                  <a:cubicBezTo>
                    <a:pt x="350" y="387"/>
                    <a:pt x="349" y="386"/>
                    <a:pt x="348" y="386"/>
                  </a:cubicBezTo>
                  <a:cubicBezTo>
                    <a:pt x="349" y="385"/>
                    <a:pt x="350" y="384"/>
                    <a:pt x="351" y="383"/>
                  </a:cubicBezTo>
                  <a:cubicBezTo>
                    <a:pt x="350" y="382"/>
                    <a:pt x="347" y="381"/>
                    <a:pt x="347" y="383"/>
                  </a:cubicBezTo>
                  <a:cubicBezTo>
                    <a:pt x="348" y="383"/>
                    <a:pt x="347" y="384"/>
                    <a:pt x="348" y="384"/>
                  </a:cubicBezTo>
                  <a:cubicBezTo>
                    <a:pt x="348" y="383"/>
                    <a:pt x="349" y="382"/>
                    <a:pt x="350" y="384"/>
                  </a:cubicBezTo>
                  <a:cubicBezTo>
                    <a:pt x="348" y="385"/>
                    <a:pt x="345" y="385"/>
                    <a:pt x="346" y="388"/>
                  </a:cubicBezTo>
                  <a:cubicBezTo>
                    <a:pt x="338" y="392"/>
                    <a:pt x="327" y="392"/>
                    <a:pt x="319" y="397"/>
                  </a:cubicBezTo>
                  <a:cubicBezTo>
                    <a:pt x="320" y="398"/>
                    <a:pt x="320" y="400"/>
                    <a:pt x="323" y="401"/>
                  </a:cubicBezTo>
                  <a:cubicBezTo>
                    <a:pt x="324" y="400"/>
                    <a:pt x="324" y="399"/>
                    <a:pt x="326" y="400"/>
                  </a:cubicBezTo>
                  <a:cubicBezTo>
                    <a:pt x="330" y="401"/>
                    <a:pt x="326" y="406"/>
                    <a:pt x="326" y="408"/>
                  </a:cubicBezTo>
                  <a:cubicBezTo>
                    <a:pt x="328" y="409"/>
                    <a:pt x="326" y="412"/>
                    <a:pt x="328" y="414"/>
                  </a:cubicBezTo>
                  <a:cubicBezTo>
                    <a:pt x="330" y="414"/>
                    <a:pt x="335" y="416"/>
                    <a:pt x="333" y="419"/>
                  </a:cubicBezTo>
                  <a:cubicBezTo>
                    <a:pt x="335" y="419"/>
                    <a:pt x="336" y="417"/>
                    <a:pt x="339" y="418"/>
                  </a:cubicBezTo>
                  <a:cubicBezTo>
                    <a:pt x="339" y="417"/>
                    <a:pt x="339" y="416"/>
                    <a:pt x="340" y="416"/>
                  </a:cubicBezTo>
                  <a:cubicBezTo>
                    <a:pt x="341" y="415"/>
                    <a:pt x="341" y="416"/>
                    <a:pt x="344" y="416"/>
                  </a:cubicBezTo>
                  <a:cubicBezTo>
                    <a:pt x="345" y="414"/>
                    <a:pt x="345" y="412"/>
                    <a:pt x="344" y="411"/>
                  </a:cubicBezTo>
                  <a:cubicBezTo>
                    <a:pt x="345" y="410"/>
                    <a:pt x="349" y="409"/>
                    <a:pt x="351" y="410"/>
                  </a:cubicBezTo>
                  <a:cubicBezTo>
                    <a:pt x="351" y="411"/>
                    <a:pt x="351" y="412"/>
                    <a:pt x="351" y="413"/>
                  </a:cubicBezTo>
                  <a:cubicBezTo>
                    <a:pt x="352" y="414"/>
                    <a:pt x="353" y="414"/>
                    <a:pt x="354" y="414"/>
                  </a:cubicBezTo>
                  <a:cubicBezTo>
                    <a:pt x="352" y="414"/>
                    <a:pt x="354" y="416"/>
                    <a:pt x="352" y="416"/>
                  </a:cubicBezTo>
                  <a:cubicBezTo>
                    <a:pt x="353" y="418"/>
                    <a:pt x="356" y="418"/>
                    <a:pt x="356" y="422"/>
                  </a:cubicBezTo>
                  <a:cubicBezTo>
                    <a:pt x="363" y="421"/>
                    <a:pt x="367" y="415"/>
                    <a:pt x="368" y="410"/>
                  </a:cubicBezTo>
                  <a:cubicBezTo>
                    <a:pt x="383" y="408"/>
                    <a:pt x="398" y="411"/>
                    <a:pt x="406" y="412"/>
                  </a:cubicBezTo>
                  <a:cubicBezTo>
                    <a:pt x="406" y="412"/>
                    <a:pt x="405" y="411"/>
                    <a:pt x="406" y="411"/>
                  </a:cubicBezTo>
                  <a:cubicBezTo>
                    <a:pt x="410" y="412"/>
                    <a:pt x="415" y="410"/>
                    <a:pt x="419" y="414"/>
                  </a:cubicBezTo>
                  <a:cubicBezTo>
                    <a:pt x="419" y="418"/>
                    <a:pt x="422" y="421"/>
                    <a:pt x="422" y="428"/>
                  </a:cubicBezTo>
                  <a:cubicBezTo>
                    <a:pt x="422" y="428"/>
                    <a:pt x="424" y="427"/>
                    <a:pt x="424" y="428"/>
                  </a:cubicBezTo>
                  <a:cubicBezTo>
                    <a:pt x="423" y="428"/>
                    <a:pt x="422" y="429"/>
                    <a:pt x="422" y="430"/>
                  </a:cubicBezTo>
                  <a:cubicBezTo>
                    <a:pt x="423" y="431"/>
                    <a:pt x="424" y="431"/>
                    <a:pt x="424" y="433"/>
                  </a:cubicBezTo>
                  <a:cubicBezTo>
                    <a:pt x="426" y="433"/>
                    <a:pt x="428" y="429"/>
                    <a:pt x="425" y="428"/>
                  </a:cubicBezTo>
                  <a:cubicBezTo>
                    <a:pt x="426" y="427"/>
                    <a:pt x="426" y="425"/>
                    <a:pt x="428" y="426"/>
                  </a:cubicBezTo>
                  <a:cubicBezTo>
                    <a:pt x="431" y="420"/>
                    <a:pt x="424" y="419"/>
                    <a:pt x="425" y="414"/>
                  </a:cubicBezTo>
                  <a:cubicBezTo>
                    <a:pt x="427" y="414"/>
                    <a:pt x="426" y="411"/>
                    <a:pt x="428" y="411"/>
                  </a:cubicBezTo>
                  <a:cubicBezTo>
                    <a:pt x="429" y="414"/>
                    <a:pt x="434" y="411"/>
                    <a:pt x="434" y="410"/>
                  </a:cubicBezTo>
                  <a:cubicBezTo>
                    <a:pt x="435" y="411"/>
                    <a:pt x="435" y="412"/>
                    <a:pt x="435" y="413"/>
                  </a:cubicBezTo>
                  <a:cubicBezTo>
                    <a:pt x="437" y="411"/>
                    <a:pt x="440" y="413"/>
                    <a:pt x="441" y="411"/>
                  </a:cubicBezTo>
                  <a:cubicBezTo>
                    <a:pt x="444" y="414"/>
                    <a:pt x="449" y="413"/>
                    <a:pt x="451" y="416"/>
                  </a:cubicBezTo>
                  <a:cubicBezTo>
                    <a:pt x="449" y="412"/>
                    <a:pt x="455" y="411"/>
                    <a:pt x="457" y="412"/>
                  </a:cubicBezTo>
                  <a:cubicBezTo>
                    <a:pt x="458" y="410"/>
                    <a:pt x="458" y="409"/>
                    <a:pt x="458" y="407"/>
                  </a:cubicBezTo>
                  <a:cubicBezTo>
                    <a:pt x="456" y="409"/>
                    <a:pt x="454" y="407"/>
                    <a:pt x="452" y="409"/>
                  </a:cubicBezTo>
                  <a:cubicBezTo>
                    <a:pt x="450" y="407"/>
                    <a:pt x="447" y="407"/>
                    <a:pt x="446" y="407"/>
                  </a:cubicBezTo>
                  <a:cubicBezTo>
                    <a:pt x="446" y="405"/>
                    <a:pt x="449" y="406"/>
                    <a:pt x="449" y="405"/>
                  </a:cubicBezTo>
                  <a:cubicBezTo>
                    <a:pt x="448" y="404"/>
                    <a:pt x="450" y="402"/>
                    <a:pt x="448" y="401"/>
                  </a:cubicBezTo>
                  <a:cubicBezTo>
                    <a:pt x="451" y="399"/>
                    <a:pt x="454" y="402"/>
                    <a:pt x="456" y="403"/>
                  </a:cubicBezTo>
                  <a:cubicBezTo>
                    <a:pt x="457" y="401"/>
                    <a:pt x="465" y="401"/>
                    <a:pt x="463" y="405"/>
                  </a:cubicBezTo>
                  <a:cubicBezTo>
                    <a:pt x="464" y="405"/>
                    <a:pt x="465" y="405"/>
                    <a:pt x="464" y="406"/>
                  </a:cubicBezTo>
                  <a:cubicBezTo>
                    <a:pt x="463" y="407"/>
                    <a:pt x="463" y="406"/>
                    <a:pt x="461" y="406"/>
                  </a:cubicBezTo>
                  <a:cubicBezTo>
                    <a:pt x="461" y="408"/>
                    <a:pt x="457" y="411"/>
                    <a:pt x="460" y="411"/>
                  </a:cubicBezTo>
                  <a:cubicBezTo>
                    <a:pt x="459" y="411"/>
                    <a:pt x="459" y="411"/>
                    <a:pt x="459" y="410"/>
                  </a:cubicBezTo>
                  <a:cubicBezTo>
                    <a:pt x="460" y="410"/>
                    <a:pt x="460" y="411"/>
                    <a:pt x="461" y="411"/>
                  </a:cubicBezTo>
                  <a:cubicBezTo>
                    <a:pt x="460" y="409"/>
                    <a:pt x="461" y="407"/>
                    <a:pt x="463" y="407"/>
                  </a:cubicBezTo>
                  <a:cubicBezTo>
                    <a:pt x="463" y="408"/>
                    <a:pt x="463" y="408"/>
                    <a:pt x="464" y="408"/>
                  </a:cubicBezTo>
                  <a:cubicBezTo>
                    <a:pt x="464" y="409"/>
                    <a:pt x="463" y="411"/>
                    <a:pt x="464" y="411"/>
                  </a:cubicBezTo>
                  <a:cubicBezTo>
                    <a:pt x="465" y="410"/>
                    <a:pt x="466" y="410"/>
                    <a:pt x="467" y="409"/>
                  </a:cubicBezTo>
                  <a:cubicBezTo>
                    <a:pt x="466" y="412"/>
                    <a:pt x="468" y="410"/>
                    <a:pt x="469" y="411"/>
                  </a:cubicBezTo>
                  <a:cubicBezTo>
                    <a:pt x="468" y="408"/>
                    <a:pt x="471" y="409"/>
                    <a:pt x="472" y="408"/>
                  </a:cubicBezTo>
                  <a:cubicBezTo>
                    <a:pt x="472" y="409"/>
                    <a:pt x="471" y="409"/>
                    <a:pt x="472" y="410"/>
                  </a:cubicBezTo>
                  <a:cubicBezTo>
                    <a:pt x="475" y="411"/>
                    <a:pt x="476" y="408"/>
                    <a:pt x="478" y="407"/>
                  </a:cubicBezTo>
                  <a:cubicBezTo>
                    <a:pt x="479" y="409"/>
                    <a:pt x="484" y="410"/>
                    <a:pt x="485" y="408"/>
                  </a:cubicBezTo>
                  <a:cubicBezTo>
                    <a:pt x="496" y="409"/>
                    <a:pt x="514" y="402"/>
                    <a:pt x="525" y="407"/>
                  </a:cubicBezTo>
                  <a:cubicBezTo>
                    <a:pt x="527" y="408"/>
                    <a:pt x="526" y="405"/>
                    <a:pt x="528" y="406"/>
                  </a:cubicBezTo>
                  <a:cubicBezTo>
                    <a:pt x="527" y="407"/>
                    <a:pt x="529" y="406"/>
                    <a:pt x="530" y="407"/>
                  </a:cubicBezTo>
                  <a:cubicBezTo>
                    <a:pt x="531" y="405"/>
                    <a:pt x="533" y="406"/>
                    <a:pt x="535" y="407"/>
                  </a:cubicBezTo>
                  <a:cubicBezTo>
                    <a:pt x="535" y="406"/>
                    <a:pt x="533" y="407"/>
                    <a:pt x="533" y="405"/>
                  </a:cubicBezTo>
                  <a:cubicBezTo>
                    <a:pt x="534" y="405"/>
                    <a:pt x="535" y="406"/>
                    <a:pt x="535" y="405"/>
                  </a:cubicBezTo>
                  <a:cubicBezTo>
                    <a:pt x="535" y="403"/>
                    <a:pt x="533" y="405"/>
                    <a:pt x="532" y="405"/>
                  </a:cubicBezTo>
                  <a:cubicBezTo>
                    <a:pt x="533" y="404"/>
                    <a:pt x="532" y="403"/>
                    <a:pt x="532" y="402"/>
                  </a:cubicBezTo>
                  <a:cubicBezTo>
                    <a:pt x="531" y="403"/>
                    <a:pt x="529" y="403"/>
                    <a:pt x="529" y="405"/>
                  </a:cubicBezTo>
                  <a:cubicBezTo>
                    <a:pt x="530" y="405"/>
                    <a:pt x="531" y="404"/>
                    <a:pt x="531" y="405"/>
                  </a:cubicBezTo>
                  <a:cubicBezTo>
                    <a:pt x="529" y="405"/>
                    <a:pt x="530" y="406"/>
                    <a:pt x="528" y="406"/>
                  </a:cubicBezTo>
                  <a:cubicBezTo>
                    <a:pt x="528" y="404"/>
                    <a:pt x="529" y="404"/>
                    <a:pt x="529" y="402"/>
                  </a:cubicBezTo>
                  <a:cubicBezTo>
                    <a:pt x="528" y="402"/>
                    <a:pt x="527" y="402"/>
                    <a:pt x="528" y="401"/>
                  </a:cubicBezTo>
                  <a:cubicBezTo>
                    <a:pt x="526" y="401"/>
                    <a:pt x="526" y="402"/>
                    <a:pt x="525" y="400"/>
                  </a:cubicBezTo>
                  <a:cubicBezTo>
                    <a:pt x="526" y="397"/>
                    <a:pt x="528" y="397"/>
                    <a:pt x="525" y="395"/>
                  </a:cubicBezTo>
                  <a:cubicBezTo>
                    <a:pt x="527" y="395"/>
                    <a:pt x="527" y="394"/>
                    <a:pt x="528" y="394"/>
                  </a:cubicBezTo>
                  <a:cubicBezTo>
                    <a:pt x="528" y="395"/>
                    <a:pt x="530" y="395"/>
                    <a:pt x="530" y="396"/>
                  </a:cubicBezTo>
                  <a:cubicBezTo>
                    <a:pt x="529" y="396"/>
                    <a:pt x="529" y="396"/>
                    <a:pt x="528" y="396"/>
                  </a:cubicBezTo>
                  <a:cubicBezTo>
                    <a:pt x="528" y="397"/>
                    <a:pt x="528" y="399"/>
                    <a:pt x="529" y="400"/>
                  </a:cubicBezTo>
                  <a:cubicBezTo>
                    <a:pt x="529" y="397"/>
                    <a:pt x="532" y="398"/>
                    <a:pt x="532" y="396"/>
                  </a:cubicBezTo>
                  <a:cubicBezTo>
                    <a:pt x="531" y="395"/>
                    <a:pt x="528" y="392"/>
                    <a:pt x="530" y="391"/>
                  </a:cubicBezTo>
                  <a:cubicBezTo>
                    <a:pt x="527" y="390"/>
                    <a:pt x="525" y="392"/>
                    <a:pt x="523" y="394"/>
                  </a:cubicBezTo>
                  <a:cubicBezTo>
                    <a:pt x="523" y="393"/>
                    <a:pt x="524" y="393"/>
                    <a:pt x="524" y="392"/>
                  </a:cubicBezTo>
                  <a:cubicBezTo>
                    <a:pt x="516" y="390"/>
                    <a:pt x="511" y="401"/>
                    <a:pt x="507" y="394"/>
                  </a:cubicBezTo>
                  <a:cubicBezTo>
                    <a:pt x="507" y="396"/>
                    <a:pt x="506" y="395"/>
                    <a:pt x="505" y="396"/>
                  </a:cubicBezTo>
                  <a:cubicBezTo>
                    <a:pt x="505" y="395"/>
                    <a:pt x="504" y="395"/>
                    <a:pt x="503" y="394"/>
                  </a:cubicBezTo>
                  <a:cubicBezTo>
                    <a:pt x="504" y="393"/>
                    <a:pt x="504" y="392"/>
                    <a:pt x="505" y="392"/>
                  </a:cubicBezTo>
                  <a:cubicBezTo>
                    <a:pt x="505" y="394"/>
                    <a:pt x="508" y="393"/>
                    <a:pt x="508" y="392"/>
                  </a:cubicBezTo>
                  <a:cubicBezTo>
                    <a:pt x="506" y="392"/>
                    <a:pt x="504" y="390"/>
                    <a:pt x="502" y="389"/>
                  </a:cubicBezTo>
                  <a:cubicBezTo>
                    <a:pt x="503" y="386"/>
                    <a:pt x="499" y="385"/>
                    <a:pt x="500" y="383"/>
                  </a:cubicBezTo>
                  <a:cubicBezTo>
                    <a:pt x="498" y="383"/>
                    <a:pt x="497" y="383"/>
                    <a:pt x="496" y="382"/>
                  </a:cubicBezTo>
                  <a:cubicBezTo>
                    <a:pt x="497" y="377"/>
                    <a:pt x="494" y="374"/>
                    <a:pt x="490" y="372"/>
                  </a:cubicBezTo>
                  <a:cubicBezTo>
                    <a:pt x="491" y="372"/>
                    <a:pt x="491" y="371"/>
                    <a:pt x="491" y="370"/>
                  </a:cubicBezTo>
                  <a:cubicBezTo>
                    <a:pt x="484" y="368"/>
                    <a:pt x="483" y="360"/>
                    <a:pt x="479" y="353"/>
                  </a:cubicBezTo>
                  <a:cubicBezTo>
                    <a:pt x="477" y="355"/>
                    <a:pt x="475" y="354"/>
                    <a:pt x="474" y="355"/>
                  </a:cubicBezTo>
                  <a:cubicBezTo>
                    <a:pt x="475" y="352"/>
                    <a:pt x="474" y="353"/>
                    <a:pt x="473" y="352"/>
                  </a:cubicBezTo>
                  <a:cubicBezTo>
                    <a:pt x="473" y="352"/>
                    <a:pt x="474" y="352"/>
                    <a:pt x="474" y="351"/>
                  </a:cubicBezTo>
                  <a:cubicBezTo>
                    <a:pt x="473" y="350"/>
                    <a:pt x="473" y="348"/>
                    <a:pt x="473" y="346"/>
                  </a:cubicBezTo>
                  <a:cubicBezTo>
                    <a:pt x="469" y="346"/>
                    <a:pt x="469" y="343"/>
                    <a:pt x="468" y="340"/>
                  </a:cubicBezTo>
                  <a:cubicBezTo>
                    <a:pt x="465" y="341"/>
                    <a:pt x="464" y="337"/>
                    <a:pt x="462" y="339"/>
                  </a:cubicBezTo>
                  <a:cubicBezTo>
                    <a:pt x="465" y="341"/>
                    <a:pt x="460" y="340"/>
                    <a:pt x="461" y="337"/>
                  </a:cubicBezTo>
                  <a:cubicBezTo>
                    <a:pt x="461" y="338"/>
                    <a:pt x="462" y="338"/>
                    <a:pt x="462" y="336"/>
                  </a:cubicBezTo>
                  <a:cubicBezTo>
                    <a:pt x="460" y="336"/>
                    <a:pt x="454" y="339"/>
                    <a:pt x="452" y="336"/>
                  </a:cubicBezTo>
                  <a:cubicBezTo>
                    <a:pt x="452" y="332"/>
                    <a:pt x="449" y="331"/>
                    <a:pt x="446" y="329"/>
                  </a:cubicBezTo>
                  <a:cubicBezTo>
                    <a:pt x="446" y="329"/>
                    <a:pt x="446" y="330"/>
                    <a:pt x="446" y="330"/>
                  </a:cubicBezTo>
                  <a:cubicBezTo>
                    <a:pt x="446" y="327"/>
                    <a:pt x="443" y="330"/>
                    <a:pt x="443" y="329"/>
                  </a:cubicBezTo>
                  <a:cubicBezTo>
                    <a:pt x="444" y="328"/>
                    <a:pt x="444" y="327"/>
                    <a:pt x="444" y="326"/>
                  </a:cubicBezTo>
                  <a:cubicBezTo>
                    <a:pt x="443" y="326"/>
                    <a:pt x="442" y="326"/>
                    <a:pt x="441" y="326"/>
                  </a:cubicBezTo>
                  <a:cubicBezTo>
                    <a:pt x="441" y="322"/>
                    <a:pt x="436" y="321"/>
                    <a:pt x="434" y="322"/>
                  </a:cubicBezTo>
                  <a:cubicBezTo>
                    <a:pt x="434" y="319"/>
                    <a:pt x="428" y="315"/>
                    <a:pt x="425" y="316"/>
                  </a:cubicBezTo>
                  <a:cubicBezTo>
                    <a:pt x="425" y="315"/>
                    <a:pt x="425" y="314"/>
                    <a:pt x="425" y="313"/>
                  </a:cubicBezTo>
                  <a:cubicBezTo>
                    <a:pt x="420" y="311"/>
                    <a:pt x="413" y="311"/>
                    <a:pt x="412" y="305"/>
                  </a:cubicBezTo>
                  <a:cubicBezTo>
                    <a:pt x="405" y="302"/>
                    <a:pt x="401" y="297"/>
                    <a:pt x="398" y="291"/>
                  </a:cubicBezTo>
                  <a:cubicBezTo>
                    <a:pt x="399" y="291"/>
                    <a:pt x="399" y="290"/>
                    <a:pt x="399" y="289"/>
                  </a:cubicBezTo>
                  <a:cubicBezTo>
                    <a:pt x="394" y="287"/>
                    <a:pt x="393" y="281"/>
                    <a:pt x="390" y="278"/>
                  </a:cubicBezTo>
                  <a:cubicBezTo>
                    <a:pt x="391" y="276"/>
                    <a:pt x="392" y="275"/>
                    <a:pt x="392" y="273"/>
                  </a:cubicBezTo>
                  <a:cubicBezTo>
                    <a:pt x="391" y="271"/>
                    <a:pt x="388" y="266"/>
                    <a:pt x="386" y="267"/>
                  </a:cubicBezTo>
                  <a:cubicBezTo>
                    <a:pt x="388" y="269"/>
                    <a:pt x="393" y="272"/>
                    <a:pt x="389" y="275"/>
                  </a:cubicBezTo>
                  <a:cubicBezTo>
                    <a:pt x="389" y="274"/>
                    <a:pt x="387" y="275"/>
                    <a:pt x="387" y="276"/>
                  </a:cubicBezTo>
                  <a:cubicBezTo>
                    <a:pt x="388" y="277"/>
                    <a:pt x="389" y="275"/>
                    <a:pt x="389" y="277"/>
                  </a:cubicBezTo>
                  <a:cubicBezTo>
                    <a:pt x="387" y="277"/>
                    <a:pt x="386" y="277"/>
                    <a:pt x="385" y="278"/>
                  </a:cubicBezTo>
                  <a:cubicBezTo>
                    <a:pt x="385" y="280"/>
                    <a:pt x="387" y="277"/>
                    <a:pt x="388" y="279"/>
                  </a:cubicBezTo>
                  <a:cubicBezTo>
                    <a:pt x="387" y="281"/>
                    <a:pt x="387" y="281"/>
                    <a:pt x="389" y="281"/>
                  </a:cubicBezTo>
                  <a:cubicBezTo>
                    <a:pt x="385" y="284"/>
                    <a:pt x="384" y="275"/>
                    <a:pt x="379" y="277"/>
                  </a:cubicBezTo>
                  <a:cubicBezTo>
                    <a:pt x="377" y="273"/>
                    <a:pt x="374" y="269"/>
                    <a:pt x="372" y="264"/>
                  </a:cubicBezTo>
                  <a:cubicBezTo>
                    <a:pt x="373" y="264"/>
                    <a:pt x="374" y="264"/>
                    <a:pt x="374" y="262"/>
                  </a:cubicBezTo>
                  <a:cubicBezTo>
                    <a:pt x="372" y="259"/>
                    <a:pt x="369" y="257"/>
                    <a:pt x="370" y="252"/>
                  </a:cubicBezTo>
                  <a:cubicBezTo>
                    <a:pt x="368" y="252"/>
                    <a:pt x="367" y="248"/>
                    <a:pt x="366" y="247"/>
                  </a:cubicBezTo>
                  <a:cubicBezTo>
                    <a:pt x="365" y="248"/>
                    <a:pt x="364" y="247"/>
                    <a:pt x="362" y="248"/>
                  </a:cubicBezTo>
                  <a:cubicBezTo>
                    <a:pt x="362" y="251"/>
                    <a:pt x="364" y="253"/>
                    <a:pt x="361" y="253"/>
                  </a:cubicBezTo>
                  <a:cubicBezTo>
                    <a:pt x="361" y="250"/>
                    <a:pt x="358" y="250"/>
                    <a:pt x="357" y="248"/>
                  </a:cubicBezTo>
                  <a:cubicBezTo>
                    <a:pt x="358" y="249"/>
                    <a:pt x="355" y="249"/>
                    <a:pt x="355" y="248"/>
                  </a:cubicBezTo>
                  <a:cubicBezTo>
                    <a:pt x="356" y="246"/>
                    <a:pt x="357" y="248"/>
                    <a:pt x="357" y="245"/>
                  </a:cubicBezTo>
                  <a:cubicBezTo>
                    <a:pt x="356" y="245"/>
                    <a:pt x="356" y="247"/>
                    <a:pt x="355" y="246"/>
                  </a:cubicBezTo>
                  <a:cubicBezTo>
                    <a:pt x="353" y="245"/>
                    <a:pt x="354" y="240"/>
                    <a:pt x="351" y="241"/>
                  </a:cubicBezTo>
                  <a:cubicBezTo>
                    <a:pt x="351" y="238"/>
                    <a:pt x="349" y="238"/>
                    <a:pt x="349" y="235"/>
                  </a:cubicBezTo>
                  <a:cubicBezTo>
                    <a:pt x="347" y="235"/>
                    <a:pt x="347" y="237"/>
                    <a:pt x="347" y="239"/>
                  </a:cubicBezTo>
                  <a:cubicBezTo>
                    <a:pt x="346" y="239"/>
                    <a:pt x="345" y="239"/>
                    <a:pt x="344" y="240"/>
                  </a:cubicBezTo>
                  <a:cubicBezTo>
                    <a:pt x="343" y="241"/>
                    <a:pt x="346" y="240"/>
                    <a:pt x="345" y="242"/>
                  </a:cubicBezTo>
                  <a:cubicBezTo>
                    <a:pt x="343" y="241"/>
                    <a:pt x="345" y="245"/>
                    <a:pt x="342" y="245"/>
                  </a:cubicBezTo>
                  <a:cubicBezTo>
                    <a:pt x="344" y="239"/>
                    <a:pt x="343" y="240"/>
                    <a:pt x="345" y="234"/>
                  </a:cubicBezTo>
                  <a:cubicBezTo>
                    <a:pt x="342" y="234"/>
                    <a:pt x="342" y="232"/>
                    <a:pt x="340" y="231"/>
                  </a:cubicBezTo>
                  <a:cubicBezTo>
                    <a:pt x="340" y="233"/>
                    <a:pt x="340" y="234"/>
                    <a:pt x="339" y="234"/>
                  </a:cubicBezTo>
                  <a:cubicBezTo>
                    <a:pt x="337" y="232"/>
                    <a:pt x="336" y="231"/>
                    <a:pt x="334" y="230"/>
                  </a:cubicBezTo>
                  <a:cubicBezTo>
                    <a:pt x="333" y="231"/>
                    <a:pt x="334" y="232"/>
                    <a:pt x="334" y="232"/>
                  </a:cubicBezTo>
                  <a:cubicBezTo>
                    <a:pt x="332" y="230"/>
                    <a:pt x="330" y="229"/>
                    <a:pt x="329" y="228"/>
                  </a:cubicBezTo>
                  <a:cubicBezTo>
                    <a:pt x="329" y="226"/>
                    <a:pt x="329" y="227"/>
                    <a:pt x="330" y="227"/>
                  </a:cubicBezTo>
                  <a:cubicBezTo>
                    <a:pt x="327" y="224"/>
                    <a:pt x="323" y="223"/>
                    <a:pt x="327" y="219"/>
                  </a:cubicBezTo>
                  <a:cubicBezTo>
                    <a:pt x="327" y="221"/>
                    <a:pt x="330" y="219"/>
                    <a:pt x="330" y="222"/>
                  </a:cubicBezTo>
                  <a:cubicBezTo>
                    <a:pt x="329" y="221"/>
                    <a:pt x="328" y="220"/>
                    <a:pt x="327" y="220"/>
                  </a:cubicBezTo>
                  <a:cubicBezTo>
                    <a:pt x="329" y="223"/>
                    <a:pt x="325" y="223"/>
                    <a:pt x="326" y="224"/>
                  </a:cubicBezTo>
                  <a:cubicBezTo>
                    <a:pt x="328" y="224"/>
                    <a:pt x="331" y="223"/>
                    <a:pt x="329" y="222"/>
                  </a:cubicBezTo>
                  <a:cubicBezTo>
                    <a:pt x="331" y="221"/>
                    <a:pt x="332" y="221"/>
                    <a:pt x="334" y="222"/>
                  </a:cubicBezTo>
                  <a:cubicBezTo>
                    <a:pt x="335" y="220"/>
                    <a:pt x="328" y="220"/>
                    <a:pt x="330" y="217"/>
                  </a:cubicBezTo>
                  <a:cubicBezTo>
                    <a:pt x="332" y="217"/>
                    <a:pt x="334" y="220"/>
                    <a:pt x="335" y="217"/>
                  </a:cubicBezTo>
                  <a:cubicBezTo>
                    <a:pt x="333" y="215"/>
                    <a:pt x="329" y="218"/>
                    <a:pt x="331" y="215"/>
                  </a:cubicBezTo>
                  <a:cubicBezTo>
                    <a:pt x="329" y="215"/>
                    <a:pt x="328" y="217"/>
                    <a:pt x="327" y="216"/>
                  </a:cubicBezTo>
                  <a:cubicBezTo>
                    <a:pt x="328" y="215"/>
                    <a:pt x="328" y="215"/>
                    <a:pt x="328" y="214"/>
                  </a:cubicBezTo>
                  <a:cubicBezTo>
                    <a:pt x="328" y="214"/>
                    <a:pt x="327" y="213"/>
                    <a:pt x="326" y="212"/>
                  </a:cubicBezTo>
                  <a:cubicBezTo>
                    <a:pt x="326" y="215"/>
                    <a:pt x="326" y="215"/>
                    <a:pt x="326" y="216"/>
                  </a:cubicBezTo>
                  <a:cubicBezTo>
                    <a:pt x="326" y="217"/>
                    <a:pt x="328" y="216"/>
                    <a:pt x="328" y="217"/>
                  </a:cubicBezTo>
                  <a:cubicBezTo>
                    <a:pt x="326" y="216"/>
                    <a:pt x="327" y="219"/>
                    <a:pt x="325" y="218"/>
                  </a:cubicBezTo>
                  <a:cubicBezTo>
                    <a:pt x="324" y="215"/>
                    <a:pt x="327" y="212"/>
                    <a:pt x="326" y="209"/>
                  </a:cubicBezTo>
                  <a:cubicBezTo>
                    <a:pt x="329" y="209"/>
                    <a:pt x="330" y="210"/>
                    <a:pt x="332" y="210"/>
                  </a:cubicBezTo>
                  <a:cubicBezTo>
                    <a:pt x="337" y="205"/>
                    <a:pt x="344" y="213"/>
                    <a:pt x="350" y="210"/>
                  </a:cubicBezTo>
                  <a:cubicBezTo>
                    <a:pt x="352" y="212"/>
                    <a:pt x="357" y="214"/>
                    <a:pt x="358" y="211"/>
                  </a:cubicBezTo>
                  <a:cubicBezTo>
                    <a:pt x="348" y="208"/>
                    <a:pt x="337" y="203"/>
                    <a:pt x="325" y="201"/>
                  </a:cubicBezTo>
                  <a:cubicBezTo>
                    <a:pt x="325" y="198"/>
                    <a:pt x="322" y="198"/>
                    <a:pt x="322" y="195"/>
                  </a:cubicBezTo>
                  <a:cubicBezTo>
                    <a:pt x="320" y="195"/>
                    <a:pt x="321" y="197"/>
                    <a:pt x="319" y="196"/>
                  </a:cubicBezTo>
                  <a:cubicBezTo>
                    <a:pt x="319" y="195"/>
                    <a:pt x="318" y="194"/>
                    <a:pt x="317" y="193"/>
                  </a:cubicBezTo>
                  <a:cubicBezTo>
                    <a:pt x="319" y="193"/>
                    <a:pt x="318" y="191"/>
                    <a:pt x="320" y="192"/>
                  </a:cubicBezTo>
                  <a:cubicBezTo>
                    <a:pt x="321" y="191"/>
                    <a:pt x="320" y="190"/>
                    <a:pt x="320" y="189"/>
                  </a:cubicBezTo>
                  <a:cubicBezTo>
                    <a:pt x="321" y="190"/>
                    <a:pt x="321" y="188"/>
                    <a:pt x="323" y="189"/>
                  </a:cubicBezTo>
                  <a:cubicBezTo>
                    <a:pt x="322" y="190"/>
                    <a:pt x="323" y="193"/>
                    <a:pt x="324" y="191"/>
                  </a:cubicBezTo>
                  <a:cubicBezTo>
                    <a:pt x="324" y="189"/>
                    <a:pt x="321" y="187"/>
                    <a:pt x="321" y="183"/>
                  </a:cubicBezTo>
                  <a:cubicBezTo>
                    <a:pt x="323" y="183"/>
                    <a:pt x="322" y="180"/>
                    <a:pt x="324" y="180"/>
                  </a:cubicBezTo>
                  <a:cubicBezTo>
                    <a:pt x="325" y="182"/>
                    <a:pt x="323" y="182"/>
                    <a:pt x="324" y="183"/>
                  </a:cubicBezTo>
                  <a:cubicBezTo>
                    <a:pt x="325" y="180"/>
                    <a:pt x="328" y="180"/>
                    <a:pt x="330" y="181"/>
                  </a:cubicBezTo>
                  <a:cubicBezTo>
                    <a:pt x="330" y="179"/>
                    <a:pt x="332" y="179"/>
                    <a:pt x="333" y="179"/>
                  </a:cubicBezTo>
                  <a:cubicBezTo>
                    <a:pt x="337" y="180"/>
                    <a:pt x="340" y="174"/>
                    <a:pt x="341" y="170"/>
                  </a:cubicBezTo>
                  <a:cubicBezTo>
                    <a:pt x="341" y="170"/>
                    <a:pt x="340" y="170"/>
                    <a:pt x="340" y="169"/>
                  </a:cubicBezTo>
                  <a:cubicBezTo>
                    <a:pt x="344" y="169"/>
                    <a:pt x="344" y="163"/>
                    <a:pt x="347" y="164"/>
                  </a:cubicBezTo>
                  <a:cubicBezTo>
                    <a:pt x="348" y="159"/>
                    <a:pt x="352" y="157"/>
                    <a:pt x="354" y="153"/>
                  </a:cubicBezTo>
                  <a:cubicBezTo>
                    <a:pt x="356" y="154"/>
                    <a:pt x="355" y="153"/>
                    <a:pt x="357" y="153"/>
                  </a:cubicBezTo>
                  <a:cubicBezTo>
                    <a:pt x="357" y="152"/>
                    <a:pt x="358" y="152"/>
                    <a:pt x="357" y="151"/>
                  </a:cubicBezTo>
                  <a:cubicBezTo>
                    <a:pt x="360" y="147"/>
                    <a:pt x="364" y="147"/>
                    <a:pt x="368" y="144"/>
                  </a:cubicBezTo>
                  <a:cubicBezTo>
                    <a:pt x="369" y="143"/>
                    <a:pt x="369" y="141"/>
                    <a:pt x="372" y="140"/>
                  </a:cubicBezTo>
                  <a:cubicBezTo>
                    <a:pt x="376" y="138"/>
                    <a:pt x="385" y="126"/>
                    <a:pt x="390" y="126"/>
                  </a:cubicBezTo>
                  <a:cubicBezTo>
                    <a:pt x="390" y="123"/>
                    <a:pt x="394" y="124"/>
                    <a:pt x="394" y="122"/>
                  </a:cubicBezTo>
                  <a:cubicBezTo>
                    <a:pt x="390" y="124"/>
                    <a:pt x="384" y="125"/>
                    <a:pt x="383" y="129"/>
                  </a:cubicBezTo>
                  <a:cubicBezTo>
                    <a:pt x="380" y="128"/>
                    <a:pt x="376" y="131"/>
                    <a:pt x="376" y="134"/>
                  </a:cubicBezTo>
                  <a:cubicBezTo>
                    <a:pt x="373" y="132"/>
                    <a:pt x="371" y="135"/>
                    <a:pt x="370" y="137"/>
                  </a:cubicBezTo>
                  <a:cubicBezTo>
                    <a:pt x="368" y="136"/>
                    <a:pt x="366" y="139"/>
                    <a:pt x="364" y="140"/>
                  </a:cubicBezTo>
                  <a:cubicBezTo>
                    <a:pt x="362" y="141"/>
                    <a:pt x="362" y="139"/>
                    <a:pt x="361" y="139"/>
                  </a:cubicBezTo>
                  <a:cubicBezTo>
                    <a:pt x="361" y="141"/>
                    <a:pt x="360" y="139"/>
                    <a:pt x="359" y="139"/>
                  </a:cubicBezTo>
                  <a:cubicBezTo>
                    <a:pt x="359" y="141"/>
                    <a:pt x="358" y="142"/>
                    <a:pt x="357" y="142"/>
                  </a:cubicBezTo>
                  <a:cubicBezTo>
                    <a:pt x="348" y="145"/>
                    <a:pt x="342" y="150"/>
                    <a:pt x="336" y="155"/>
                  </a:cubicBezTo>
                  <a:cubicBezTo>
                    <a:pt x="335" y="156"/>
                    <a:pt x="336" y="157"/>
                    <a:pt x="334" y="157"/>
                  </a:cubicBezTo>
                  <a:cubicBezTo>
                    <a:pt x="334" y="157"/>
                    <a:pt x="335" y="156"/>
                    <a:pt x="335" y="156"/>
                  </a:cubicBezTo>
                  <a:cubicBezTo>
                    <a:pt x="331" y="156"/>
                    <a:pt x="327" y="161"/>
                    <a:pt x="322" y="161"/>
                  </a:cubicBezTo>
                  <a:cubicBezTo>
                    <a:pt x="325" y="157"/>
                    <a:pt x="331" y="156"/>
                    <a:pt x="332" y="150"/>
                  </a:cubicBezTo>
                  <a:cubicBezTo>
                    <a:pt x="329" y="150"/>
                    <a:pt x="330" y="151"/>
                    <a:pt x="329" y="152"/>
                  </a:cubicBezTo>
                  <a:cubicBezTo>
                    <a:pt x="329" y="150"/>
                    <a:pt x="326" y="150"/>
                    <a:pt x="325" y="151"/>
                  </a:cubicBezTo>
                  <a:cubicBezTo>
                    <a:pt x="326" y="149"/>
                    <a:pt x="324" y="147"/>
                    <a:pt x="324" y="145"/>
                  </a:cubicBezTo>
                  <a:cubicBezTo>
                    <a:pt x="317" y="145"/>
                    <a:pt x="320" y="148"/>
                    <a:pt x="314" y="148"/>
                  </a:cubicBezTo>
                  <a:cubicBezTo>
                    <a:pt x="314" y="149"/>
                    <a:pt x="314" y="150"/>
                    <a:pt x="313" y="150"/>
                  </a:cubicBezTo>
                  <a:cubicBezTo>
                    <a:pt x="314" y="152"/>
                    <a:pt x="315" y="152"/>
                    <a:pt x="317" y="154"/>
                  </a:cubicBezTo>
                  <a:cubicBezTo>
                    <a:pt x="314" y="153"/>
                    <a:pt x="317" y="156"/>
                    <a:pt x="314" y="157"/>
                  </a:cubicBezTo>
                  <a:cubicBezTo>
                    <a:pt x="313" y="156"/>
                    <a:pt x="315" y="155"/>
                    <a:pt x="314" y="155"/>
                  </a:cubicBezTo>
                  <a:cubicBezTo>
                    <a:pt x="312" y="157"/>
                    <a:pt x="311" y="159"/>
                    <a:pt x="308" y="161"/>
                  </a:cubicBezTo>
                  <a:cubicBezTo>
                    <a:pt x="308" y="155"/>
                    <a:pt x="308" y="151"/>
                    <a:pt x="313" y="148"/>
                  </a:cubicBezTo>
                  <a:cubicBezTo>
                    <a:pt x="312" y="147"/>
                    <a:pt x="312" y="146"/>
                    <a:pt x="312" y="144"/>
                  </a:cubicBezTo>
                  <a:cubicBezTo>
                    <a:pt x="314" y="144"/>
                    <a:pt x="317" y="137"/>
                    <a:pt x="320" y="139"/>
                  </a:cubicBezTo>
                  <a:cubicBezTo>
                    <a:pt x="321" y="138"/>
                    <a:pt x="321" y="138"/>
                    <a:pt x="321" y="136"/>
                  </a:cubicBezTo>
                  <a:cubicBezTo>
                    <a:pt x="326" y="137"/>
                    <a:pt x="326" y="129"/>
                    <a:pt x="331" y="133"/>
                  </a:cubicBezTo>
                  <a:cubicBezTo>
                    <a:pt x="332" y="131"/>
                    <a:pt x="330" y="131"/>
                    <a:pt x="331" y="130"/>
                  </a:cubicBezTo>
                  <a:cubicBezTo>
                    <a:pt x="334" y="131"/>
                    <a:pt x="333" y="132"/>
                    <a:pt x="334" y="134"/>
                  </a:cubicBezTo>
                  <a:cubicBezTo>
                    <a:pt x="339" y="131"/>
                    <a:pt x="343" y="125"/>
                    <a:pt x="348" y="124"/>
                  </a:cubicBezTo>
                  <a:cubicBezTo>
                    <a:pt x="349" y="118"/>
                    <a:pt x="356" y="121"/>
                    <a:pt x="360" y="118"/>
                  </a:cubicBezTo>
                  <a:cubicBezTo>
                    <a:pt x="361" y="117"/>
                    <a:pt x="360" y="116"/>
                    <a:pt x="362" y="115"/>
                  </a:cubicBezTo>
                  <a:cubicBezTo>
                    <a:pt x="363" y="115"/>
                    <a:pt x="365" y="115"/>
                    <a:pt x="367" y="114"/>
                  </a:cubicBezTo>
                  <a:cubicBezTo>
                    <a:pt x="368" y="114"/>
                    <a:pt x="368" y="112"/>
                    <a:pt x="369" y="111"/>
                  </a:cubicBezTo>
                  <a:cubicBezTo>
                    <a:pt x="374" y="107"/>
                    <a:pt x="379" y="104"/>
                    <a:pt x="383" y="101"/>
                  </a:cubicBezTo>
                  <a:cubicBezTo>
                    <a:pt x="383" y="102"/>
                    <a:pt x="385" y="102"/>
                    <a:pt x="385" y="103"/>
                  </a:cubicBezTo>
                  <a:cubicBezTo>
                    <a:pt x="381" y="104"/>
                    <a:pt x="379" y="109"/>
                    <a:pt x="375" y="109"/>
                  </a:cubicBezTo>
                  <a:cubicBezTo>
                    <a:pt x="377" y="112"/>
                    <a:pt x="374" y="110"/>
                    <a:pt x="373" y="112"/>
                  </a:cubicBezTo>
                  <a:cubicBezTo>
                    <a:pt x="372" y="114"/>
                    <a:pt x="374" y="114"/>
                    <a:pt x="374" y="115"/>
                  </a:cubicBezTo>
                  <a:cubicBezTo>
                    <a:pt x="373" y="115"/>
                    <a:pt x="373" y="116"/>
                    <a:pt x="372" y="116"/>
                  </a:cubicBezTo>
                  <a:cubicBezTo>
                    <a:pt x="370" y="115"/>
                    <a:pt x="373" y="114"/>
                    <a:pt x="372" y="113"/>
                  </a:cubicBezTo>
                  <a:cubicBezTo>
                    <a:pt x="368" y="115"/>
                    <a:pt x="366" y="117"/>
                    <a:pt x="363" y="120"/>
                  </a:cubicBezTo>
                  <a:cubicBezTo>
                    <a:pt x="364" y="120"/>
                    <a:pt x="364" y="121"/>
                    <a:pt x="364" y="122"/>
                  </a:cubicBezTo>
                  <a:cubicBezTo>
                    <a:pt x="363" y="122"/>
                    <a:pt x="363" y="122"/>
                    <a:pt x="362" y="122"/>
                  </a:cubicBezTo>
                  <a:cubicBezTo>
                    <a:pt x="360" y="125"/>
                    <a:pt x="362" y="126"/>
                    <a:pt x="360" y="129"/>
                  </a:cubicBezTo>
                  <a:cubicBezTo>
                    <a:pt x="362" y="129"/>
                    <a:pt x="362" y="127"/>
                    <a:pt x="364" y="128"/>
                  </a:cubicBezTo>
                  <a:cubicBezTo>
                    <a:pt x="364" y="126"/>
                    <a:pt x="364" y="125"/>
                    <a:pt x="365" y="124"/>
                  </a:cubicBezTo>
                  <a:cubicBezTo>
                    <a:pt x="365" y="127"/>
                    <a:pt x="372" y="122"/>
                    <a:pt x="373" y="120"/>
                  </a:cubicBezTo>
                  <a:cubicBezTo>
                    <a:pt x="374" y="119"/>
                    <a:pt x="372" y="118"/>
                    <a:pt x="374" y="117"/>
                  </a:cubicBezTo>
                  <a:cubicBezTo>
                    <a:pt x="374" y="117"/>
                    <a:pt x="374" y="119"/>
                    <a:pt x="375" y="118"/>
                  </a:cubicBezTo>
                  <a:cubicBezTo>
                    <a:pt x="375" y="118"/>
                    <a:pt x="374" y="116"/>
                    <a:pt x="375" y="116"/>
                  </a:cubicBezTo>
                  <a:cubicBezTo>
                    <a:pt x="375" y="116"/>
                    <a:pt x="375" y="117"/>
                    <a:pt x="375" y="118"/>
                  </a:cubicBezTo>
                  <a:cubicBezTo>
                    <a:pt x="380" y="114"/>
                    <a:pt x="385" y="111"/>
                    <a:pt x="389" y="106"/>
                  </a:cubicBezTo>
                  <a:cubicBezTo>
                    <a:pt x="396" y="104"/>
                    <a:pt x="398" y="98"/>
                    <a:pt x="405" y="97"/>
                  </a:cubicBezTo>
                  <a:cubicBezTo>
                    <a:pt x="406" y="93"/>
                    <a:pt x="410" y="93"/>
                    <a:pt x="412" y="93"/>
                  </a:cubicBezTo>
                  <a:cubicBezTo>
                    <a:pt x="412" y="89"/>
                    <a:pt x="417" y="87"/>
                    <a:pt x="420" y="85"/>
                  </a:cubicBezTo>
                  <a:cubicBezTo>
                    <a:pt x="421" y="86"/>
                    <a:pt x="421" y="87"/>
                    <a:pt x="422" y="88"/>
                  </a:cubicBezTo>
                  <a:cubicBezTo>
                    <a:pt x="423" y="86"/>
                    <a:pt x="422" y="85"/>
                    <a:pt x="422" y="82"/>
                  </a:cubicBezTo>
                  <a:cubicBezTo>
                    <a:pt x="425" y="78"/>
                    <a:pt x="439" y="69"/>
                    <a:pt x="440" y="82"/>
                  </a:cubicBezTo>
                  <a:cubicBezTo>
                    <a:pt x="439" y="83"/>
                    <a:pt x="437" y="83"/>
                    <a:pt x="437" y="84"/>
                  </a:cubicBezTo>
                  <a:cubicBezTo>
                    <a:pt x="440" y="83"/>
                    <a:pt x="441" y="85"/>
                    <a:pt x="443" y="85"/>
                  </a:cubicBezTo>
                  <a:cubicBezTo>
                    <a:pt x="443" y="85"/>
                    <a:pt x="443" y="84"/>
                    <a:pt x="444" y="84"/>
                  </a:cubicBezTo>
                  <a:cubicBezTo>
                    <a:pt x="445" y="76"/>
                    <a:pt x="442" y="68"/>
                    <a:pt x="451" y="68"/>
                  </a:cubicBezTo>
                  <a:cubicBezTo>
                    <a:pt x="451" y="68"/>
                    <a:pt x="451" y="67"/>
                    <a:pt x="451" y="67"/>
                  </a:cubicBezTo>
                  <a:cubicBezTo>
                    <a:pt x="457" y="69"/>
                    <a:pt x="464" y="65"/>
                    <a:pt x="468" y="62"/>
                  </a:cubicBezTo>
                  <a:cubicBezTo>
                    <a:pt x="476" y="66"/>
                    <a:pt x="481" y="59"/>
                    <a:pt x="489" y="63"/>
                  </a:cubicBezTo>
                  <a:cubicBezTo>
                    <a:pt x="489" y="63"/>
                    <a:pt x="489" y="62"/>
                    <a:pt x="490" y="62"/>
                  </a:cubicBezTo>
                  <a:cubicBezTo>
                    <a:pt x="496" y="62"/>
                    <a:pt x="501" y="57"/>
                    <a:pt x="510" y="59"/>
                  </a:cubicBezTo>
                  <a:cubicBezTo>
                    <a:pt x="512" y="61"/>
                    <a:pt x="513" y="64"/>
                    <a:pt x="517" y="63"/>
                  </a:cubicBezTo>
                  <a:cubicBezTo>
                    <a:pt x="516" y="59"/>
                    <a:pt x="518" y="56"/>
                    <a:pt x="517" y="53"/>
                  </a:cubicBezTo>
                  <a:cubicBezTo>
                    <a:pt x="522" y="54"/>
                    <a:pt x="520" y="48"/>
                    <a:pt x="523" y="47"/>
                  </a:cubicBezTo>
                  <a:cubicBezTo>
                    <a:pt x="520" y="46"/>
                    <a:pt x="517" y="44"/>
                    <a:pt x="516" y="41"/>
                  </a:cubicBezTo>
                  <a:cubicBezTo>
                    <a:pt x="500" y="38"/>
                    <a:pt x="485" y="47"/>
                    <a:pt x="468" y="46"/>
                  </a:cubicBezTo>
                  <a:cubicBezTo>
                    <a:pt x="460" y="46"/>
                    <a:pt x="451" y="43"/>
                    <a:pt x="441" y="42"/>
                  </a:cubicBezTo>
                  <a:cubicBezTo>
                    <a:pt x="437" y="42"/>
                    <a:pt x="433" y="43"/>
                    <a:pt x="428" y="42"/>
                  </a:cubicBezTo>
                  <a:cubicBezTo>
                    <a:pt x="428" y="40"/>
                    <a:pt x="426" y="40"/>
                    <a:pt x="425" y="39"/>
                  </a:cubicBezTo>
                  <a:cubicBezTo>
                    <a:pt x="420" y="42"/>
                    <a:pt x="413" y="40"/>
                    <a:pt x="407" y="40"/>
                  </a:cubicBezTo>
                  <a:cubicBezTo>
                    <a:pt x="396" y="39"/>
                    <a:pt x="384" y="40"/>
                    <a:pt x="374" y="40"/>
                  </a:cubicBezTo>
                  <a:cubicBezTo>
                    <a:pt x="372" y="39"/>
                    <a:pt x="368" y="39"/>
                    <a:pt x="367" y="37"/>
                  </a:cubicBezTo>
                  <a:cubicBezTo>
                    <a:pt x="365" y="37"/>
                    <a:pt x="365" y="37"/>
                    <a:pt x="364" y="37"/>
                  </a:cubicBezTo>
                  <a:cubicBezTo>
                    <a:pt x="364" y="36"/>
                    <a:pt x="362" y="36"/>
                    <a:pt x="360" y="36"/>
                  </a:cubicBezTo>
                  <a:cubicBezTo>
                    <a:pt x="360" y="39"/>
                    <a:pt x="355" y="41"/>
                    <a:pt x="355" y="41"/>
                  </a:cubicBezTo>
                  <a:cubicBezTo>
                    <a:pt x="356" y="42"/>
                    <a:pt x="356" y="45"/>
                    <a:pt x="355" y="47"/>
                  </a:cubicBezTo>
                  <a:cubicBezTo>
                    <a:pt x="356" y="48"/>
                    <a:pt x="357" y="48"/>
                    <a:pt x="357" y="50"/>
                  </a:cubicBezTo>
                  <a:cubicBezTo>
                    <a:pt x="360" y="50"/>
                    <a:pt x="360" y="53"/>
                    <a:pt x="362" y="54"/>
                  </a:cubicBezTo>
                  <a:cubicBezTo>
                    <a:pt x="371" y="56"/>
                    <a:pt x="382" y="54"/>
                    <a:pt x="388" y="59"/>
                  </a:cubicBezTo>
                  <a:cubicBezTo>
                    <a:pt x="387" y="63"/>
                    <a:pt x="385" y="68"/>
                    <a:pt x="381" y="67"/>
                  </a:cubicBezTo>
                  <a:cubicBezTo>
                    <a:pt x="381" y="68"/>
                    <a:pt x="381" y="69"/>
                    <a:pt x="381" y="70"/>
                  </a:cubicBezTo>
                  <a:cubicBezTo>
                    <a:pt x="374" y="72"/>
                    <a:pt x="375" y="82"/>
                    <a:pt x="367" y="80"/>
                  </a:cubicBezTo>
                  <a:cubicBezTo>
                    <a:pt x="366" y="87"/>
                    <a:pt x="364" y="82"/>
                    <a:pt x="361" y="85"/>
                  </a:cubicBezTo>
                  <a:cubicBezTo>
                    <a:pt x="363" y="85"/>
                    <a:pt x="363" y="84"/>
                    <a:pt x="363" y="86"/>
                  </a:cubicBezTo>
                  <a:cubicBezTo>
                    <a:pt x="364" y="87"/>
                    <a:pt x="364" y="86"/>
                    <a:pt x="364" y="85"/>
                  </a:cubicBezTo>
                  <a:cubicBezTo>
                    <a:pt x="364" y="87"/>
                    <a:pt x="364" y="88"/>
                    <a:pt x="362" y="88"/>
                  </a:cubicBezTo>
                  <a:cubicBezTo>
                    <a:pt x="361" y="87"/>
                    <a:pt x="360" y="87"/>
                    <a:pt x="359" y="86"/>
                  </a:cubicBezTo>
                  <a:cubicBezTo>
                    <a:pt x="359" y="88"/>
                    <a:pt x="358" y="88"/>
                    <a:pt x="356" y="88"/>
                  </a:cubicBezTo>
                  <a:cubicBezTo>
                    <a:pt x="356" y="90"/>
                    <a:pt x="354" y="91"/>
                    <a:pt x="356" y="92"/>
                  </a:cubicBezTo>
                  <a:cubicBezTo>
                    <a:pt x="353" y="92"/>
                    <a:pt x="353" y="94"/>
                    <a:pt x="351" y="95"/>
                  </a:cubicBezTo>
                  <a:cubicBezTo>
                    <a:pt x="350" y="93"/>
                    <a:pt x="351" y="94"/>
                    <a:pt x="349" y="92"/>
                  </a:cubicBezTo>
                  <a:cubicBezTo>
                    <a:pt x="349" y="94"/>
                    <a:pt x="348" y="93"/>
                    <a:pt x="348" y="95"/>
                  </a:cubicBezTo>
                  <a:cubicBezTo>
                    <a:pt x="349" y="94"/>
                    <a:pt x="350" y="95"/>
                    <a:pt x="350" y="96"/>
                  </a:cubicBezTo>
                  <a:cubicBezTo>
                    <a:pt x="349" y="96"/>
                    <a:pt x="350" y="97"/>
                    <a:pt x="349" y="97"/>
                  </a:cubicBezTo>
                  <a:cubicBezTo>
                    <a:pt x="347" y="95"/>
                    <a:pt x="341" y="100"/>
                    <a:pt x="343" y="99"/>
                  </a:cubicBezTo>
                  <a:cubicBezTo>
                    <a:pt x="339" y="102"/>
                    <a:pt x="338" y="104"/>
                    <a:pt x="336" y="106"/>
                  </a:cubicBezTo>
                  <a:cubicBezTo>
                    <a:pt x="334" y="107"/>
                    <a:pt x="331" y="108"/>
                    <a:pt x="332" y="111"/>
                  </a:cubicBezTo>
                  <a:cubicBezTo>
                    <a:pt x="331" y="111"/>
                    <a:pt x="331" y="111"/>
                    <a:pt x="330" y="111"/>
                  </a:cubicBezTo>
                  <a:cubicBezTo>
                    <a:pt x="330" y="112"/>
                    <a:pt x="331" y="112"/>
                    <a:pt x="331" y="114"/>
                  </a:cubicBezTo>
                  <a:cubicBezTo>
                    <a:pt x="327" y="117"/>
                    <a:pt x="322" y="121"/>
                    <a:pt x="318" y="126"/>
                  </a:cubicBezTo>
                  <a:cubicBezTo>
                    <a:pt x="317" y="126"/>
                    <a:pt x="316" y="126"/>
                    <a:pt x="315" y="126"/>
                  </a:cubicBezTo>
                  <a:cubicBezTo>
                    <a:pt x="316" y="128"/>
                    <a:pt x="316" y="129"/>
                    <a:pt x="314" y="130"/>
                  </a:cubicBezTo>
                  <a:cubicBezTo>
                    <a:pt x="314" y="129"/>
                    <a:pt x="313" y="130"/>
                    <a:pt x="311" y="129"/>
                  </a:cubicBezTo>
                  <a:cubicBezTo>
                    <a:pt x="310" y="132"/>
                    <a:pt x="314" y="129"/>
                    <a:pt x="314" y="131"/>
                  </a:cubicBezTo>
                  <a:cubicBezTo>
                    <a:pt x="312" y="133"/>
                    <a:pt x="309" y="134"/>
                    <a:pt x="306" y="136"/>
                  </a:cubicBezTo>
                  <a:cubicBezTo>
                    <a:pt x="305" y="136"/>
                    <a:pt x="304" y="133"/>
                    <a:pt x="304" y="135"/>
                  </a:cubicBezTo>
                  <a:cubicBezTo>
                    <a:pt x="302" y="136"/>
                    <a:pt x="305" y="135"/>
                    <a:pt x="305" y="137"/>
                  </a:cubicBezTo>
                  <a:cubicBezTo>
                    <a:pt x="303" y="137"/>
                    <a:pt x="300" y="141"/>
                    <a:pt x="300" y="137"/>
                  </a:cubicBezTo>
                  <a:cubicBezTo>
                    <a:pt x="302" y="139"/>
                    <a:pt x="304" y="133"/>
                    <a:pt x="301" y="133"/>
                  </a:cubicBezTo>
                  <a:cubicBezTo>
                    <a:pt x="301" y="135"/>
                    <a:pt x="303" y="136"/>
                    <a:pt x="301" y="136"/>
                  </a:cubicBezTo>
                  <a:cubicBezTo>
                    <a:pt x="300" y="136"/>
                    <a:pt x="299" y="136"/>
                    <a:pt x="298" y="135"/>
                  </a:cubicBezTo>
                  <a:cubicBezTo>
                    <a:pt x="299" y="134"/>
                    <a:pt x="301" y="136"/>
                    <a:pt x="301" y="134"/>
                  </a:cubicBezTo>
                  <a:cubicBezTo>
                    <a:pt x="297" y="132"/>
                    <a:pt x="294" y="138"/>
                    <a:pt x="290" y="136"/>
                  </a:cubicBezTo>
                  <a:cubicBezTo>
                    <a:pt x="289" y="138"/>
                    <a:pt x="286" y="140"/>
                    <a:pt x="282" y="140"/>
                  </a:cubicBezTo>
                  <a:cubicBezTo>
                    <a:pt x="281" y="139"/>
                    <a:pt x="281" y="139"/>
                    <a:pt x="280" y="138"/>
                  </a:cubicBezTo>
                  <a:cubicBezTo>
                    <a:pt x="280" y="142"/>
                    <a:pt x="277" y="144"/>
                    <a:pt x="273" y="144"/>
                  </a:cubicBezTo>
                  <a:cubicBezTo>
                    <a:pt x="272" y="146"/>
                    <a:pt x="269" y="147"/>
                    <a:pt x="267" y="147"/>
                  </a:cubicBezTo>
                  <a:cubicBezTo>
                    <a:pt x="266" y="148"/>
                    <a:pt x="267" y="150"/>
                    <a:pt x="266" y="150"/>
                  </a:cubicBezTo>
                  <a:cubicBezTo>
                    <a:pt x="265" y="148"/>
                    <a:pt x="264" y="151"/>
                    <a:pt x="262" y="149"/>
                  </a:cubicBezTo>
                  <a:cubicBezTo>
                    <a:pt x="263" y="153"/>
                    <a:pt x="256" y="151"/>
                    <a:pt x="253" y="151"/>
                  </a:cubicBezTo>
                  <a:cubicBezTo>
                    <a:pt x="253" y="148"/>
                    <a:pt x="255" y="151"/>
                    <a:pt x="255" y="149"/>
                  </a:cubicBezTo>
                  <a:cubicBezTo>
                    <a:pt x="255" y="147"/>
                    <a:pt x="253" y="150"/>
                    <a:pt x="253" y="148"/>
                  </a:cubicBezTo>
                  <a:cubicBezTo>
                    <a:pt x="254" y="148"/>
                    <a:pt x="253" y="148"/>
                    <a:pt x="253" y="147"/>
                  </a:cubicBezTo>
                  <a:cubicBezTo>
                    <a:pt x="254" y="147"/>
                    <a:pt x="255" y="148"/>
                    <a:pt x="255" y="147"/>
                  </a:cubicBezTo>
                  <a:cubicBezTo>
                    <a:pt x="253" y="147"/>
                    <a:pt x="250" y="146"/>
                    <a:pt x="250" y="145"/>
                  </a:cubicBezTo>
                  <a:cubicBezTo>
                    <a:pt x="250" y="147"/>
                    <a:pt x="251" y="147"/>
                    <a:pt x="250" y="148"/>
                  </a:cubicBezTo>
                  <a:cubicBezTo>
                    <a:pt x="253" y="148"/>
                    <a:pt x="252" y="152"/>
                    <a:pt x="254" y="153"/>
                  </a:cubicBezTo>
                  <a:cubicBezTo>
                    <a:pt x="254" y="153"/>
                    <a:pt x="253" y="153"/>
                    <a:pt x="253" y="153"/>
                  </a:cubicBezTo>
                  <a:cubicBezTo>
                    <a:pt x="253" y="153"/>
                    <a:pt x="254" y="153"/>
                    <a:pt x="254" y="153"/>
                  </a:cubicBezTo>
                  <a:cubicBezTo>
                    <a:pt x="252" y="156"/>
                    <a:pt x="254" y="159"/>
                    <a:pt x="253" y="161"/>
                  </a:cubicBezTo>
                  <a:cubicBezTo>
                    <a:pt x="255" y="161"/>
                    <a:pt x="256" y="160"/>
                    <a:pt x="258" y="160"/>
                  </a:cubicBezTo>
                  <a:cubicBezTo>
                    <a:pt x="258" y="162"/>
                    <a:pt x="260" y="162"/>
                    <a:pt x="260" y="163"/>
                  </a:cubicBezTo>
                  <a:cubicBezTo>
                    <a:pt x="257" y="166"/>
                    <a:pt x="258" y="174"/>
                    <a:pt x="249" y="173"/>
                  </a:cubicBezTo>
                  <a:cubicBezTo>
                    <a:pt x="249" y="172"/>
                    <a:pt x="250" y="172"/>
                    <a:pt x="250" y="171"/>
                  </a:cubicBezTo>
                  <a:cubicBezTo>
                    <a:pt x="249" y="169"/>
                    <a:pt x="248" y="173"/>
                    <a:pt x="247" y="171"/>
                  </a:cubicBezTo>
                  <a:cubicBezTo>
                    <a:pt x="250" y="169"/>
                    <a:pt x="248" y="169"/>
                    <a:pt x="250" y="164"/>
                  </a:cubicBezTo>
                  <a:cubicBezTo>
                    <a:pt x="248" y="164"/>
                    <a:pt x="248" y="163"/>
                    <a:pt x="247" y="163"/>
                  </a:cubicBezTo>
                  <a:cubicBezTo>
                    <a:pt x="246" y="158"/>
                    <a:pt x="245" y="157"/>
                    <a:pt x="245" y="153"/>
                  </a:cubicBezTo>
                  <a:cubicBezTo>
                    <a:pt x="246" y="160"/>
                    <a:pt x="239" y="165"/>
                    <a:pt x="236" y="170"/>
                  </a:cubicBezTo>
                  <a:cubicBezTo>
                    <a:pt x="233" y="168"/>
                    <a:pt x="233" y="167"/>
                    <a:pt x="231" y="164"/>
                  </a:cubicBezTo>
                  <a:cubicBezTo>
                    <a:pt x="232" y="164"/>
                    <a:pt x="234" y="164"/>
                    <a:pt x="234" y="163"/>
                  </a:cubicBezTo>
                  <a:cubicBezTo>
                    <a:pt x="232" y="162"/>
                    <a:pt x="236" y="161"/>
                    <a:pt x="233" y="158"/>
                  </a:cubicBezTo>
                  <a:cubicBezTo>
                    <a:pt x="235" y="158"/>
                    <a:pt x="235" y="157"/>
                    <a:pt x="235" y="156"/>
                  </a:cubicBezTo>
                  <a:cubicBezTo>
                    <a:pt x="234" y="154"/>
                    <a:pt x="233" y="157"/>
                    <a:pt x="232" y="155"/>
                  </a:cubicBezTo>
                  <a:cubicBezTo>
                    <a:pt x="234" y="154"/>
                    <a:pt x="236" y="152"/>
                    <a:pt x="234" y="152"/>
                  </a:cubicBezTo>
                  <a:cubicBezTo>
                    <a:pt x="238" y="148"/>
                    <a:pt x="233" y="135"/>
                    <a:pt x="239" y="131"/>
                  </a:cubicBezTo>
                  <a:cubicBezTo>
                    <a:pt x="240" y="129"/>
                    <a:pt x="238" y="126"/>
                    <a:pt x="241" y="125"/>
                  </a:cubicBezTo>
                  <a:cubicBezTo>
                    <a:pt x="242" y="130"/>
                    <a:pt x="245" y="133"/>
                    <a:pt x="243" y="136"/>
                  </a:cubicBezTo>
                  <a:cubicBezTo>
                    <a:pt x="244" y="136"/>
                    <a:pt x="244" y="136"/>
                    <a:pt x="244" y="137"/>
                  </a:cubicBezTo>
                  <a:cubicBezTo>
                    <a:pt x="246" y="138"/>
                    <a:pt x="244" y="135"/>
                    <a:pt x="246" y="135"/>
                  </a:cubicBezTo>
                  <a:cubicBezTo>
                    <a:pt x="246" y="137"/>
                    <a:pt x="249" y="135"/>
                    <a:pt x="248" y="137"/>
                  </a:cubicBezTo>
                  <a:cubicBezTo>
                    <a:pt x="247" y="136"/>
                    <a:pt x="246" y="136"/>
                    <a:pt x="246" y="137"/>
                  </a:cubicBezTo>
                  <a:cubicBezTo>
                    <a:pt x="248" y="139"/>
                    <a:pt x="244" y="141"/>
                    <a:pt x="246" y="142"/>
                  </a:cubicBezTo>
                  <a:cubicBezTo>
                    <a:pt x="246" y="140"/>
                    <a:pt x="247" y="139"/>
                    <a:pt x="248" y="139"/>
                  </a:cubicBezTo>
                  <a:cubicBezTo>
                    <a:pt x="249" y="139"/>
                    <a:pt x="251" y="139"/>
                    <a:pt x="251" y="140"/>
                  </a:cubicBezTo>
                  <a:cubicBezTo>
                    <a:pt x="251" y="140"/>
                    <a:pt x="250" y="140"/>
                    <a:pt x="250" y="141"/>
                  </a:cubicBezTo>
                  <a:cubicBezTo>
                    <a:pt x="250" y="141"/>
                    <a:pt x="252" y="141"/>
                    <a:pt x="252" y="140"/>
                  </a:cubicBezTo>
                  <a:cubicBezTo>
                    <a:pt x="250" y="140"/>
                    <a:pt x="255" y="139"/>
                    <a:pt x="252" y="139"/>
                  </a:cubicBezTo>
                  <a:cubicBezTo>
                    <a:pt x="252" y="139"/>
                    <a:pt x="252" y="139"/>
                    <a:pt x="251" y="139"/>
                  </a:cubicBezTo>
                  <a:cubicBezTo>
                    <a:pt x="252" y="139"/>
                    <a:pt x="252" y="137"/>
                    <a:pt x="251" y="136"/>
                  </a:cubicBezTo>
                  <a:cubicBezTo>
                    <a:pt x="248" y="138"/>
                    <a:pt x="251" y="134"/>
                    <a:pt x="248" y="136"/>
                  </a:cubicBezTo>
                  <a:cubicBezTo>
                    <a:pt x="248" y="135"/>
                    <a:pt x="248" y="134"/>
                    <a:pt x="248" y="134"/>
                  </a:cubicBezTo>
                  <a:cubicBezTo>
                    <a:pt x="251" y="134"/>
                    <a:pt x="251" y="131"/>
                    <a:pt x="252" y="134"/>
                  </a:cubicBezTo>
                  <a:cubicBezTo>
                    <a:pt x="254" y="132"/>
                    <a:pt x="251" y="132"/>
                    <a:pt x="250" y="131"/>
                  </a:cubicBezTo>
                  <a:cubicBezTo>
                    <a:pt x="253" y="131"/>
                    <a:pt x="253" y="129"/>
                    <a:pt x="256" y="130"/>
                  </a:cubicBezTo>
                  <a:cubicBezTo>
                    <a:pt x="256" y="129"/>
                    <a:pt x="255" y="128"/>
                    <a:pt x="257" y="126"/>
                  </a:cubicBezTo>
                  <a:cubicBezTo>
                    <a:pt x="257" y="127"/>
                    <a:pt x="258" y="130"/>
                    <a:pt x="258" y="128"/>
                  </a:cubicBezTo>
                  <a:cubicBezTo>
                    <a:pt x="257" y="128"/>
                    <a:pt x="260" y="128"/>
                    <a:pt x="260" y="126"/>
                  </a:cubicBezTo>
                  <a:cubicBezTo>
                    <a:pt x="258" y="126"/>
                    <a:pt x="257" y="121"/>
                    <a:pt x="259" y="120"/>
                  </a:cubicBezTo>
                  <a:cubicBezTo>
                    <a:pt x="260" y="122"/>
                    <a:pt x="261" y="121"/>
                    <a:pt x="262" y="123"/>
                  </a:cubicBezTo>
                  <a:cubicBezTo>
                    <a:pt x="260" y="124"/>
                    <a:pt x="260" y="122"/>
                    <a:pt x="259" y="124"/>
                  </a:cubicBezTo>
                  <a:cubicBezTo>
                    <a:pt x="260" y="126"/>
                    <a:pt x="262" y="123"/>
                    <a:pt x="262" y="125"/>
                  </a:cubicBezTo>
                  <a:cubicBezTo>
                    <a:pt x="261" y="125"/>
                    <a:pt x="261" y="125"/>
                    <a:pt x="261" y="126"/>
                  </a:cubicBezTo>
                  <a:cubicBezTo>
                    <a:pt x="262" y="126"/>
                    <a:pt x="264" y="128"/>
                    <a:pt x="264" y="126"/>
                  </a:cubicBezTo>
                  <a:cubicBezTo>
                    <a:pt x="264" y="126"/>
                    <a:pt x="264" y="126"/>
                    <a:pt x="263" y="125"/>
                  </a:cubicBezTo>
                  <a:cubicBezTo>
                    <a:pt x="265" y="126"/>
                    <a:pt x="264" y="124"/>
                    <a:pt x="265" y="123"/>
                  </a:cubicBezTo>
                  <a:cubicBezTo>
                    <a:pt x="266" y="124"/>
                    <a:pt x="266" y="126"/>
                    <a:pt x="268" y="126"/>
                  </a:cubicBezTo>
                  <a:cubicBezTo>
                    <a:pt x="269" y="124"/>
                    <a:pt x="267" y="123"/>
                    <a:pt x="266" y="122"/>
                  </a:cubicBezTo>
                  <a:cubicBezTo>
                    <a:pt x="264" y="121"/>
                    <a:pt x="264" y="126"/>
                    <a:pt x="263" y="124"/>
                  </a:cubicBezTo>
                  <a:cubicBezTo>
                    <a:pt x="263" y="123"/>
                    <a:pt x="265" y="123"/>
                    <a:pt x="264" y="122"/>
                  </a:cubicBezTo>
                  <a:cubicBezTo>
                    <a:pt x="263" y="122"/>
                    <a:pt x="263" y="121"/>
                    <a:pt x="264" y="120"/>
                  </a:cubicBezTo>
                  <a:cubicBezTo>
                    <a:pt x="260" y="122"/>
                    <a:pt x="261" y="118"/>
                    <a:pt x="257" y="118"/>
                  </a:cubicBezTo>
                  <a:cubicBezTo>
                    <a:pt x="257" y="120"/>
                    <a:pt x="257" y="121"/>
                    <a:pt x="256" y="121"/>
                  </a:cubicBezTo>
                  <a:cubicBezTo>
                    <a:pt x="256" y="119"/>
                    <a:pt x="256" y="119"/>
                    <a:pt x="256" y="117"/>
                  </a:cubicBezTo>
                  <a:cubicBezTo>
                    <a:pt x="256" y="117"/>
                    <a:pt x="257" y="117"/>
                    <a:pt x="257" y="116"/>
                  </a:cubicBezTo>
                  <a:cubicBezTo>
                    <a:pt x="254" y="114"/>
                    <a:pt x="257" y="109"/>
                    <a:pt x="256" y="105"/>
                  </a:cubicBezTo>
                  <a:cubicBezTo>
                    <a:pt x="253" y="104"/>
                    <a:pt x="252" y="102"/>
                    <a:pt x="251" y="98"/>
                  </a:cubicBezTo>
                  <a:cubicBezTo>
                    <a:pt x="253" y="98"/>
                    <a:pt x="253" y="97"/>
                    <a:pt x="254" y="96"/>
                  </a:cubicBezTo>
                  <a:cubicBezTo>
                    <a:pt x="253" y="95"/>
                    <a:pt x="252" y="97"/>
                    <a:pt x="252" y="96"/>
                  </a:cubicBezTo>
                  <a:cubicBezTo>
                    <a:pt x="252" y="93"/>
                    <a:pt x="252" y="92"/>
                    <a:pt x="253" y="91"/>
                  </a:cubicBezTo>
                  <a:cubicBezTo>
                    <a:pt x="249" y="91"/>
                    <a:pt x="250" y="98"/>
                    <a:pt x="247" y="95"/>
                  </a:cubicBezTo>
                  <a:cubicBezTo>
                    <a:pt x="246" y="96"/>
                    <a:pt x="247" y="97"/>
                    <a:pt x="246" y="98"/>
                  </a:cubicBezTo>
                  <a:cubicBezTo>
                    <a:pt x="247" y="99"/>
                    <a:pt x="247" y="98"/>
                    <a:pt x="248" y="98"/>
                  </a:cubicBezTo>
                  <a:cubicBezTo>
                    <a:pt x="248" y="100"/>
                    <a:pt x="251" y="101"/>
                    <a:pt x="250" y="103"/>
                  </a:cubicBezTo>
                  <a:cubicBezTo>
                    <a:pt x="251" y="103"/>
                    <a:pt x="252" y="102"/>
                    <a:pt x="252" y="103"/>
                  </a:cubicBezTo>
                  <a:cubicBezTo>
                    <a:pt x="250" y="104"/>
                    <a:pt x="250" y="103"/>
                    <a:pt x="249" y="106"/>
                  </a:cubicBezTo>
                  <a:cubicBezTo>
                    <a:pt x="247" y="104"/>
                    <a:pt x="249" y="102"/>
                    <a:pt x="247" y="101"/>
                  </a:cubicBezTo>
                  <a:cubicBezTo>
                    <a:pt x="246" y="102"/>
                    <a:pt x="247" y="104"/>
                    <a:pt x="245" y="103"/>
                  </a:cubicBezTo>
                  <a:cubicBezTo>
                    <a:pt x="246" y="104"/>
                    <a:pt x="247" y="106"/>
                    <a:pt x="245" y="107"/>
                  </a:cubicBezTo>
                  <a:cubicBezTo>
                    <a:pt x="246" y="108"/>
                    <a:pt x="248" y="106"/>
                    <a:pt x="248" y="109"/>
                  </a:cubicBezTo>
                  <a:cubicBezTo>
                    <a:pt x="246" y="107"/>
                    <a:pt x="244" y="110"/>
                    <a:pt x="243" y="108"/>
                  </a:cubicBezTo>
                  <a:cubicBezTo>
                    <a:pt x="243" y="110"/>
                    <a:pt x="244" y="113"/>
                    <a:pt x="245" y="114"/>
                  </a:cubicBezTo>
                  <a:cubicBezTo>
                    <a:pt x="244" y="115"/>
                    <a:pt x="245" y="118"/>
                    <a:pt x="242" y="118"/>
                  </a:cubicBezTo>
                  <a:cubicBezTo>
                    <a:pt x="241" y="116"/>
                    <a:pt x="243" y="116"/>
                    <a:pt x="242" y="115"/>
                  </a:cubicBezTo>
                  <a:cubicBezTo>
                    <a:pt x="240" y="111"/>
                    <a:pt x="241" y="103"/>
                    <a:pt x="240" y="97"/>
                  </a:cubicBezTo>
                  <a:cubicBezTo>
                    <a:pt x="241" y="96"/>
                    <a:pt x="242" y="95"/>
                    <a:pt x="243" y="95"/>
                  </a:cubicBezTo>
                  <a:cubicBezTo>
                    <a:pt x="244" y="91"/>
                    <a:pt x="244" y="88"/>
                    <a:pt x="246" y="86"/>
                  </a:cubicBezTo>
                  <a:cubicBezTo>
                    <a:pt x="250" y="92"/>
                    <a:pt x="256" y="89"/>
                    <a:pt x="262" y="90"/>
                  </a:cubicBezTo>
                  <a:cubicBezTo>
                    <a:pt x="262" y="88"/>
                    <a:pt x="262" y="89"/>
                    <a:pt x="262" y="87"/>
                  </a:cubicBezTo>
                  <a:cubicBezTo>
                    <a:pt x="261" y="87"/>
                    <a:pt x="260" y="86"/>
                    <a:pt x="259" y="87"/>
                  </a:cubicBezTo>
                  <a:cubicBezTo>
                    <a:pt x="259" y="85"/>
                    <a:pt x="256" y="84"/>
                    <a:pt x="256" y="85"/>
                  </a:cubicBezTo>
                  <a:cubicBezTo>
                    <a:pt x="253" y="81"/>
                    <a:pt x="247" y="82"/>
                    <a:pt x="248" y="78"/>
                  </a:cubicBezTo>
                  <a:cubicBezTo>
                    <a:pt x="248" y="77"/>
                    <a:pt x="250" y="76"/>
                    <a:pt x="248" y="75"/>
                  </a:cubicBezTo>
                  <a:cubicBezTo>
                    <a:pt x="252" y="75"/>
                    <a:pt x="254" y="70"/>
                    <a:pt x="253" y="67"/>
                  </a:cubicBezTo>
                  <a:cubicBezTo>
                    <a:pt x="256" y="64"/>
                    <a:pt x="259" y="61"/>
                    <a:pt x="262" y="58"/>
                  </a:cubicBezTo>
                  <a:cubicBezTo>
                    <a:pt x="268" y="58"/>
                    <a:pt x="272" y="57"/>
                    <a:pt x="274" y="55"/>
                  </a:cubicBezTo>
                  <a:cubicBezTo>
                    <a:pt x="277" y="55"/>
                    <a:pt x="276" y="56"/>
                    <a:pt x="276" y="57"/>
                  </a:cubicBezTo>
                  <a:cubicBezTo>
                    <a:pt x="276" y="54"/>
                    <a:pt x="283" y="56"/>
                    <a:pt x="281" y="53"/>
                  </a:cubicBezTo>
                  <a:cubicBezTo>
                    <a:pt x="281" y="54"/>
                    <a:pt x="279" y="54"/>
                    <a:pt x="278" y="54"/>
                  </a:cubicBezTo>
                  <a:cubicBezTo>
                    <a:pt x="279" y="52"/>
                    <a:pt x="275" y="52"/>
                    <a:pt x="274" y="51"/>
                  </a:cubicBezTo>
                  <a:cubicBezTo>
                    <a:pt x="275" y="50"/>
                    <a:pt x="276" y="51"/>
                    <a:pt x="277" y="50"/>
                  </a:cubicBezTo>
                  <a:cubicBezTo>
                    <a:pt x="277" y="47"/>
                    <a:pt x="274" y="49"/>
                    <a:pt x="274" y="47"/>
                  </a:cubicBezTo>
                  <a:cubicBezTo>
                    <a:pt x="275" y="44"/>
                    <a:pt x="277" y="46"/>
                    <a:pt x="278" y="44"/>
                  </a:cubicBezTo>
                  <a:cubicBezTo>
                    <a:pt x="275" y="43"/>
                    <a:pt x="272" y="40"/>
                    <a:pt x="273" y="37"/>
                  </a:cubicBezTo>
                  <a:cubicBezTo>
                    <a:pt x="272" y="37"/>
                    <a:pt x="272" y="35"/>
                    <a:pt x="270" y="35"/>
                  </a:cubicBezTo>
                  <a:cubicBezTo>
                    <a:pt x="268" y="37"/>
                    <a:pt x="267" y="37"/>
                    <a:pt x="265" y="36"/>
                  </a:cubicBezTo>
                  <a:cubicBezTo>
                    <a:pt x="264" y="36"/>
                    <a:pt x="264" y="39"/>
                    <a:pt x="262" y="39"/>
                  </a:cubicBezTo>
                  <a:cubicBezTo>
                    <a:pt x="262" y="41"/>
                    <a:pt x="261" y="43"/>
                    <a:pt x="259" y="44"/>
                  </a:cubicBezTo>
                  <a:cubicBezTo>
                    <a:pt x="251" y="42"/>
                    <a:pt x="247" y="45"/>
                    <a:pt x="240" y="44"/>
                  </a:cubicBezTo>
                  <a:cubicBezTo>
                    <a:pt x="239" y="47"/>
                    <a:pt x="242" y="44"/>
                    <a:pt x="242" y="45"/>
                  </a:cubicBezTo>
                  <a:cubicBezTo>
                    <a:pt x="241" y="45"/>
                    <a:pt x="242" y="47"/>
                    <a:pt x="241" y="47"/>
                  </a:cubicBezTo>
                  <a:cubicBezTo>
                    <a:pt x="239" y="47"/>
                    <a:pt x="240" y="44"/>
                    <a:pt x="238" y="44"/>
                  </a:cubicBezTo>
                  <a:cubicBezTo>
                    <a:pt x="237" y="46"/>
                    <a:pt x="235" y="46"/>
                    <a:pt x="234" y="45"/>
                  </a:cubicBezTo>
                  <a:cubicBezTo>
                    <a:pt x="235" y="45"/>
                    <a:pt x="235" y="45"/>
                    <a:pt x="235" y="44"/>
                  </a:cubicBezTo>
                  <a:cubicBezTo>
                    <a:pt x="234" y="43"/>
                    <a:pt x="229" y="44"/>
                    <a:pt x="230" y="42"/>
                  </a:cubicBezTo>
                  <a:cubicBezTo>
                    <a:pt x="228" y="42"/>
                    <a:pt x="229" y="44"/>
                    <a:pt x="228" y="43"/>
                  </a:cubicBezTo>
                  <a:cubicBezTo>
                    <a:pt x="227" y="43"/>
                    <a:pt x="228" y="42"/>
                    <a:pt x="227" y="42"/>
                  </a:cubicBezTo>
                  <a:cubicBezTo>
                    <a:pt x="224" y="46"/>
                    <a:pt x="222" y="45"/>
                    <a:pt x="218" y="42"/>
                  </a:cubicBezTo>
                  <a:cubicBezTo>
                    <a:pt x="217" y="42"/>
                    <a:pt x="219" y="43"/>
                    <a:pt x="218" y="43"/>
                  </a:cubicBezTo>
                  <a:cubicBezTo>
                    <a:pt x="215" y="41"/>
                    <a:pt x="212" y="41"/>
                    <a:pt x="209" y="40"/>
                  </a:cubicBezTo>
                  <a:cubicBezTo>
                    <a:pt x="209" y="42"/>
                    <a:pt x="206" y="40"/>
                    <a:pt x="206" y="41"/>
                  </a:cubicBezTo>
                  <a:cubicBezTo>
                    <a:pt x="206" y="41"/>
                    <a:pt x="207" y="41"/>
                    <a:pt x="207" y="42"/>
                  </a:cubicBezTo>
                  <a:cubicBezTo>
                    <a:pt x="205" y="43"/>
                    <a:pt x="201" y="43"/>
                    <a:pt x="200" y="45"/>
                  </a:cubicBezTo>
                  <a:cubicBezTo>
                    <a:pt x="166" y="46"/>
                    <a:pt x="139" y="28"/>
                    <a:pt x="107" y="26"/>
                  </a:cubicBezTo>
                  <a:cubicBezTo>
                    <a:pt x="90" y="19"/>
                    <a:pt x="63" y="24"/>
                    <a:pt x="46" y="18"/>
                  </a:cubicBezTo>
                  <a:cubicBezTo>
                    <a:pt x="44" y="19"/>
                    <a:pt x="46" y="21"/>
                    <a:pt x="46" y="23"/>
                  </a:cubicBezTo>
                  <a:cubicBezTo>
                    <a:pt x="43" y="21"/>
                    <a:pt x="43" y="21"/>
                    <a:pt x="41" y="20"/>
                  </a:cubicBezTo>
                  <a:cubicBezTo>
                    <a:pt x="42" y="19"/>
                    <a:pt x="45" y="21"/>
                    <a:pt x="46" y="18"/>
                  </a:cubicBezTo>
                  <a:cubicBezTo>
                    <a:pt x="43" y="17"/>
                    <a:pt x="42" y="18"/>
                    <a:pt x="40" y="19"/>
                  </a:cubicBezTo>
                  <a:cubicBezTo>
                    <a:pt x="40" y="22"/>
                    <a:pt x="41" y="26"/>
                    <a:pt x="43" y="28"/>
                  </a:cubicBezTo>
                  <a:cubicBezTo>
                    <a:pt x="44" y="28"/>
                    <a:pt x="47" y="27"/>
                    <a:pt x="47" y="29"/>
                  </a:cubicBezTo>
                  <a:cubicBezTo>
                    <a:pt x="46" y="29"/>
                    <a:pt x="45" y="29"/>
                    <a:pt x="45" y="30"/>
                  </a:cubicBezTo>
                  <a:cubicBezTo>
                    <a:pt x="47" y="31"/>
                    <a:pt x="52" y="31"/>
                    <a:pt x="51" y="35"/>
                  </a:cubicBezTo>
                  <a:cubicBezTo>
                    <a:pt x="65" y="42"/>
                    <a:pt x="80" y="48"/>
                    <a:pt x="91" y="57"/>
                  </a:cubicBezTo>
                  <a:cubicBezTo>
                    <a:pt x="88" y="57"/>
                    <a:pt x="84" y="56"/>
                    <a:pt x="82" y="58"/>
                  </a:cubicBezTo>
                  <a:cubicBezTo>
                    <a:pt x="83" y="59"/>
                    <a:pt x="83" y="61"/>
                    <a:pt x="84" y="62"/>
                  </a:cubicBezTo>
                  <a:cubicBezTo>
                    <a:pt x="96" y="64"/>
                    <a:pt x="107" y="62"/>
                    <a:pt x="115" y="70"/>
                  </a:cubicBezTo>
                  <a:cubicBezTo>
                    <a:pt x="117" y="69"/>
                    <a:pt x="118" y="69"/>
                    <a:pt x="119" y="67"/>
                  </a:cubicBezTo>
                  <a:cubicBezTo>
                    <a:pt x="120" y="69"/>
                    <a:pt x="120" y="66"/>
                    <a:pt x="122" y="68"/>
                  </a:cubicBezTo>
                  <a:cubicBezTo>
                    <a:pt x="123" y="68"/>
                    <a:pt x="123" y="66"/>
                    <a:pt x="124" y="65"/>
                  </a:cubicBezTo>
                  <a:cubicBezTo>
                    <a:pt x="126" y="67"/>
                    <a:pt x="128" y="67"/>
                    <a:pt x="131" y="67"/>
                  </a:cubicBezTo>
                  <a:cubicBezTo>
                    <a:pt x="134" y="73"/>
                    <a:pt x="137" y="80"/>
                    <a:pt x="141" y="86"/>
                  </a:cubicBezTo>
                  <a:cubicBezTo>
                    <a:pt x="140" y="94"/>
                    <a:pt x="143" y="99"/>
                    <a:pt x="145" y="104"/>
                  </a:cubicBezTo>
                  <a:cubicBezTo>
                    <a:pt x="145" y="111"/>
                    <a:pt x="146" y="117"/>
                    <a:pt x="148" y="123"/>
                  </a:cubicBezTo>
                  <a:cubicBezTo>
                    <a:pt x="146" y="123"/>
                    <a:pt x="148" y="126"/>
                    <a:pt x="148" y="127"/>
                  </a:cubicBezTo>
                  <a:cubicBezTo>
                    <a:pt x="148" y="128"/>
                    <a:pt x="147" y="128"/>
                    <a:pt x="147" y="129"/>
                  </a:cubicBezTo>
                  <a:cubicBezTo>
                    <a:pt x="150" y="134"/>
                    <a:pt x="147" y="144"/>
                    <a:pt x="151" y="147"/>
                  </a:cubicBezTo>
                  <a:cubicBezTo>
                    <a:pt x="152" y="153"/>
                    <a:pt x="148" y="168"/>
                    <a:pt x="154" y="169"/>
                  </a:cubicBezTo>
                  <a:cubicBezTo>
                    <a:pt x="160" y="178"/>
                    <a:pt x="155" y="188"/>
                    <a:pt x="158" y="197"/>
                  </a:cubicBezTo>
                  <a:cubicBezTo>
                    <a:pt x="156" y="199"/>
                    <a:pt x="157" y="207"/>
                    <a:pt x="159" y="209"/>
                  </a:cubicBezTo>
                  <a:cubicBezTo>
                    <a:pt x="158" y="209"/>
                    <a:pt x="157" y="209"/>
                    <a:pt x="157" y="210"/>
                  </a:cubicBezTo>
                  <a:cubicBezTo>
                    <a:pt x="160" y="214"/>
                    <a:pt x="157" y="222"/>
                    <a:pt x="161" y="227"/>
                  </a:cubicBezTo>
                  <a:cubicBezTo>
                    <a:pt x="159" y="226"/>
                    <a:pt x="160" y="227"/>
                    <a:pt x="158" y="227"/>
                  </a:cubicBezTo>
                  <a:cubicBezTo>
                    <a:pt x="160" y="233"/>
                    <a:pt x="161" y="240"/>
                    <a:pt x="157" y="245"/>
                  </a:cubicBezTo>
                  <a:cubicBezTo>
                    <a:pt x="159" y="246"/>
                    <a:pt x="157" y="248"/>
                    <a:pt x="159" y="248"/>
                  </a:cubicBezTo>
                  <a:cubicBezTo>
                    <a:pt x="159" y="248"/>
                    <a:pt x="159" y="243"/>
                    <a:pt x="161" y="245"/>
                  </a:cubicBezTo>
                  <a:cubicBezTo>
                    <a:pt x="160" y="247"/>
                    <a:pt x="159" y="249"/>
                    <a:pt x="158" y="251"/>
                  </a:cubicBezTo>
                  <a:cubicBezTo>
                    <a:pt x="159" y="251"/>
                    <a:pt x="160" y="251"/>
                    <a:pt x="160" y="252"/>
                  </a:cubicBezTo>
                  <a:cubicBezTo>
                    <a:pt x="160" y="257"/>
                    <a:pt x="158" y="273"/>
                    <a:pt x="162" y="278"/>
                  </a:cubicBezTo>
                  <a:cubicBezTo>
                    <a:pt x="160" y="279"/>
                    <a:pt x="163" y="280"/>
                    <a:pt x="160" y="283"/>
                  </a:cubicBezTo>
                  <a:cubicBezTo>
                    <a:pt x="164" y="288"/>
                    <a:pt x="162" y="293"/>
                    <a:pt x="163" y="299"/>
                  </a:cubicBezTo>
                  <a:cubicBezTo>
                    <a:pt x="160" y="299"/>
                    <a:pt x="161" y="303"/>
                    <a:pt x="158" y="303"/>
                  </a:cubicBezTo>
                  <a:cubicBezTo>
                    <a:pt x="162" y="305"/>
                    <a:pt x="159" y="308"/>
                    <a:pt x="161" y="310"/>
                  </a:cubicBezTo>
                  <a:cubicBezTo>
                    <a:pt x="158" y="309"/>
                    <a:pt x="161" y="311"/>
                    <a:pt x="159" y="312"/>
                  </a:cubicBezTo>
                  <a:cubicBezTo>
                    <a:pt x="163" y="313"/>
                    <a:pt x="157" y="317"/>
                    <a:pt x="160" y="318"/>
                  </a:cubicBezTo>
                  <a:cubicBezTo>
                    <a:pt x="159" y="318"/>
                    <a:pt x="159" y="318"/>
                    <a:pt x="158" y="318"/>
                  </a:cubicBezTo>
                  <a:cubicBezTo>
                    <a:pt x="158" y="318"/>
                    <a:pt x="158" y="316"/>
                    <a:pt x="157" y="316"/>
                  </a:cubicBezTo>
                  <a:cubicBezTo>
                    <a:pt x="157" y="319"/>
                    <a:pt x="153" y="318"/>
                    <a:pt x="154" y="320"/>
                  </a:cubicBezTo>
                  <a:cubicBezTo>
                    <a:pt x="153" y="320"/>
                    <a:pt x="154" y="319"/>
                    <a:pt x="153" y="318"/>
                  </a:cubicBezTo>
                  <a:cubicBezTo>
                    <a:pt x="153" y="317"/>
                    <a:pt x="155" y="318"/>
                    <a:pt x="155" y="317"/>
                  </a:cubicBezTo>
                  <a:cubicBezTo>
                    <a:pt x="151" y="316"/>
                    <a:pt x="154" y="312"/>
                    <a:pt x="154" y="311"/>
                  </a:cubicBezTo>
                  <a:cubicBezTo>
                    <a:pt x="155" y="311"/>
                    <a:pt x="157" y="313"/>
                    <a:pt x="157" y="311"/>
                  </a:cubicBezTo>
                  <a:cubicBezTo>
                    <a:pt x="155" y="310"/>
                    <a:pt x="160" y="311"/>
                    <a:pt x="159" y="309"/>
                  </a:cubicBezTo>
                  <a:cubicBezTo>
                    <a:pt x="158" y="309"/>
                    <a:pt x="157" y="307"/>
                    <a:pt x="157" y="309"/>
                  </a:cubicBezTo>
                  <a:cubicBezTo>
                    <a:pt x="158" y="309"/>
                    <a:pt x="154" y="312"/>
                    <a:pt x="153" y="310"/>
                  </a:cubicBezTo>
                  <a:cubicBezTo>
                    <a:pt x="153" y="308"/>
                    <a:pt x="155" y="309"/>
                    <a:pt x="154" y="307"/>
                  </a:cubicBezTo>
                  <a:cubicBezTo>
                    <a:pt x="152" y="308"/>
                    <a:pt x="154" y="305"/>
                    <a:pt x="152" y="305"/>
                  </a:cubicBezTo>
                  <a:cubicBezTo>
                    <a:pt x="151" y="308"/>
                    <a:pt x="152" y="310"/>
                    <a:pt x="152" y="314"/>
                  </a:cubicBezTo>
                  <a:cubicBezTo>
                    <a:pt x="150" y="315"/>
                    <a:pt x="148" y="314"/>
                    <a:pt x="147" y="315"/>
                  </a:cubicBezTo>
                  <a:cubicBezTo>
                    <a:pt x="149" y="317"/>
                    <a:pt x="147" y="319"/>
                    <a:pt x="146" y="322"/>
                  </a:cubicBezTo>
                  <a:cubicBezTo>
                    <a:pt x="148" y="323"/>
                    <a:pt x="148" y="322"/>
                    <a:pt x="150" y="322"/>
                  </a:cubicBezTo>
                  <a:cubicBezTo>
                    <a:pt x="150" y="318"/>
                    <a:pt x="148" y="318"/>
                    <a:pt x="150" y="315"/>
                  </a:cubicBezTo>
                  <a:cubicBezTo>
                    <a:pt x="151" y="315"/>
                    <a:pt x="152" y="316"/>
                    <a:pt x="152" y="318"/>
                  </a:cubicBezTo>
                  <a:cubicBezTo>
                    <a:pt x="152" y="319"/>
                    <a:pt x="151" y="320"/>
                    <a:pt x="150" y="320"/>
                  </a:cubicBezTo>
                  <a:cubicBezTo>
                    <a:pt x="152" y="320"/>
                    <a:pt x="152" y="324"/>
                    <a:pt x="151" y="326"/>
                  </a:cubicBezTo>
                  <a:cubicBezTo>
                    <a:pt x="153" y="328"/>
                    <a:pt x="149" y="330"/>
                    <a:pt x="152" y="333"/>
                  </a:cubicBezTo>
                  <a:cubicBezTo>
                    <a:pt x="151" y="333"/>
                    <a:pt x="151" y="334"/>
                    <a:pt x="150" y="334"/>
                  </a:cubicBezTo>
                  <a:cubicBezTo>
                    <a:pt x="150" y="333"/>
                    <a:pt x="148" y="332"/>
                    <a:pt x="148" y="333"/>
                  </a:cubicBezTo>
                  <a:cubicBezTo>
                    <a:pt x="148" y="333"/>
                    <a:pt x="149" y="334"/>
                    <a:pt x="148" y="334"/>
                  </a:cubicBezTo>
                  <a:cubicBezTo>
                    <a:pt x="147" y="332"/>
                    <a:pt x="148" y="333"/>
                    <a:pt x="147" y="331"/>
                  </a:cubicBezTo>
                  <a:cubicBezTo>
                    <a:pt x="146" y="331"/>
                    <a:pt x="145" y="331"/>
                    <a:pt x="145" y="331"/>
                  </a:cubicBezTo>
                  <a:cubicBezTo>
                    <a:pt x="144" y="335"/>
                    <a:pt x="147" y="335"/>
                    <a:pt x="146" y="338"/>
                  </a:cubicBezTo>
                  <a:cubicBezTo>
                    <a:pt x="145" y="338"/>
                    <a:pt x="144" y="339"/>
                    <a:pt x="145" y="340"/>
                  </a:cubicBezTo>
                  <a:cubicBezTo>
                    <a:pt x="145" y="340"/>
                    <a:pt x="146" y="340"/>
                    <a:pt x="146" y="340"/>
                  </a:cubicBezTo>
                  <a:cubicBezTo>
                    <a:pt x="145" y="344"/>
                    <a:pt x="145" y="345"/>
                    <a:pt x="146" y="349"/>
                  </a:cubicBezTo>
                  <a:cubicBezTo>
                    <a:pt x="147" y="348"/>
                    <a:pt x="146" y="346"/>
                    <a:pt x="147" y="345"/>
                  </a:cubicBezTo>
                  <a:close/>
                  <a:moveTo>
                    <a:pt x="251" y="128"/>
                  </a:moveTo>
                  <a:cubicBezTo>
                    <a:pt x="252" y="128"/>
                    <a:pt x="251" y="131"/>
                    <a:pt x="250" y="130"/>
                  </a:cubicBezTo>
                  <a:cubicBezTo>
                    <a:pt x="249" y="129"/>
                    <a:pt x="250" y="129"/>
                    <a:pt x="251" y="128"/>
                  </a:cubicBezTo>
                  <a:cubicBezTo>
                    <a:pt x="251" y="128"/>
                    <a:pt x="251" y="128"/>
                    <a:pt x="251" y="128"/>
                  </a:cubicBezTo>
                  <a:close/>
                  <a:moveTo>
                    <a:pt x="457" y="65"/>
                  </a:moveTo>
                  <a:cubicBezTo>
                    <a:pt x="458" y="63"/>
                    <a:pt x="455" y="69"/>
                    <a:pt x="457" y="65"/>
                  </a:cubicBezTo>
                  <a:cubicBezTo>
                    <a:pt x="457" y="65"/>
                    <a:pt x="457" y="65"/>
                    <a:pt x="457" y="65"/>
                  </a:cubicBezTo>
                  <a:close/>
                  <a:moveTo>
                    <a:pt x="340" y="237"/>
                  </a:moveTo>
                  <a:cubicBezTo>
                    <a:pt x="341" y="236"/>
                    <a:pt x="339" y="234"/>
                    <a:pt x="340" y="233"/>
                  </a:cubicBezTo>
                  <a:cubicBezTo>
                    <a:pt x="341" y="233"/>
                    <a:pt x="342" y="234"/>
                    <a:pt x="342" y="235"/>
                  </a:cubicBezTo>
                  <a:cubicBezTo>
                    <a:pt x="340" y="234"/>
                    <a:pt x="342" y="237"/>
                    <a:pt x="342" y="238"/>
                  </a:cubicBezTo>
                  <a:cubicBezTo>
                    <a:pt x="341" y="238"/>
                    <a:pt x="341" y="237"/>
                    <a:pt x="340" y="237"/>
                  </a:cubicBezTo>
                  <a:cubicBezTo>
                    <a:pt x="340" y="237"/>
                    <a:pt x="340" y="237"/>
                    <a:pt x="340" y="237"/>
                  </a:cubicBezTo>
                  <a:close/>
                  <a:moveTo>
                    <a:pt x="231" y="265"/>
                  </a:moveTo>
                  <a:cubicBezTo>
                    <a:pt x="233" y="267"/>
                    <a:pt x="233" y="276"/>
                    <a:pt x="230" y="278"/>
                  </a:cubicBezTo>
                  <a:cubicBezTo>
                    <a:pt x="231" y="276"/>
                    <a:pt x="230" y="268"/>
                    <a:pt x="231" y="265"/>
                  </a:cubicBezTo>
                  <a:cubicBezTo>
                    <a:pt x="231" y="265"/>
                    <a:pt x="231" y="265"/>
                    <a:pt x="231" y="265"/>
                  </a:cubicBezTo>
                  <a:close/>
                  <a:moveTo>
                    <a:pt x="46" y="25"/>
                  </a:moveTo>
                  <a:cubicBezTo>
                    <a:pt x="44" y="25"/>
                    <a:pt x="44" y="24"/>
                    <a:pt x="43" y="23"/>
                  </a:cubicBezTo>
                  <a:cubicBezTo>
                    <a:pt x="44" y="22"/>
                    <a:pt x="46" y="24"/>
                    <a:pt x="46" y="25"/>
                  </a:cubicBezTo>
                  <a:cubicBezTo>
                    <a:pt x="46" y="25"/>
                    <a:pt x="46" y="25"/>
                    <a:pt x="46" y="25"/>
                  </a:cubicBezTo>
                  <a:close/>
                  <a:moveTo>
                    <a:pt x="272" y="38"/>
                  </a:moveTo>
                  <a:cubicBezTo>
                    <a:pt x="272" y="39"/>
                    <a:pt x="269" y="38"/>
                    <a:pt x="269" y="37"/>
                  </a:cubicBezTo>
                  <a:cubicBezTo>
                    <a:pt x="270" y="37"/>
                    <a:pt x="271" y="38"/>
                    <a:pt x="272" y="38"/>
                  </a:cubicBezTo>
                  <a:cubicBezTo>
                    <a:pt x="272" y="38"/>
                    <a:pt x="272" y="38"/>
                    <a:pt x="272" y="38"/>
                  </a:cubicBezTo>
                  <a:close/>
                  <a:moveTo>
                    <a:pt x="267" y="39"/>
                  </a:moveTo>
                  <a:cubicBezTo>
                    <a:pt x="267" y="37"/>
                    <a:pt x="269" y="40"/>
                    <a:pt x="269" y="39"/>
                  </a:cubicBezTo>
                  <a:cubicBezTo>
                    <a:pt x="270" y="39"/>
                    <a:pt x="268" y="39"/>
                    <a:pt x="269" y="41"/>
                  </a:cubicBezTo>
                  <a:cubicBezTo>
                    <a:pt x="268" y="40"/>
                    <a:pt x="268" y="39"/>
                    <a:pt x="267" y="39"/>
                  </a:cubicBezTo>
                  <a:cubicBezTo>
                    <a:pt x="267" y="39"/>
                    <a:pt x="267" y="39"/>
                    <a:pt x="267" y="39"/>
                  </a:cubicBezTo>
                  <a:close/>
                  <a:moveTo>
                    <a:pt x="275" y="43"/>
                  </a:moveTo>
                  <a:cubicBezTo>
                    <a:pt x="276" y="44"/>
                    <a:pt x="272" y="44"/>
                    <a:pt x="273" y="42"/>
                  </a:cubicBezTo>
                  <a:cubicBezTo>
                    <a:pt x="274" y="43"/>
                    <a:pt x="274" y="43"/>
                    <a:pt x="275" y="43"/>
                  </a:cubicBezTo>
                  <a:cubicBezTo>
                    <a:pt x="275" y="43"/>
                    <a:pt x="275" y="43"/>
                    <a:pt x="275" y="43"/>
                  </a:cubicBezTo>
                  <a:close/>
                  <a:moveTo>
                    <a:pt x="104" y="45"/>
                  </a:moveTo>
                  <a:cubicBezTo>
                    <a:pt x="114" y="43"/>
                    <a:pt x="121" y="46"/>
                    <a:pt x="130" y="46"/>
                  </a:cubicBezTo>
                  <a:cubicBezTo>
                    <a:pt x="127" y="49"/>
                    <a:pt x="118" y="47"/>
                    <a:pt x="112" y="48"/>
                  </a:cubicBezTo>
                  <a:cubicBezTo>
                    <a:pt x="110" y="48"/>
                    <a:pt x="107" y="48"/>
                    <a:pt x="105" y="48"/>
                  </a:cubicBezTo>
                  <a:cubicBezTo>
                    <a:pt x="105" y="46"/>
                    <a:pt x="103" y="46"/>
                    <a:pt x="104" y="45"/>
                  </a:cubicBezTo>
                  <a:cubicBezTo>
                    <a:pt x="104" y="45"/>
                    <a:pt x="104" y="45"/>
                    <a:pt x="104" y="45"/>
                  </a:cubicBezTo>
                  <a:close/>
                  <a:moveTo>
                    <a:pt x="217" y="46"/>
                  </a:moveTo>
                  <a:cubicBezTo>
                    <a:pt x="217" y="46"/>
                    <a:pt x="217" y="45"/>
                    <a:pt x="217" y="45"/>
                  </a:cubicBezTo>
                  <a:cubicBezTo>
                    <a:pt x="217" y="45"/>
                    <a:pt x="218" y="45"/>
                    <a:pt x="218" y="45"/>
                  </a:cubicBezTo>
                  <a:cubicBezTo>
                    <a:pt x="218" y="45"/>
                    <a:pt x="218" y="47"/>
                    <a:pt x="217" y="46"/>
                  </a:cubicBezTo>
                  <a:cubicBezTo>
                    <a:pt x="217" y="46"/>
                    <a:pt x="217" y="46"/>
                    <a:pt x="217" y="46"/>
                  </a:cubicBezTo>
                  <a:close/>
                  <a:moveTo>
                    <a:pt x="231" y="47"/>
                  </a:moveTo>
                  <a:cubicBezTo>
                    <a:pt x="230" y="47"/>
                    <a:pt x="229" y="46"/>
                    <a:pt x="229" y="45"/>
                  </a:cubicBezTo>
                  <a:cubicBezTo>
                    <a:pt x="230" y="45"/>
                    <a:pt x="231" y="45"/>
                    <a:pt x="231" y="45"/>
                  </a:cubicBezTo>
                  <a:cubicBezTo>
                    <a:pt x="232" y="46"/>
                    <a:pt x="231" y="46"/>
                    <a:pt x="231" y="47"/>
                  </a:cubicBezTo>
                  <a:cubicBezTo>
                    <a:pt x="231" y="47"/>
                    <a:pt x="231" y="47"/>
                    <a:pt x="231" y="47"/>
                  </a:cubicBezTo>
                  <a:close/>
                  <a:moveTo>
                    <a:pt x="253" y="46"/>
                  </a:moveTo>
                  <a:cubicBezTo>
                    <a:pt x="254" y="44"/>
                    <a:pt x="256" y="45"/>
                    <a:pt x="258" y="45"/>
                  </a:cubicBezTo>
                  <a:cubicBezTo>
                    <a:pt x="258" y="48"/>
                    <a:pt x="254" y="46"/>
                    <a:pt x="253" y="46"/>
                  </a:cubicBezTo>
                  <a:cubicBezTo>
                    <a:pt x="253" y="46"/>
                    <a:pt x="253" y="46"/>
                    <a:pt x="253" y="46"/>
                  </a:cubicBezTo>
                  <a:close/>
                  <a:moveTo>
                    <a:pt x="133" y="48"/>
                  </a:moveTo>
                  <a:cubicBezTo>
                    <a:pt x="132" y="46"/>
                    <a:pt x="135" y="47"/>
                    <a:pt x="136" y="47"/>
                  </a:cubicBezTo>
                  <a:cubicBezTo>
                    <a:pt x="136" y="48"/>
                    <a:pt x="134" y="48"/>
                    <a:pt x="133" y="48"/>
                  </a:cubicBezTo>
                  <a:cubicBezTo>
                    <a:pt x="133" y="48"/>
                    <a:pt x="133" y="48"/>
                    <a:pt x="133" y="48"/>
                  </a:cubicBezTo>
                  <a:close/>
                  <a:moveTo>
                    <a:pt x="497" y="50"/>
                  </a:moveTo>
                  <a:cubicBezTo>
                    <a:pt x="496" y="50"/>
                    <a:pt x="496" y="49"/>
                    <a:pt x="496" y="48"/>
                  </a:cubicBezTo>
                  <a:cubicBezTo>
                    <a:pt x="497" y="48"/>
                    <a:pt x="497" y="49"/>
                    <a:pt x="497" y="50"/>
                  </a:cubicBezTo>
                  <a:cubicBezTo>
                    <a:pt x="497" y="50"/>
                    <a:pt x="497" y="50"/>
                    <a:pt x="497" y="50"/>
                  </a:cubicBezTo>
                  <a:close/>
                  <a:moveTo>
                    <a:pt x="500" y="51"/>
                  </a:moveTo>
                  <a:cubicBezTo>
                    <a:pt x="499" y="50"/>
                    <a:pt x="498" y="50"/>
                    <a:pt x="498" y="48"/>
                  </a:cubicBezTo>
                  <a:cubicBezTo>
                    <a:pt x="499" y="48"/>
                    <a:pt x="500" y="48"/>
                    <a:pt x="501" y="48"/>
                  </a:cubicBezTo>
                  <a:cubicBezTo>
                    <a:pt x="501" y="49"/>
                    <a:pt x="502" y="50"/>
                    <a:pt x="502" y="51"/>
                  </a:cubicBezTo>
                  <a:cubicBezTo>
                    <a:pt x="501" y="51"/>
                    <a:pt x="500" y="51"/>
                    <a:pt x="500" y="51"/>
                  </a:cubicBezTo>
                  <a:cubicBezTo>
                    <a:pt x="500" y="51"/>
                    <a:pt x="500" y="51"/>
                    <a:pt x="500" y="51"/>
                  </a:cubicBezTo>
                  <a:close/>
                  <a:moveTo>
                    <a:pt x="382" y="54"/>
                  </a:moveTo>
                  <a:cubicBezTo>
                    <a:pt x="382" y="55"/>
                    <a:pt x="381" y="53"/>
                    <a:pt x="380" y="53"/>
                  </a:cubicBezTo>
                  <a:cubicBezTo>
                    <a:pt x="381" y="51"/>
                    <a:pt x="382" y="49"/>
                    <a:pt x="385" y="50"/>
                  </a:cubicBezTo>
                  <a:cubicBezTo>
                    <a:pt x="385" y="51"/>
                    <a:pt x="385" y="51"/>
                    <a:pt x="385" y="52"/>
                  </a:cubicBezTo>
                  <a:cubicBezTo>
                    <a:pt x="384" y="50"/>
                    <a:pt x="380" y="53"/>
                    <a:pt x="382" y="54"/>
                  </a:cubicBezTo>
                  <a:cubicBezTo>
                    <a:pt x="382" y="54"/>
                    <a:pt x="382" y="54"/>
                    <a:pt x="382" y="54"/>
                  </a:cubicBezTo>
                  <a:close/>
                  <a:moveTo>
                    <a:pt x="386" y="51"/>
                  </a:moveTo>
                  <a:cubicBezTo>
                    <a:pt x="387" y="50"/>
                    <a:pt x="389" y="53"/>
                    <a:pt x="389" y="50"/>
                  </a:cubicBezTo>
                  <a:cubicBezTo>
                    <a:pt x="391" y="50"/>
                    <a:pt x="388" y="51"/>
                    <a:pt x="388" y="52"/>
                  </a:cubicBezTo>
                  <a:cubicBezTo>
                    <a:pt x="387" y="52"/>
                    <a:pt x="387" y="51"/>
                    <a:pt x="386" y="51"/>
                  </a:cubicBezTo>
                  <a:cubicBezTo>
                    <a:pt x="386" y="51"/>
                    <a:pt x="386" y="51"/>
                    <a:pt x="386" y="51"/>
                  </a:cubicBezTo>
                  <a:close/>
                  <a:moveTo>
                    <a:pt x="467" y="58"/>
                  </a:moveTo>
                  <a:cubicBezTo>
                    <a:pt x="470" y="57"/>
                    <a:pt x="466" y="56"/>
                    <a:pt x="468" y="56"/>
                  </a:cubicBezTo>
                  <a:cubicBezTo>
                    <a:pt x="467" y="54"/>
                    <a:pt x="465" y="59"/>
                    <a:pt x="463" y="57"/>
                  </a:cubicBezTo>
                  <a:cubicBezTo>
                    <a:pt x="462" y="56"/>
                    <a:pt x="464" y="55"/>
                    <a:pt x="463" y="54"/>
                  </a:cubicBezTo>
                  <a:cubicBezTo>
                    <a:pt x="466" y="53"/>
                    <a:pt x="468" y="54"/>
                    <a:pt x="470" y="54"/>
                  </a:cubicBezTo>
                  <a:cubicBezTo>
                    <a:pt x="472" y="54"/>
                    <a:pt x="471" y="52"/>
                    <a:pt x="472" y="52"/>
                  </a:cubicBezTo>
                  <a:cubicBezTo>
                    <a:pt x="473" y="52"/>
                    <a:pt x="475" y="51"/>
                    <a:pt x="475" y="51"/>
                  </a:cubicBezTo>
                  <a:cubicBezTo>
                    <a:pt x="479" y="53"/>
                    <a:pt x="481" y="50"/>
                    <a:pt x="486" y="51"/>
                  </a:cubicBezTo>
                  <a:cubicBezTo>
                    <a:pt x="486" y="53"/>
                    <a:pt x="483" y="53"/>
                    <a:pt x="483" y="52"/>
                  </a:cubicBezTo>
                  <a:cubicBezTo>
                    <a:pt x="483" y="53"/>
                    <a:pt x="480" y="54"/>
                    <a:pt x="479" y="56"/>
                  </a:cubicBezTo>
                  <a:cubicBezTo>
                    <a:pt x="477" y="54"/>
                    <a:pt x="476" y="52"/>
                    <a:pt x="473" y="53"/>
                  </a:cubicBezTo>
                  <a:cubicBezTo>
                    <a:pt x="472" y="56"/>
                    <a:pt x="470" y="58"/>
                    <a:pt x="467" y="58"/>
                  </a:cubicBezTo>
                  <a:cubicBezTo>
                    <a:pt x="467" y="58"/>
                    <a:pt x="467" y="58"/>
                    <a:pt x="467" y="58"/>
                  </a:cubicBezTo>
                  <a:close/>
                  <a:moveTo>
                    <a:pt x="486" y="52"/>
                  </a:moveTo>
                  <a:cubicBezTo>
                    <a:pt x="487" y="51"/>
                    <a:pt x="495" y="50"/>
                    <a:pt x="496" y="53"/>
                  </a:cubicBezTo>
                  <a:cubicBezTo>
                    <a:pt x="492" y="54"/>
                    <a:pt x="489" y="52"/>
                    <a:pt x="486" y="52"/>
                  </a:cubicBezTo>
                  <a:cubicBezTo>
                    <a:pt x="486" y="52"/>
                    <a:pt x="486" y="52"/>
                    <a:pt x="486" y="52"/>
                  </a:cubicBezTo>
                  <a:close/>
                  <a:moveTo>
                    <a:pt x="378" y="54"/>
                  </a:moveTo>
                  <a:cubicBezTo>
                    <a:pt x="376" y="54"/>
                    <a:pt x="376" y="52"/>
                    <a:pt x="377" y="52"/>
                  </a:cubicBezTo>
                  <a:cubicBezTo>
                    <a:pt x="378" y="52"/>
                    <a:pt x="378" y="53"/>
                    <a:pt x="378" y="54"/>
                  </a:cubicBezTo>
                  <a:cubicBezTo>
                    <a:pt x="378" y="54"/>
                    <a:pt x="378" y="54"/>
                    <a:pt x="378" y="54"/>
                  </a:cubicBezTo>
                  <a:close/>
                  <a:moveTo>
                    <a:pt x="200" y="55"/>
                  </a:moveTo>
                  <a:cubicBezTo>
                    <a:pt x="198" y="57"/>
                    <a:pt x="197" y="54"/>
                    <a:pt x="196" y="54"/>
                  </a:cubicBezTo>
                  <a:cubicBezTo>
                    <a:pt x="197" y="53"/>
                    <a:pt x="200" y="53"/>
                    <a:pt x="200" y="54"/>
                  </a:cubicBezTo>
                  <a:cubicBezTo>
                    <a:pt x="200" y="54"/>
                    <a:pt x="199" y="55"/>
                    <a:pt x="200" y="55"/>
                  </a:cubicBezTo>
                  <a:cubicBezTo>
                    <a:pt x="200" y="55"/>
                    <a:pt x="200" y="55"/>
                    <a:pt x="200" y="55"/>
                  </a:cubicBezTo>
                  <a:close/>
                  <a:moveTo>
                    <a:pt x="206" y="57"/>
                  </a:moveTo>
                  <a:cubicBezTo>
                    <a:pt x="205" y="57"/>
                    <a:pt x="205" y="57"/>
                    <a:pt x="205" y="57"/>
                  </a:cubicBezTo>
                  <a:cubicBezTo>
                    <a:pt x="205" y="57"/>
                    <a:pt x="204" y="57"/>
                    <a:pt x="203" y="57"/>
                  </a:cubicBezTo>
                  <a:cubicBezTo>
                    <a:pt x="203" y="56"/>
                    <a:pt x="204" y="56"/>
                    <a:pt x="204" y="55"/>
                  </a:cubicBezTo>
                  <a:cubicBezTo>
                    <a:pt x="206" y="55"/>
                    <a:pt x="205" y="56"/>
                    <a:pt x="206" y="57"/>
                  </a:cubicBezTo>
                  <a:cubicBezTo>
                    <a:pt x="206" y="57"/>
                    <a:pt x="206" y="57"/>
                    <a:pt x="206" y="57"/>
                  </a:cubicBezTo>
                  <a:close/>
                  <a:moveTo>
                    <a:pt x="236" y="61"/>
                  </a:moveTo>
                  <a:cubicBezTo>
                    <a:pt x="237" y="59"/>
                    <a:pt x="238" y="59"/>
                    <a:pt x="241" y="59"/>
                  </a:cubicBezTo>
                  <a:cubicBezTo>
                    <a:pt x="242" y="62"/>
                    <a:pt x="238" y="61"/>
                    <a:pt x="237" y="61"/>
                  </a:cubicBezTo>
                  <a:cubicBezTo>
                    <a:pt x="236" y="62"/>
                    <a:pt x="235" y="64"/>
                    <a:pt x="233" y="64"/>
                  </a:cubicBezTo>
                  <a:cubicBezTo>
                    <a:pt x="233" y="65"/>
                    <a:pt x="234" y="65"/>
                    <a:pt x="234" y="67"/>
                  </a:cubicBezTo>
                  <a:cubicBezTo>
                    <a:pt x="231" y="64"/>
                    <a:pt x="229" y="69"/>
                    <a:pt x="226" y="70"/>
                  </a:cubicBezTo>
                  <a:cubicBezTo>
                    <a:pt x="226" y="69"/>
                    <a:pt x="226" y="69"/>
                    <a:pt x="225" y="69"/>
                  </a:cubicBezTo>
                  <a:cubicBezTo>
                    <a:pt x="226" y="67"/>
                    <a:pt x="226" y="64"/>
                    <a:pt x="224" y="63"/>
                  </a:cubicBezTo>
                  <a:cubicBezTo>
                    <a:pt x="225" y="59"/>
                    <a:pt x="234" y="59"/>
                    <a:pt x="236" y="61"/>
                  </a:cubicBezTo>
                  <a:cubicBezTo>
                    <a:pt x="236" y="61"/>
                    <a:pt x="236" y="61"/>
                    <a:pt x="236" y="61"/>
                  </a:cubicBezTo>
                  <a:close/>
                  <a:moveTo>
                    <a:pt x="220" y="63"/>
                  </a:moveTo>
                  <a:cubicBezTo>
                    <a:pt x="221" y="63"/>
                    <a:pt x="222" y="62"/>
                    <a:pt x="223" y="62"/>
                  </a:cubicBezTo>
                  <a:cubicBezTo>
                    <a:pt x="225" y="62"/>
                    <a:pt x="222" y="66"/>
                    <a:pt x="222" y="67"/>
                  </a:cubicBezTo>
                  <a:cubicBezTo>
                    <a:pt x="220" y="67"/>
                    <a:pt x="220" y="64"/>
                    <a:pt x="220" y="63"/>
                  </a:cubicBezTo>
                  <a:cubicBezTo>
                    <a:pt x="220" y="63"/>
                    <a:pt x="220" y="63"/>
                    <a:pt x="220" y="63"/>
                  </a:cubicBezTo>
                  <a:close/>
                  <a:moveTo>
                    <a:pt x="117" y="64"/>
                  </a:moveTo>
                  <a:cubicBezTo>
                    <a:pt x="117" y="65"/>
                    <a:pt x="114" y="65"/>
                    <a:pt x="115" y="64"/>
                  </a:cubicBezTo>
                  <a:cubicBezTo>
                    <a:pt x="116" y="64"/>
                    <a:pt x="116" y="64"/>
                    <a:pt x="117" y="64"/>
                  </a:cubicBezTo>
                  <a:cubicBezTo>
                    <a:pt x="117" y="64"/>
                    <a:pt x="117" y="64"/>
                    <a:pt x="117" y="64"/>
                  </a:cubicBezTo>
                  <a:close/>
                  <a:moveTo>
                    <a:pt x="117" y="67"/>
                  </a:moveTo>
                  <a:cubicBezTo>
                    <a:pt x="116" y="65"/>
                    <a:pt x="118" y="66"/>
                    <a:pt x="118" y="65"/>
                  </a:cubicBezTo>
                  <a:cubicBezTo>
                    <a:pt x="119" y="65"/>
                    <a:pt x="118" y="67"/>
                    <a:pt x="117" y="67"/>
                  </a:cubicBezTo>
                  <a:cubicBezTo>
                    <a:pt x="117" y="67"/>
                    <a:pt x="117" y="67"/>
                    <a:pt x="117" y="67"/>
                  </a:cubicBezTo>
                  <a:close/>
                  <a:moveTo>
                    <a:pt x="239" y="67"/>
                  </a:moveTo>
                  <a:cubicBezTo>
                    <a:pt x="238" y="69"/>
                    <a:pt x="236" y="68"/>
                    <a:pt x="235" y="67"/>
                  </a:cubicBezTo>
                  <a:cubicBezTo>
                    <a:pt x="236" y="67"/>
                    <a:pt x="237" y="66"/>
                    <a:pt x="239" y="67"/>
                  </a:cubicBezTo>
                  <a:cubicBezTo>
                    <a:pt x="239" y="67"/>
                    <a:pt x="239" y="67"/>
                    <a:pt x="239" y="67"/>
                  </a:cubicBezTo>
                  <a:close/>
                  <a:moveTo>
                    <a:pt x="235" y="68"/>
                  </a:moveTo>
                  <a:cubicBezTo>
                    <a:pt x="236" y="67"/>
                    <a:pt x="236" y="68"/>
                    <a:pt x="236" y="69"/>
                  </a:cubicBezTo>
                  <a:cubicBezTo>
                    <a:pt x="235" y="69"/>
                    <a:pt x="235" y="69"/>
                    <a:pt x="235" y="69"/>
                  </a:cubicBezTo>
                  <a:cubicBezTo>
                    <a:pt x="235" y="69"/>
                    <a:pt x="235" y="68"/>
                    <a:pt x="235" y="68"/>
                  </a:cubicBezTo>
                  <a:cubicBezTo>
                    <a:pt x="235" y="68"/>
                    <a:pt x="235" y="68"/>
                    <a:pt x="235" y="68"/>
                  </a:cubicBezTo>
                  <a:close/>
                  <a:moveTo>
                    <a:pt x="241" y="68"/>
                  </a:moveTo>
                  <a:cubicBezTo>
                    <a:pt x="240" y="70"/>
                    <a:pt x="237" y="65"/>
                    <a:pt x="240" y="65"/>
                  </a:cubicBezTo>
                  <a:cubicBezTo>
                    <a:pt x="240" y="67"/>
                    <a:pt x="242" y="67"/>
                    <a:pt x="241" y="68"/>
                  </a:cubicBezTo>
                  <a:cubicBezTo>
                    <a:pt x="241" y="68"/>
                    <a:pt x="241" y="68"/>
                    <a:pt x="241" y="68"/>
                  </a:cubicBezTo>
                  <a:close/>
                  <a:moveTo>
                    <a:pt x="237" y="70"/>
                  </a:moveTo>
                  <a:cubicBezTo>
                    <a:pt x="236" y="70"/>
                    <a:pt x="237" y="68"/>
                    <a:pt x="239" y="69"/>
                  </a:cubicBezTo>
                  <a:cubicBezTo>
                    <a:pt x="239" y="71"/>
                    <a:pt x="237" y="69"/>
                    <a:pt x="237" y="70"/>
                  </a:cubicBezTo>
                  <a:cubicBezTo>
                    <a:pt x="237" y="70"/>
                    <a:pt x="237" y="70"/>
                    <a:pt x="237" y="70"/>
                  </a:cubicBezTo>
                  <a:close/>
                  <a:moveTo>
                    <a:pt x="242" y="75"/>
                  </a:moveTo>
                  <a:cubicBezTo>
                    <a:pt x="243" y="75"/>
                    <a:pt x="241" y="77"/>
                    <a:pt x="241" y="75"/>
                  </a:cubicBezTo>
                  <a:cubicBezTo>
                    <a:pt x="241" y="75"/>
                    <a:pt x="241" y="76"/>
                    <a:pt x="241" y="77"/>
                  </a:cubicBezTo>
                  <a:cubicBezTo>
                    <a:pt x="240" y="77"/>
                    <a:pt x="240" y="76"/>
                    <a:pt x="239" y="76"/>
                  </a:cubicBezTo>
                  <a:cubicBezTo>
                    <a:pt x="238" y="75"/>
                    <a:pt x="240" y="75"/>
                    <a:pt x="239" y="74"/>
                  </a:cubicBezTo>
                  <a:cubicBezTo>
                    <a:pt x="241" y="73"/>
                    <a:pt x="241" y="76"/>
                    <a:pt x="242" y="75"/>
                  </a:cubicBezTo>
                  <a:cubicBezTo>
                    <a:pt x="242" y="75"/>
                    <a:pt x="242" y="75"/>
                    <a:pt x="242" y="75"/>
                  </a:cubicBezTo>
                  <a:close/>
                  <a:moveTo>
                    <a:pt x="441" y="77"/>
                  </a:moveTo>
                  <a:cubicBezTo>
                    <a:pt x="441" y="79"/>
                    <a:pt x="440" y="76"/>
                    <a:pt x="439" y="76"/>
                  </a:cubicBezTo>
                  <a:cubicBezTo>
                    <a:pt x="439" y="75"/>
                    <a:pt x="439" y="75"/>
                    <a:pt x="440" y="75"/>
                  </a:cubicBezTo>
                  <a:cubicBezTo>
                    <a:pt x="440" y="75"/>
                    <a:pt x="440" y="75"/>
                    <a:pt x="441" y="75"/>
                  </a:cubicBezTo>
                  <a:cubicBezTo>
                    <a:pt x="441" y="77"/>
                    <a:pt x="439" y="77"/>
                    <a:pt x="441" y="77"/>
                  </a:cubicBezTo>
                  <a:cubicBezTo>
                    <a:pt x="441" y="77"/>
                    <a:pt x="441" y="77"/>
                    <a:pt x="441" y="77"/>
                  </a:cubicBezTo>
                  <a:close/>
                  <a:moveTo>
                    <a:pt x="240" y="85"/>
                  </a:moveTo>
                  <a:cubicBezTo>
                    <a:pt x="238" y="85"/>
                    <a:pt x="240" y="84"/>
                    <a:pt x="241" y="84"/>
                  </a:cubicBezTo>
                  <a:cubicBezTo>
                    <a:pt x="242" y="85"/>
                    <a:pt x="242" y="89"/>
                    <a:pt x="241" y="90"/>
                  </a:cubicBezTo>
                  <a:cubicBezTo>
                    <a:pt x="240" y="89"/>
                    <a:pt x="241" y="84"/>
                    <a:pt x="240" y="85"/>
                  </a:cubicBezTo>
                  <a:cubicBezTo>
                    <a:pt x="240" y="85"/>
                    <a:pt x="240" y="85"/>
                    <a:pt x="240" y="85"/>
                  </a:cubicBezTo>
                  <a:close/>
                  <a:moveTo>
                    <a:pt x="359" y="90"/>
                  </a:moveTo>
                  <a:cubicBezTo>
                    <a:pt x="359" y="89"/>
                    <a:pt x="359" y="89"/>
                    <a:pt x="359" y="88"/>
                  </a:cubicBezTo>
                  <a:cubicBezTo>
                    <a:pt x="360" y="88"/>
                    <a:pt x="361" y="88"/>
                    <a:pt x="361" y="88"/>
                  </a:cubicBezTo>
                  <a:cubicBezTo>
                    <a:pt x="361" y="89"/>
                    <a:pt x="361" y="90"/>
                    <a:pt x="359" y="90"/>
                  </a:cubicBezTo>
                  <a:cubicBezTo>
                    <a:pt x="359" y="90"/>
                    <a:pt x="359" y="90"/>
                    <a:pt x="359" y="90"/>
                  </a:cubicBezTo>
                  <a:close/>
                  <a:moveTo>
                    <a:pt x="185" y="102"/>
                  </a:moveTo>
                  <a:cubicBezTo>
                    <a:pt x="185" y="101"/>
                    <a:pt x="185" y="101"/>
                    <a:pt x="185" y="101"/>
                  </a:cubicBezTo>
                  <a:cubicBezTo>
                    <a:pt x="186" y="101"/>
                    <a:pt x="186" y="101"/>
                    <a:pt x="187" y="101"/>
                  </a:cubicBezTo>
                  <a:cubicBezTo>
                    <a:pt x="187" y="101"/>
                    <a:pt x="187" y="101"/>
                    <a:pt x="187" y="102"/>
                  </a:cubicBezTo>
                  <a:cubicBezTo>
                    <a:pt x="186" y="102"/>
                    <a:pt x="186" y="102"/>
                    <a:pt x="185" y="102"/>
                  </a:cubicBezTo>
                  <a:cubicBezTo>
                    <a:pt x="185" y="102"/>
                    <a:pt x="185" y="102"/>
                    <a:pt x="185" y="102"/>
                  </a:cubicBezTo>
                  <a:close/>
                  <a:moveTo>
                    <a:pt x="253" y="107"/>
                  </a:moveTo>
                  <a:cubicBezTo>
                    <a:pt x="251" y="107"/>
                    <a:pt x="251" y="106"/>
                    <a:pt x="250" y="106"/>
                  </a:cubicBezTo>
                  <a:cubicBezTo>
                    <a:pt x="250" y="105"/>
                    <a:pt x="254" y="105"/>
                    <a:pt x="253" y="107"/>
                  </a:cubicBezTo>
                  <a:cubicBezTo>
                    <a:pt x="253" y="107"/>
                    <a:pt x="253" y="107"/>
                    <a:pt x="253" y="107"/>
                  </a:cubicBezTo>
                  <a:close/>
                  <a:moveTo>
                    <a:pt x="250" y="109"/>
                  </a:moveTo>
                  <a:cubicBezTo>
                    <a:pt x="249" y="109"/>
                    <a:pt x="250" y="108"/>
                    <a:pt x="250" y="107"/>
                  </a:cubicBezTo>
                  <a:cubicBezTo>
                    <a:pt x="251" y="107"/>
                    <a:pt x="250" y="108"/>
                    <a:pt x="250" y="109"/>
                  </a:cubicBezTo>
                  <a:cubicBezTo>
                    <a:pt x="250" y="109"/>
                    <a:pt x="250" y="109"/>
                    <a:pt x="250" y="109"/>
                  </a:cubicBezTo>
                  <a:close/>
                  <a:moveTo>
                    <a:pt x="334" y="110"/>
                  </a:moveTo>
                  <a:cubicBezTo>
                    <a:pt x="333" y="110"/>
                    <a:pt x="333" y="109"/>
                    <a:pt x="334" y="109"/>
                  </a:cubicBezTo>
                  <a:cubicBezTo>
                    <a:pt x="334" y="109"/>
                    <a:pt x="334" y="108"/>
                    <a:pt x="333" y="108"/>
                  </a:cubicBezTo>
                  <a:cubicBezTo>
                    <a:pt x="334" y="107"/>
                    <a:pt x="334" y="109"/>
                    <a:pt x="336" y="108"/>
                  </a:cubicBezTo>
                  <a:cubicBezTo>
                    <a:pt x="336" y="109"/>
                    <a:pt x="335" y="109"/>
                    <a:pt x="335" y="110"/>
                  </a:cubicBezTo>
                  <a:cubicBezTo>
                    <a:pt x="334" y="110"/>
                    <a:pt x="334" y="109"/>
                    <a:pt x="334" y="110"/>
                  </a:cubicBezTo>
                  <a:cubicBezTo>
                    <a:pt x="334" y="110"/>
                    <a:pt x="334" y="110"/>
                    <a:pt x="334" y="110"/>
                  </a:cubicBezTo>
                  <a:close/>
                  <a:moveTo>
                    <a:pt x="252" y="109"/>
                  </a:moveTo>
                  <a:cubicBezTo>
                    <a:pt x="252" y="112"/>
                    <a:pt x="252" y="111"/>
                    <a:pt x="251" y="114"/>
                  </a:cubicBezTo>
                  <a:cubicBezTo>
                    <a:pt x="250" y="114"/>
                    <a:pt x="250" y="114"/>
                    <a:pt x="249" y="114"/>
                  </a:cubicBezTo>
                  <a:cubicBezTo>
                    <a:pt x="250" y="112"/>
                    <a:pt x="250" y="110"/>
                    <a:pt x="252" y="109"/>
                  </a:cubicBezTo>
                  <a:cubicBezTo>
                    <a:pt x="252" y="109"/>
                    <a:pt x="252" y="109"/>
                    <a:pt x="252" y="109"/>
                  </a:cubicBezTo>
                  <a:close/>
                  <a:moveTo>
                    <a:pt x="248" y="116"/>
                  </a:moveTo>
                  <a:cubicBezTo>
                    <a:pt x="248" y="115"/>
                    <a:pt x="248" y="115"/>
                    <a:pt x="248" y="114"/>
                  </a:cubicBezTo>
                  <a:cubicBezTo>
                    <a:pt x="250" y="114"/>
                    <a:pt x="250" y="117"/>
                    <a:pt x="248" y="116"/>
                  </a:cubicBezTo>
                  <a:cubicBezTo>
                    <a:pt x="248" y="116"/>
                    <a:pt x="248" y="116"/>
                    <a:pt x="248" y="116"/>
                  </a:cubicBezTo>
                  <a:close/>
                  <a:moveTo>
                    <a:pt x="253" y="125"/>
                  </a:moveTo>
                  <a:cubicBezTo>
                    <a:pt x="251" y="124"/>
                    <a:pt x="251" y="121"/>
                    <a:pt x="252" y="120"/>
                  </a:cubicBezTo>
                  <a:cubicBezTo>
                    <a:pt x="254" y="121"/>
                    <a:pt x="252" y="123"/>
                    <a:pt x="253" y="125"/>
                  </a:cubicBezTo>
                  <a:cubicBezTo>
                    <a:pt x="253" y="125"/>
                    <a:pt x="253" y="125"/>
                    <a:pt x="253" y="125"/>
                  </a:cubicBezTo>
                  <a:close/>
                  <a:moveTo>
                    <a:pt x="228" y="158"/>
                  </a:moveTo>
                  <a:cubicBezTo>
                    <a:pt x="227" y="154"/>
                    <a:pt x="225" y="147"/>
                    <a:pt x="229" y="143"/>
                  </a:cubicBezTo>
                  <a:cubicBezTo>
                    <a:pt x="231" y="143"/>
                    <a:pt x="230" y="145"/>
                    <a:pt x="232" y="145"/>
                  </a:cubicBezTo>
                  <a:cubicBezTo>
                    <a:pt x="230" y="147"/>
                    <a:pt x="232" y="151"/>
                    <a:pt x="230" y="152"/>
                  </a:cubicBezTo>
                  <a:cubicBezTo>
                    <a:pt x="230" y="153"/>
                    <a:pt x="230" y="156"/>
                    <a:pt x="231" y="156"/>
                  </a:cubicBezTo>
                  <a:cubicBezTo>
                    <a:pt x="229" y="159"/>
                    <a:pt x="230" y="166"/>
                    <a:pt x="232" y="168"/>
                  </a:cubicBezTo>
                  <a:cubicBezTo>
                    <a:pt x="228" y="169"/>
                    <a:pt x="230" y="180"/>
                    <a:pt x="223" y="176"/>
                  </a:cubicBezTo>
                  <a:cubicBezTo>
                    <a:pt x="228" y="173"/>
                    <a:pt x="224" y="161"/>
                    <a:pt x="228" y="158"/>
                  </a:cubicBezTo>
                  <a:cubicBezTo>
                    <a:pt x="228" y="158"/>
                    <a:pt x="228" y="158"/>
                    <a:pt x="228" y="158"/>
                  </a:cubicBezTo>
                  <a:close/>
                  <a:moveTo>
                    <a:pt x="357" y="149"/>
                  </a:moveTo>
                  <a:cubicBezTo>
                    <a:pt x="357" y="148"/>
                    <a:pt x="359" y="148"/>
                    <a:pt x="360" y="146"/>
                  </a:cubicBezTo>
                  <a:cubicBezTo>
                    <a:pt x="361" y="147"/>
                    <a:pt x="358" y="149"/>
                    <a:pt x="357" y="149"/>
                  </a:cubicBezTo>
                  <a:cubicBezTo>
                    <a:pt x="357" y="149"/>
                    <a:pt x="357" y="149"/>
                    <a:pt x="357" y="149"/>
                  </a:cubicBezTo>
                  <a:close/>
                  <a:moveTo>
                    <a:pt x="319" y="156"/>
                  </a:moveTo>
                  <a:cubicBezTo>
                    <a:pt x="320" y="153"/>
                    <a:pt x="322" y="152"/>
                    <a:pt x="325" y="152"/>
                  </a:cubicBezTo>
                  <a:cubicBezTo>
                    <a:pt x="324" y="153"/>
                    <a:pt x="322" y="154"/>
                    <a:pt x="322" y="156"/>
                  </a:cubicBezTo>
                  <a:cubicBezTo>
                    <a:pt x="321" y="156"/>
                    <a:pt x="320" y="156"/>
                    <a:pt x="319" y="156"/>
                  </a:cubicBezTo>
                  <a:cubicBezTo>
                    <a:pt x="319" y="156"/>
                    <a:pt x="319" y="156"/>
                    <a:pt x="319" y="156"/>
                  </a:cubicBezTo>
                  <a:close/>
                  <a:moveTo>
                    <a:pt x="322" y="151"/>
                  </a:moveTo>
                  <a:cubicBezTo>
                    <a:pt x="322" y="152"/>
                    <a:pt x="321" y="152"/>
                    <a:pt x="320" y="152"/>
                  </a:cubicBezTo>
                  <a:cubicBezTo>
                    <a:pt x="320" y="151"/>
                    <a:pt x="321" y="150"/>
                    <a:pt x="322" y="151"/>
                  </a:cubicBezTo>
                  <a:cubicBezTo>
                    <a:pt x="322" y="151"/>
                    <a:pt x="322" y="151"/>
                    <a:pt x="322" y="151"/>
                  </a:cubicBezTo>
                  <a:close/>
                  <a:moveTo>
                    <a:pt x="270" y="179"/>
                  </a:moveTo>
                  <a:cubicBezTo>
                    <a:pt x="270" y="179"/>
                    <a:pt x="270" y="179"/>
                    <a:pt x="270" y="179"/>
                  </a:cubicBezTo>
                  <a:cubicBezTo>
                    <a:pt x="272" y="178"/>
                    <a:pt x="275" y="178"/>
                    <a:pt x="273" y="180"/>
                  </a:cubicBezTo>
                  <a:cubicBezTo>
                    <a:pt x="276" y="180"/>
                    <a:pt x="276" y="178"/>
                    <a:pt x="275" y="176"/>
                  </a:cubicBezTo>
                  <a:cubicBezTo>
                    <a:pt x="278" y="177"/>
                    <a:pt x="281" y="174"/>
                    <a:pt x="280" y="170"/>
                  </a:cubicBezTo>
                  <a:cubicBezTo>
                    <a:pt x="281" y="170"/>
                    <a:pt x="281" y="169"/>
                    <a:pt x="283" y="169"/>
                  </a:cubicBezTo>
                  <a:cubicBezTo>
                    <a:pt x="283" y="167"/>
                    <a:pt x="282" y="167"/>
                    <a:pt x="282" y="166"/>
                  </a:cubicBezTo>
                  <a:cubicBezTo>
                    <a:pt x="279" y="166"/>
                    <a:pt x="278" y="169"/>
                    <a:pt x="276" y="167"/>
                  </a:cubicBezTo>
                  <a:cubicBezTo>
                    <a:pt x="275" y="170"/>
                    <a:pt x="275" y="171"/>
                    <a:pt x="273" y="173"/>
                  </a:cubicBezTo>
                  <a:cubicBezTo>
                    <a:pt x="274" y="173"/>
                    <a:pt x="274" y="172"/>
                    <a:pt x="275" y="172"/>
                  </a:cubicBezTo>
                  <a:cubicBezTo>
                    <a:pt x="275" y="173"/>
                    <a:pt x="276" y="174"/>
                    <a:pt x="276" y="175"/>
                  </a:cubicBezTo>
                  <a:cubicBezTo>
                    <a:pt x="273" y="175"/>
                    <a:pt x="272" y="175"/>
                    <a:pt x="269" y="176"/>
                  </a:cubicBezTo>
                  <a:cubicBezTo>
                    <a:pt x="269" y="175"/>
                    <a:pt x="269" y="174"/>
                    <a:pt x="269" y="173"/>
                  </a:cubicBezTo>
                  <a:cubicBezTo>
                    <a:pt x="268" y="171"/>
                    <a:pt x="268" y="173"/>
                    <a:pt x="267" y="173"/>
                  </a:cubicBezTo>
                  <a:cubicBezTo>
                    <a:pt x="267" y="172"/>
                    <a:pt x="267" y="172"/>
                    <a:pt x="267" y="171"/>
                  </a:cubicBezTo>
                  <a:cubicBezTo>
                    <a:pt x="265" y="171"/>
                    <a:pt x="265" y="172"/>
                    <a:pt x="265" y="173"/>
                  </a:cubicBezTo>
                  <a:cubicBezTo>
                    <a:pt x="267" y="173"/>
                    <a:pt x="267" y="175"/>
                    <a:pt x="267" y="176"/>
                  </a:cubicBezTo>
                  <a:cubicBezTo>
                    <a:pt x="269" y="176"/>
                    <a:pt x="268" y="175"/>
                    <a:pt x="269" y="176"/>
                  </a:cubicBezTo>
                  <a:cubicBezTo>
                    <a:pt x="268" y="177"/>
                    <a:pt x="270" y="177"/>
                    <a:pt x="270" y="179"/>
                  </a:cubicBezTo>
                  <a:close/>
                  <a:moveTo>
                    <a:pt x="281" y="180"/>
                  </a:moveTo>
                  <a:cubicBezTo>
                    <a:pt x="283" y="179"/>
                    <a:pt x="283" y="179"/>
                    <a:pt x="283" y="176"/>
                  </a:cubicBezTo>
                  <a:cubicBezTo>
                    <a:pt x="282" y="176"/>
                    <a:pt x="280" y="178"/>
                    <a:pt x="282" y="179"/>
                  </a:cubicBezTo>
                  <a:cubicBezTo>
                    <a:pt x="279" y="181"/>
                    <a:pt x="279" y="174"/>
                    <a:pt x="281" y="174"/>
                  </a:cubicBezTo>
                  <a:cubicBezTo>
                    <a:pt x="281" y="175"/>
                    <a:pt x="281" y="175"/>
                    <a:pt x="281" y="176"/>
                  </a:cubicBezTo>
                  <a:cubicBezTo>
                    <a:pt x="283" y="175"/>
                    <a:pt x="282" y="173"/>
                    <a:pt x="282" y="170"/>
                  </a:cubicBezTo>
                  <a:cubicBezTo>
                    <a:pt x="285" y="171"/>
                    <a:pt x="285" y="166"/>
                    <a:pt x="290" y="167"/>
                  </a:cubicBezTo>
                  <a:cubicBezTo>
                    <a:pt x="290" y="165"/>
                    <a:pt x="292" y="162"/>
                    <a:pt x="292" y="159"/>
                  </a:cubicBezTo>
                  <a:cubicBezTo>
                    <a:pt x="295" y="159"/>
                    <a:pt x="296" y="160"/>
                    <a:pt x="298" y="161"/>
                  </a:cubicBezTo>
                  <a:cubicBezTo>
                    <a:pt x="297" y="163"/>
                    <a:pt x="299" y="164"/>
                    <a:pt x="298" y="166"/>
                  </a:cubicBezTo>
                  <a:cubicBezTo>
                    <a:pt x="300" y="164"/>
                    <a:pt x="303" y="161"/>
                    <a:pt x="306" y="163"/>
                  </a:cubicBezTo>
                  <a:cubicBezTo>
                    <a:pt x="305" y="166"/>
                    <a:pt x="301" y="164"/>
                    <a:pt x="302" y="168"/>
                  </a:cubicBezTo>
                  <a:cubicBezTo>
                    <a:pt x="300" y="168"/>
                    <a:pt x="300" y="167"/>
                    <a:pt x="298" y="167"/>
                  </a:cubicBezTo>
                  <a:cubicBezTo>
                    <a:pt x="299" y="171"/>
                    <a:pt x="293" y="176"/>
                    <a:pt x="288" y="178"/>
                  </a:cubicBezTo>
                  <a:cubicBezTo>
                    <a:pt x="288" y="176"/>
                    <a:pt x="288" y="176"/>
                    <a:pt x="288" y="175"/>
                  </a:cubicBezTo>
                  <a:cubicBezTo>
                    <a:pt x="286" y="176"/>
                    <a:pt x="286" y="178"/>
                    <a:pt x="286" y="180"/>
                  </a:cubicBezTo>
                  <a:cubicBezTo>
                    <a:pt x="284" y="180"/>
                    <a:pt x="284" y="181"/>
                    <a:pt x="283" y="182"/>
                  </a:cubicBezTo>
                  <a:cubicBezTo>
                    <a:pt x="282" y="182"/>
                    <a:pt x="282" y="180"/>
                    <a:pt x="281" y="180"/>
                  </a:cubicBezTo>
                  <a:cubicBezTo>
                    <a:pt x="281" y="180"/>
                    <a:pt x="281" y="180"/>
                    <a:pt x="281" y="180"/>
                  </a:cubicBezTo>
                  <a:close/>
                  <a:moveTo>
                    <a:pt x="156" y="161"/>
                  </a:moveTo>
                  <a:cubicBezTo>
                    <a:pt x="156" y="162"/>
                    <a:pt x="154" y="161"/>
                    <a:pt x="154" y="159"/>
                  </a:cubicBezTo>
                  <a:cubicBezTo>
                    <a:pt x="156" y="159"/>
                    <a:pt x="155" y="160"/>
                    <a:pt x="156" y="161"/>
                  </a:cubicBezTo>
                  <a:cubicBezTo>
                    <a:pt x="156" y="161"/>
                    <a:pt x="156" y="161"/>
                    <a:pt x="156" y="161"/>
                  </a:cubicBezTo>
                  <a:close/>
                  <a:moveTo>
                    <a:pt x="329" y="170"/>
                  </a:moveTo>
                  <a:cubicBezTo>
                    <a:pt x="327" y="165"/>
                    <a:pt x="334" y="165"/>
                    <a:pt x="335" y="161"/>
                  </a:cubicBezTo>
                  <a:cubicBezTo>
                    <a:pt x="339" y="164"/>
                    <a:pt x="331" y="166"/>
                    <a:pt x="333" y="169"/>
                  </a:cubicBezTo>
                  <a:cubicBezTo>
                    <a:pt x="332" y="170"/>
                    <a:pt x="331" y="170"/>
                    <a:pt x="329" y="170"/>
                  </a:cubicBezTo>
                  <a:cubicBezTo>
                    <a:pt x="329" y="170"/>
                    <a:pt x="329" y="170"/>
                    <a:pt x="329" y="170"/>
                  </a:cubicBezTo>
                  <a:close/>
                  <a:moveTo>
                    <a:pt x="158" y="168"/>
                  </a:moveTo>
                  <a:cubicBezTo>
                    <a:pt x="158" y="167"/>
                    <a:pt x="158" y="167"/>
                    <a:pt x="158" y="167"/>
                  </a:cubicBezTo>
                  <a:cubicBezTo>
                    <a:pt x="158" y="166"/>
                    <a:pt x="160" y="166"/>
                    <a:pt x="159" y="168"/>
                  </a:cubicBezTo>
                  <a:cubicBezTo>
                    <a:pt x="159" y="168"/>
                    <a:pt x="159" y="168"/>
                    <a:pt x="158" y="168"/>
                  </a:cubicBezTo>
                  <a:cubicBezTo>
                    <a:pt x="158" y="168"/>
                    <a:pt x="158" y="168"/>
                    <a:pt x="158" y="168"/>
                  </a:cubicBezTo>
                  <a:close/>
                  <a:moveTo>
                    <a:pt x="320" y="171"/>
                  </a:moveTo>
                  <a:cubicBezTo>
                    <a:pt x="320" y="172"/>
                    <a:pt x="319" y="171"/>
                    <a:pt x="319" y="171"/>
                  </a:cubicBezTo>
                  <a:cubicBezTo>
                    <a:pt x="317" y="171"/>
                    <a:pt x="317" y="174"/>
                    <a:pt x="314" y="173"/>
                  </a:cubicBezTo>
                  <a:cubicBezTo>
                    <a:pt x="314" y="171"/>
                    <a:pt x="312" y="169"/>
                    <a:pt x="313" y="167"/>
                  </a:cubicBezTo>
                  <a:cubicBezTo>
                    <a:pt x="314" y="167"/>
                    <a:pt x="315" y="168"/>
                    <a:pt x="315" y="169"/>
                  </a:cubicBezTo>
                  <a:cubicBezTo>
                    <a:pt x="315" y="168"/>
                    <a:pt x="317" y="169"/>
                    <a:pt x="317" y="167"/>
                  </a:cubicBezTo>
                  <a:cubicBezTo>
                    <a:pt x="318" y="167"/>
                    <a:pt x="318" y="169"/>
                    <a:pt x="320" y="169"/>
                  </a:cubicBezTo>
                  <a:cubicBezTo>
                    <a:pt x="320" y="169"/>
                    <a:pt x="319" y="171"/>
                    <a:pt x="320" y="171"/>
                  </a:cubicBezTo>
                  <a:cubicBezTo>
                    <a:pt x="320" y="171"/>
                    <a:pt x="320" y="171"/>
                    <a:pt x="320" y="171"/>
                  </a:cubicBezTo>
                  <a:close/>
                  <a:moveTo>
                    <a:pt x="159" y="174"/>
                  </a:moveTo>
                  <a:cubicBezTo>
                    <a:pt x="158" y="173"/>
                    <a:pt x="158" y="173"/>
                    <a:pt x="158" y="172"/>
                  </a:cubicBezTo>
                  <a:cubicBezTo>
                    <a:pt x="159" y="172"/>
                    <a:pt x="160" y="173"/>
                    <a:pt x="159" y="174"/>
                  </a:cubicBezTo>
                  <a:cubicBezTo>
                    <a:pt x="159" y="174"/>
                    <a:pt x="159" y="174"/>
                    <a:pt x="159" y="174"/>
                  </a:cubicBezTo>
                  <a:close/>
                  <a:moveTo>
                    <a:pt x="311" y="174"/>
                  </a:moveTo>
                  <a:cubicBezTo>
                    <a:pt x="311" y="173"/>
                    <a:pt x="312" y="172"/>
                    <a:pt x="312" y="172"/>
                  </a:cubicBezTo>
                  <a:cubicBezTo>
                    <a:pt x="314" y="172"/>
                    <a:pt x="312" y="174"/>
                    <a:pt x="311" y="174"/>
                  </a:cubicBezTo>
                  <a:cubicBezTo>
                    <a:pt x="311" y="174"/>
                    <a:pt x="311" y="174"/>
                    <a:pt x="311" y="174"/>
                  </a:cubicBezTo>
                  <a:close/>
                  <a:moveTo>
                    <a:pt x="319" y="174"/>
                  </a:moveTo>
                  <a:cubicBezTo>
                    <a:pt x="321" y="177"/>
                    <a:pt x="318" y="177"/>
                    <a:pt x="319" y="174"/>
                  </a:cubicBezTo>
                  <a:cubicBezTo>
                    <a:pt x="319" y="174"/>
                    <a:pt x="319" y="174"/>
                    <a:pt x="319" y="174"/>
                  </a:cubicBezTo>
                  <a:close/>
                  <a:moveTo>
                    <a:pt x="316" y="175"/>
                  </a:moveTo>
                  <a:cubicBezTo>
                    <a:pt x="319" y="176"/>
                    <a:pt x="314" y="178"/>
                    <a:pt x="316" y="175"/>
                  </a:cubicBezTo>
                  <a:cubicBezTo>
                    <a:pt x="316" y="175"/>
                    <a:pt x="316" y="175"/>
                    <a:pt x="316" y="175"/>
                  </a:cubicBezTo>
                  <a:close/>
                  <a:moveTo>
                    <a:pt x="306" y="179"/>
                  </a:moveTo>
                  <a:cubicBezTo>
                    <a:pt x="306" y="178"/>
                    <a:pt x="306" y="178"/>
                    <a:pt x="306" y="177"/>
                  </a:cubicBezTo>
                  <a:cubicBezTo>
                    <a:pt x="307" y="177"/>
                    <a:pt x="308" y="178"/>
                    <a:pt x="310" y="178"/>
                  </a:cubicBezTo>
                  <a:cubicBezTo>
                    <a:pt x="309" y="181"/>
                    <a:pt x="307" y="177"/>
                    <a:pt x="306" y="179"/>
                  </a:cubicBezTo>
                  <a:cubicBezTo>
                    <a:pt x="306" y="179"/>
                    <a:pt x="306" y="179"/>
                    <a:pt x="306" y="179"/>
                  </a:cubicBezTo>
                  <a:close/>
                  <a:moveTo>
                    <a:pt x="276" y="184"/>
                  </a:moveTo>
                  <a:cubicBezTo>
                    <a:pt x="277" y="182"/>
                    <a:pt x="275" y="180"/>
                    <a:pt x="279" y="180"/>
                  </a:cubicBezTo>
                  <a:cubicBezTo>
                    <a:pt x="278" y="181"/>
                    <a:pt x="278" y="184"/>
                    <a:pt x="276" y="184"/>
                  </a:cubicBezTo>
                  <a:cubicBezTo>
                    <a:pt x="276" y="184"/>
                    <a:pt x="276" y="184"/>
                    <a:pt x="276" y="184"/>
                  </a:cubicBezTo>
                  <a:close/>
                  <a:moveTo>
                    <a:pt x="295" y="182"/>
                  </a:moveTo>
                  <a:cubicBezTo>
                    <a:pt x="296" y="181"/>
                    <a:pt x="297" y="181"/>
                    <a:pt x="299" y="181"/>
                  </a:cubicBezTo>
                  <a:cubicBezTo>
                    <a:pt x="298" y="182"/>
                    <a:pt x="297" y="182"/>
                    <a:pt x="295" y="182"/>
                  </a:cubicBezTo>
                  <a:cubicBezTo>
                    <a:pt x="295" y="182"/>
                    <a:pt x="295" y="182"/>
                    <a:pt x="295" y="182"/>
                  </a:cubicBezTo>
                  <a:close/>
                  <a:moveTo>
                    <a:pt x="280" y="184"/>
                  </a:moveTo>
                  <a:cubicBezTo>
                    <a:pt x="280" y="183"/>
                    <a:pt x="278" y="183"/>
                    <a:pt x="279" y="182"/>
                  </a:cubicBezTo>
                  <a:cubicBezTo>
                    <a:pt x="280" y="182"/>
                    <a:pt x="280" y="182"/>
                    <a:pt x="280" y="184"/>
                  </a:cubicBezTo>
                  <a:cubicBezTo>
                    <a:pt x="280" y="184"/>
                    <a:pt x="280" y="184"/>
                    <a:pt x="280" y="184"/>
                  </a:cubicBezTo>
                  <a:close/>
                  <a:moveTo>
                    <a:pt x="290" y="187"/>
                  </a:moveTo>
                  <a:cubicBezTo>
                    <a:pt x="291" y="186"/>
                    <a:pt x="293" y="186"/>
                    <a:pt x="294" y="184"/>
                  </a:cubicBezTo>
                  <a:cubicBezTo>
                    <a:pt x="295" y="185"/>
                    <a:pt x="295" y="187"/>
                    <a:pt x="297" y="187"/>
                  </a:cubicBezTo>
                  <a:cubicBezTo>
                    <a:pt x="296" y="191"/>
                    <a:pt x="292" y="188"/>
                    <a:pt x="291" y="190"/>
                  </a:cubicBezTo>
                  <a:cubicBezTo>
                    <a:pt x="290" y="190"/>
                    <a:pt x="290" y="189"/>
                    <a:pt x="290" y="190"/>
                  </a:cubicBezTo>
                  <a:cubicBezTo>
                    <a:pt x="288" y="189"/>
                    <a:pt x="290" y="188"/>
                    <a:pt x="290" y="187"/>
                  </a:cubicBezTo>
                  <a:cubicBezTo>
                    <a:pt x="290" y="187"/>
                    <a:pt x="290" y="187"/>
                    <a:pt x="290" y="187"/>
                  </a:cubicBezTo>
                  <a:close/>
                  <a:moveTo>
                    <a:pt x="301" y="189"/>
                  </a:moveTo>
                  <a:cubicBezTo>
                    <a:pt x="299" y="190"/>
                    <a:pt x="299" y="188"/>
                    <a:pt x="298" y="188"/>
                  </a:cubicBezTo>
                  <a:cubicBezTo>
                    <a:pt x="298" y="187"/>
                    <a:pt x="301" y="188"/>
                    <a:pt x="301" y="189"/>
                  </a:cubicBezTo>
                  <a:cubicBezTo>
                    <a:pt x="301" y="189"/>
                    <a:pt x="301" y="189"/>
                    <a:pt x="301" y="189"/>
                  </a:cubicBezTo>
                  <a:close/>
                  <a:moveTo>
                    <a:pt x="321" y="212"/>
                  </a:moveTo>
                  <a:cubicBezTo>
                    <a:pt x="320" y="210"/>
                    <a:pt x="324" y="211"/>
                    <a:pt x="322" y="209"/>
                  </a:cubicBezTo>
                  <a:cubicBezTo>
                    <a:pt x="321" y="208"/>
                    <a:pt x="324" y="210"/>
                    <a:pt x="324" y="212"/>
                  </a:cubicBezTo>
                  <a:cubicBezTo>
                    <a:pt x="323" y="212"/>
                    <a:pt x="322" y="212"/>
                    <a:pt x="321" y="212"/>
                  </a:cubicBezTo>
                  <a:cubicBezTo>
                    <a:pt x="321" y="212"/>
                    <a:pt x="321" y="212"/>
                    <a:pt x="321" y="212"/>
                  </a:cubicBezTo>
                  <a:close/>
                  <a:moveTo>
                    <a:pt x="240" y="212"/>
                  </a:moveTo>
                  <a:cubicBezTo>
                    <a:pt x="241" y="213"/>
                    <a:pt x="245" y="211"/>
                    <a:pt x="243" y="210"/>
                  </a:cubicBezTo>
                  <a:cubicBezTo>
                    <a:pt x="244" y="208"/>
                    <a:pt x="246" y="210"/>
                    <a:pt x="246" y="211"/>
                  </a:cubicBezTo>
                  <a:cubicBezTo>
                    <a:pt x="246" y="214"/>
                    <a:pt x="240" y="212"/>
                    <a:pt x="242" y="214"/>
                  </a:cubicBezTo>
                  <a:cubicBezTo>
                    <a:pt x="242" y="215"/>
                    <a:pt x="242" y="215"/>
                    <a:pt x="241" y="215"/>
                  </a:cubicBezTo>
                  <a:cubicBezTo>
                    <a:pt x="241" y="215"/>
                    <a:pt x="241" y="215"/>
                    <a:pt x="241" y="216"/>
                  </a:cubicBezTo>
                  <a:cubicBezTo>
                    <a:pt x="239" y="215"/>
                    <a:pt x="241" y="214"/>
                    <a:pt x="240" y="212"/>
                  </a:cubicBezTo>
                  <a:cubicBezTo>
                    <a:pt x="240" y="212"/>
                    <a:pt x="240" y="212"/>
                    <a:pt x="240" y="212"/>
                  </a:cubicBezTo>
                  <a:close/>
                  <a:moveTo>
                    <a:pt x="304" y="211"/>
                  </a:moveTo>
                  <a:cubicBezTo>
                    <a:pt x="304" y="210"/>
                    <a:pt x="306" y="211"/>
                    <a:pt x="306" y="210"/>
                  </a:cubicBezTo>
                  <a:cubicBezTo>
                    <a:pt x="307" y="210"/>
                    <a:pt x="304" y="212"/>
                    <a:pt x="307" y="212"/>
                  </a:cubicBezTo>
                  <a:cubicBezTo>
                    <a:pt x="307" y="213"/>
                    <a:pt x="305" y="217"/>
                    <a:pt x="305" y="213"/>
                  </a:cubicBezTo>
                  <a:cubicBezTo>
                    <a:pt x="305" y="214"/>
                    <a:pt x="306" y="214"/>
                    <a:pt x="306" y="213"/>
                  </a:cubicBezTo>
                  <a:cubicBezTo>
                    <a:pt x="306" y="212"/>
                    <a:pt x="304" y="211"/>
                    <a:pt x="305" y="212"/>
                  </a:cubicBezTo>
                  <a:cubicBezTo>
                    <a:pt x="304" y="212"/>
                    <a:pt x="305" y="211"/>
                    <a:pt x="304" y="211"/>
                  </a:cubicBezTo>
                  <a:cubicBezTo>
                    <a:pt x="304" y="211"/>
                    <a:pt x="304" y="211"/>
                    <a:pt x="304" y="211"/>
                  </a:cubicBezTo>
                  <a:close/>
                  <a:moveTo>
                    <a:pt x="262" y="212"/>
                  </a:moveTo>
                  <a:cubicBezTo>
                    <a:pt x="262" y="212"/>
                    <a:pt x="261" y="212"/>
                    <a:pt x="261" y="212"/>
                  </a:cubicBezTo>
                  <a:cubicBezTo>
                    <a:pt x="261" y="211"/>
                    <a:pt x="264" y="211"/>
                    <a:pt x="263" y="212"/>
                  </a:cubicBezTo>
                  <a:cubicBezTo>
                    <a:pt x="262" y="212"/>
                    <a:pt x="262" y="212"/>
                    <a:pt x="262" y="212"/>
                  </a:cubicBezTo>
                  <a:cubicBezTo>
                    <a:pt x="262" y="212"/>
                    <a:pt x="262" y="212"/>
                    <a:pt x="262" y="212"/>
                  </a:cubicBezTo>
                  <a:close/>
                  <a:moveTo>
                    <a:pt x="263" y="216"/>
                  </a:moveTo>
                  <a:cubicBezTo>
                    <a:pt x="261" y="215"/>
                    <a:pt x="265" y="213"/>
                    <a:pt x="263" y="212"/>
                  </a:cubicBezTo>
                  <a:cubicBezTo>
                    <a:pt x="264" y="211"/>
                    <a:pt x="265" y="214"/>
                    <a:pt x="265" y="214"/>
                  </a:cubicBezTo>
                  <a:cubicBezTo>
                    <a:pt x="264" y="215"/>
                    <a:pt x="263" y="215"/>
                    <a:pt x="263" y="216"/>
                  </a:cubicBezTo>
                  <a:cubicBezTo>
                    <a:pt x="263" y="216"/>
                    <a:pt x="263" y="216"/>
                    <a:pt x="263" y="216"/>
                  </a:cubicBezTo>
                  <a:close/>
                  <a:moveTo>
                    <a:pt x="160" y="214"/>
                  </a:moveTo>
                  <a:cubicBezTo>
                    <a:pt x="158" y="215"/>
                    <a:pt x="160" y="213"/>
                    <a:pt x="159" y="213"/>
                  </a:cubicBezTo>
                  <a:cubicBezTo>
                    <a:pt x="159" y="211"/>
                    <a:pt x="161" y="213"/>
                    <a:pt x="160" y="214"/>
                  </a:cubicBezTo>
                  <a:cubicBezTo>
                    <a:pt x="160" y="214"/>
                    <a:pt x="160" y="214"/>
                    <a:pt x="160" y="214"/>
                  </a:cubicBezTo>
                  <a:close/>
                  <a:moveTo>
                    <a:pt x="323" y="213"/>
                  </a:moveTo>
                  <a:cubicBezTo>
                    <a:pt x="323" y="213"/>
                    <a:pt x="323" y="213"/>
                    <a:pt x="323" y="212"/>
                  </a:cubicBezTo>
                  <a:cubicBezTo>
                    <a:pt x="324" y="212"/>
                    <a:pt x="324" y="212"/>
                    <a:pt x="324" y="212"/>
                  </a:cubicBezTo>
                  <a:cubicBezTo>
                    <a:pt x="325" y="213"/>
                    <a:pt x="324" y="213"/>
                    <a:pt x="323" y="213"/>
                  </a:cubicBezTo>
                  <a:cubicBezTo>
                    <a:pt x="323" y="213"/>
                    <a:pt x="323" y="213"/>
                    <a:pt x="323" y="213"/>
                  </a:cubicBezTo>
                  <a:close/>
                  <a:moveTo>
                    <a:pt x="235" y="220"/>
                  </a:moveTo>
                  <a:cubicBezTo>
                    <a:pt x="235" y="217"/>
                    <a:pt x="235" y="215"/>
                    <a:pt x="237" y="213"/>
                  </a:cubicBezTo>
                  <a:cubicBezTo>
                    <a:pt x="238" y="214"/>
                    <a:pt x="238" y="215"/>
                    <a:pt x="239" y="218"/>
                  </a:cubicBezTo>
                  <a:cubicBezTo>
                    <a:pt x="237" y="219"/>
                    <a:pt x="236" y="220"/>
                    <a:pt x="235" y="220"/>
                  </a:cubicBezTo>
                  <a:cubicBezTo>
                    <a:pt x="235" y="220"/>
                    <a:pt x="235" y="220"/>
                    <a:pt x="235" y="220"/>
                  </a:cubicBezTo>
                  <a:close/>
                  <a:moveTo>
                    <a:pt x="294" y="247"/>
                  </a:moveTo>
                  <a:cubicBezTo>
                    <a:pt x="293" y="248"/>
                    <a:pt x="291" y="247"/>
                    <a:pt x="289" y="247"/>
                  </a:cubicBezTo>
                  <a:cubicBezTo>
                    <a:pt x="289" y="248"/>
                    <a:pt x="289" y="248"/>
                    <a:pt x="288" y="248"/>
                  </a:cubicBezTo>
                  <a:cubicBezTo>
                    <a:pt x="291" y="250"/>
                    <a:pt x="285" y="252"/>
                    <a:pt x="288" y="253"/>
                  </a:cubicBezTo>
                  <a:cubicBezTo>
                    <a:pt x="287" y="255"/>
                    <a:pt x="287" y="253"/>
                    <a:pt x="286" y="252"/>
                  </a:cubicBezTo>
                  <a:cubicBezTo>
                    <a:pt x="286" y="252"/>
                    <a:pt x="286" y="255"/>
                    <a:pt x="286" y="255"/>
                  </a:cubicBezTo>
                  <a:cubicBezTo>
                    <a:pt x="286" y="257"/>
                    <a:pt x="284" y="253"/>
                    <a:pt x="285" y="252"/>
                  </a:cubicBezTo>
                  <a:cubicBezTo>
                    <a:pt x="284" y="252"/>
                    <a:pt x="283" y="251"/>
                    <a:pt x="283" y="250"/>
                  </a:cubicBezTo>
                  <a:cubicBezTo>
                    <a:pt x="282" y="250"/>
                    <a:pt x="281" y="250"/>
                    <a:pt x="280" y="250"/>
                  </a:cubicBezTo>
                  <a:cubicBezTo>
                    <a:pt x="278" y="247"/>
                    <a:pt x="278" y="243"/>
                    <a:pt x="274" y="244"/>
                  </a:cubicBezTo>
                  <a:cubicBezTo>
                    <a:pt x="274" y="242"/>
                    <a:pt x="277" y="243"/>
                    <a:pt x="277" y="241"/>
                  </a:cubicBezTo>
                  <a:cubicBezTo>
                    <a:pt x="276" y="241"/>
                    <a:pt x="275" y="240"/>
                    <a:pt x="275" y="239"/>
                  </a:cubicBezTo>
                  <a:cubicBezTo>
                    <a:pt x="275" y="241"/>
                    <a:pt x="274" y="241"/>
                    <a:pt x="273" y="241"/>
                  </a:cubicBezTo>
                  <a:cubicBezTo>
                    <a:pt x="271" y="239"/>
                    <a:pt x="271" y="237"/>
                    <a:pt x="267" y="238"/>
                  </a:cubicBezTo>
                  <a:cubicBezTo>
                    <a:pt x="266" y="239"/>
                    <a:pt x="266" y="241"/>
                    <a:pt x="267" y="242"/>
                  </a:cubicBezTo>
                  <a:cubicBezTo>
                    <a:pt x="265" y="243"/>
                    <a:pt x="265" y="238"/>
                    <a:pt x="263" y="237"/>
                  </a:cubicBezTo>
                  <a:cubicBezTo>
                    <a:pt x="263" y="236"/>
                    <a:pt x="264" y="235"/>
                    <a:pt x="265" y="235"/>
                  </a:cubicBezTo>
                  <a:cubicBezTo>
                    <a:pt x="264" y="236"/>
                    <a:pt x="266" y="237"/>
                    <a:pt x="265" y="238"/>
                  </a:cubicBezTo>
                  <a:cubicBezTo>
                    <a:pt x="265" y="238"/>
                    <a:pt x="266" y="238"/>
                    <a:pt x="266" y="238"/>
                  </a:cubicBezTo>
                  <a:cubicBezTo>
                    <a:pt x="266" y="237"/>
                    <a:pt x="268" y="234"/>
                    <a:pt x="267" y="233"/>
                  </a:cubicBezTo>
                  <a:cubicBezTo>
                    <a:pt x="266" y="233"/>
                    <a:pt x="265" y="234"/>
                    <a:pt x="264" y="233"/>
                  </a:cubicBezTo>
                  <a:cubicBezTo>
                    <a:pt x="266" y="232"/>
                    <a:pt x="264" y="228"/>
                    <a:pt x="262" y="227"/>
                  </a:cubicBezTo>
                  <a:cubicBezTo>
                    <a:pt x="262" y="227"/>
                    <a:pt x="262" y="229"/>
                    <a:pt x="261" y="230"/>
                  </a:cubicBezTo>
                  <a:cubicBezTo>
                    <a:pt x="259" y="229"/>
                    <a:pt x="259" y="231"/>
                    <a:pt x="257" y="230"/>
                  </a:cubicBezTo>
                  <a:cubicBezTo>
                    <a:pt x="257" y="229"/>
                    <a:pt x="258" y="229"/>
                    <a:pt x="257" y="229"/>
                  </a:cubicBezTo>
                  <a:cubicBezTo>
                    <a:pt x="258" y="228"/>
                    <a:pt x="258" y="227"/>
                    <a:pt x="259" y="228"/>
                  </a:cubicBezTo>
                  <a:cubicBezTo>
                    <a:pt x="259" y="226"/>
                    <a:pt x="257" y="227"/>
                    <a:pt x="257" y="224"/>
                  </a:cubicBezTo>
                  <a:cubicBezTo>
                    <a:pt x="257" y="225"/>
                    <a:pt x="255" y="225"/>
                    <a:pt x="254" y="225"/>
                  </a:cubicBezTo>
                  <a:cubicBezTo>
                    <a:pt x="253" y="221"/>
                    <a:pt x="248" y="220"/>
                    <a:pt x="251" y="216"/>
                  </a:cubicBezTo>
                  <a:cubicBezTo>
                    <a:pt x="254" y="215"/>
                    <a:pt x="256" y="216"/>
                    <a:pt x="257" y="215"/>
                  </a:cubicBezTo>
                  <a:cubicBezTo>
                    <a:pt x="256" y="217"/>
                    <a:pt x="260" y="217"/>
                    <a:pt x="259" y="220"/>
                  </a:cubicBezTo>
                  <a:cubicBezTo>
                    <a:pt x="260" y="218"/>
                    <a:pt x="262" y="220"/>
                    <a:pt x="264" y="219"/>
                  </a:cubicBezTo>
                  <a:cubicBezTo>
                    <a:pt x="264" y="221"/>
                    <a:pt x="265" y="222"/>
                    <a:pt x="265" y="223"/>
                  </a:cubicBezTo>
                  <a:cubicBezTo>
                    <a:pt x="268" y="223"/>
                    <a:pt x="269" y="223"/>
                    <a:pt x="272" y="223"/>
                  </a:cubicBezTo>
                  <a:cubicBezTo>
                    <a:pt x="272" y="224"/>
                    <a:pt x="271" y="224"/>
                    <a:pt x="271" y="224"/>
                  </a:cubicBezTo>
                  <a:cubicBezTo>
                    <a:pt x="277" y="230"/>
                    <a:pt x="285" y="233"/>
                    <a:pt x="291" y="239"/>
                  </a:cubicBezTo>
                  <a:cubicBezTo>
                    <a:pt x="291" y="242"/>
                    <a:pt x="291" y="244"/>
                    <a:pt x="294" y="245"/>
                  </a:cubicBezTo>
                  <a:cubicBezTo>
                    <a:pt x="294" y="246"/>
                    <a:pt x="292" y="247"/>
                    <a:pt x="294" y="247"/>
                  </a:cubicBezTo>
                  <a:cubicBezTo>
                    <a:pt x="294" y="247"/>
                    <a:pt x="294" y="247"/>
                    <a:pt x="294" y="247"/>
                  </a:cubicBezTo>
                  <a:close/>
                  <a:moveTo>
                    <a:pt x="189" y="264"/>
                  </a:moveTo>
                  <a:cubicBezTo>
                    <a:pt x="188" y="263"/>
                    <a:pt x="189" y="263"/>
                    <a:pt x="189" y="263"/>
                  </a:cubicBezTo>
                  <a:cubicBezTo>
                    <a:pt x="189" y="263"/>
                    <a:pt x="187" y="263"/>
                    <a:pt x="186" y="264"/>
                  </a:cubicBezTo>
                  <a:cubicBezTo>
                    <a:pt x="185" y="263"/>
                    <a:pt x="184" y="260"/>
                    <a:pt x="186" y="259"/>
                  </a:cubicBezTo>
                  <a:cubicBezTo>
                    <a:pt x="186" y="257"/>
                    <a:pt x="186" y="254"/>
                    <a:pt x="185" y="253"/>
                  </a:cubicBezTo>
                  <a:cubicBezTo>
                    <a:pt x="188" y="246"/>
                    <a:pt x="183" y="240"/>
                    <a:pt x="188" y="234"/>
                  </a:cubicBezTo>
                  <a:cubicBezTo>
                    <a:pt x="188" y="227"/>
                    <a:pt x="186" y="217"/>
                    <a:pt x="193" y="216"/>
                  </a:cubicBezTo>
                  <a:cubicBezTo>
                    <a:pt x="192" y="225"/>
                    <a:pt x="195" y="235"/>
                    <a:pt x="193" y="244"/>
                  </a:cubicBezTo>
                  <a:cubicBezTo>
                    <a:pt x="193" y="249"/>
                    <a:pt x="195" y="257"/>
                    <a:pt x="189" y="261"/>
                  </a:cubicBezTo>
                  <a:cubicBezTo>
                    <a:pt x="189" y="261"/>
                    <a:pt x="191" y="264"/>
                    <a:pt x="189" y="264"/>
                  </a:cubicBezTo>
                  <a:cubicBezTo>
                    <a:pt x="189" y="264"/>
                    <a:pt x="189" y="264"/>
                    <a:pt x="189" y="264"/>
                  </a:cubicBezTo>
                  <a:close/>
                  <a:moveTo>
                    <a:pt x="325" y="221"/>
                  </a:moveTo>
                  <a:cubicBezTo>
                    <a:pt x="324" y="221"/>
                    <a:pt x="324" y="220"/>
                    <a:pt x="324" y="219"/>
                  </a:cubicBezTo>
                  <a:cubicBezTo>
                    <a:pt x="327" y="219"/>
                    <a:pt x="325" y="220"/>
                    <a:pt x="325" y="221"/>
                  </a:cubicBezTo>
                  <a:cubicBezTo>
                    <a:pt x="325" y="221"/>
                    <a:pt x="325" y="221"/>
                    <a:pt x="325" y="221"/>
                  </a:cubicBezTo>
                  <a:close/>
                  <a:moveTo>
                    <a:pt x="333" y="233"/>
                  </a:moveTo>
                  <a:cubicBezTo>
                    <a:pt x="334" y="234"/>
                    <a:pt x="336" y="236"/>
                    <a:pt x="338" y="237"/>
                  </a:cubicBezTo>
                  <a:cubicBezTo>
                    <a:pt x="335" y="239"/>
                    <a:pt x="335" y="234"/>
                    <a:pt x="333" y="236"/>
                  </a:cubicBezTo>
                  <a:cubicBezTo>
                    <a:pt x="332" y="235"/>
                    <a:pt x="331" y="234"/>
                    <a:pt x="333" y="233"/>
                  </a:cubicBezTo>
                  <a:cubicBezTo>
                    <a:pt x="333" y="233"/>
                    <a:pt x="333" y="233"/>
                    <a:pt x="333" y="233"/>
                  </a:cubicBezTo>
                  <a:close/>
                  <a:moveTo>
                    <a:pt x="225" y="242"/>
                  </a:moveTo>
                  <a:cubicBezTo>
                    <a:pt x="225" y="240"/>
                    <a:pt x="225" y="235"/>
                    <a:pt x="228" y="235"/>
                  </a:cubicBezTo>
                  <a:cubicBezTo>
                    <a:pt x="229" y="238"/>
                    <a:pt x="228" y="242"/>
                    <a:pt x="226" y="245"/>
                  </a:cubicBezTo>
                  <a:cubicBezTo>
                    <a:pt x="225" y="245"/>
                    <a:pt x="226" y="241"/>
                    <a:pt x="225" y="242"/>
                  </a:cubicBezTo>
                  <a:cubicBezTo>
                    <a:pt x="225" y="242"/>
                    <a:pt x="225" y="242"/>
                    <a:pt x="225" y="242"/>
                  </a:cubicBezTo>
                  <a:close/>
                  <a:moveTo>
                    <a:pt x="346" y="245"/>
                  </a:moveTo>
                  <a:cubicBezTo>
                    <a:pt x="344" y="244"/>
                    <a:pt x="347" y="242"/>
                    <a:pt x="346" y="240"/>
                  </a:cubicBezTo>
                  <a:cubicBezTo>
                    <a:pt x="348" y="240"/>
                    <a:pt x="348" y="243"/>
                    <a:pt x="346" y="245"/>
                  </a:cubicBezTo>
                  <a:cubicBezTo>
                    <a:pt x="346" y="245"/>
                    <a:pt x="346" y="245"/>
                    <a:pt x="346" y="245"/>
                  </a:cubicBezTo>
                  <a:close/>
                  <a:moveTo>
                    <a:pt x="219" y="245"/>
                  </a:moveTo>
                  <a:cubicBezTo>
                    <a:pt x="218" y="246"/>
                    <a:pt x="219" y="246"/>
                    <a:pt x="220" y="247"/>
                  </a:cubicBezTo>
                  <a:cubicBezTo>
                    <a:pt x="220" y="247"/>
                    <a:pt x="220" y="247"/>
                    <a:pt x="220" y="248"/>
                  </a:cubicBezTo>
                  <a:cubicBezTo>
                    <a:pt x="219" y="248"/>
                    <a:pt x="219" y="248"/>
                    <a:pt x="219" y="248"/>
                  </a:cubicBezTo>
                  <a:cubicBezTo>
                    <a:pt x="219" y="246"/>
                    <a:pt x="218" y="247"/>
                    <a:pt x="217" y="247"/>
                  </a:cubicBezTo>
                  <a:cubicBezTo>
                    <a:pt x="216" y="246"/>
                    <a:pt x="217" y="245"/>
                    <a:pt x="217" y="244"/>
                  </a:cubicBezTo>
                  <a:cubicBezTo>
                    <a:pt x="218" y="245"/>
                    <a:pt x="218" y="245"/>
                    <a:pt x="219" y="245"/>
                  </a:cubicBezTo>
                  <a:cubicBezTo>
                    <a:pt x="219" y="245"/>
                    <a:pt x="219" y="245"/>
                    <a:pt x="219" y="245"/>
                  </a:cubicBezTo>
                  <a:close/>
                  <a:moveTo>
                    <a:pt x="269" y="245"/>
                  </a:moveTo>
                  <a:cubicBezTo>
                    <a:pt x="269" y="244"/>
                    <a:pt x="270" y="244"/>
                    <a:pt x="270" y="244"/>
                  </a:cubicBezTo>
                  <a:cubicBezTo>
                    <a:pt x="270" y="245"/>
                    <a:pt x="270" y="245"/>
                    <a:pt x="269" y="245"/>
                  </a:cubicBezTo>
                  <a:cubicBezTo>
                    <a:pt x="269" y="245"/>
                    <a:pt x="269" y="245"/>
                    <a:pt x="269" y="245"/>
                  </a:cubicBezTo>
                  <a:close/>
                  <a:moveTo>
                    <a:pt x="226" y="246"/>
                  </a:moveTo>
                  <a:cubicBezTo>
                    <a:pt x="225" y="247"/>
                    <a:pt x="225" y="245"/>
                    <a:pt x="224" y="245"/>
                  </a:cubicBezTo>
                  <a:cubicBezTo>
                    <a:pt x="224" y="244"/>
                    <a:pt x="226" y="245"/>
                    <a:pt x="226" y="246"/>
                  </a:cubicBezTo>
                  <a:cubicBezTo>
                    <a:pt x="226" y="246"/>
                    <a:pt x="226" y="246"/>
                    <a:pt x="226" y="246"/>
                  </a:cubicBezTo>
                  <a:close/>
                  <a:moveTo>
                    <a:pt x="351" y="247"/>
                  </a:moveTo>
                  <a:cubicBezTo>
                    <a:pt x="351" y="245"/>
                    <a:pt x="353" y="246"/>
                    <a:pt x="353" y="247"/>
                  </a:cubicBezTo>
                  <a:cubicBezTo>
                    <a:pt x="352" y="248"/>
                    <a:pt x="351" y="247"/>
                    <a:pt x="351" y="247"/>
                  </a:cubicBezTo>
                  <a:cubicBezTo>
                    <a:pt x="351" y="247"/>
                    <a:pt x="351" y="247"/>
                    <a:pt x="351" y="247"/>
                  </a:cubicBezTo>
                  <a:close/>
                  <a:moveTo>
                    <a:pt x="297" y="251"/>
                  </a:moveTo>
                  <a:cubicBezTo>
                    <a:pt x="297" y="250"/>
                    <a:pt x="297" y="249"/>
                    <a:pt x="298" y="248"/>
                  </a:cubicBezTo>
                  <a:cubicBezTo>
                    <a:pt x="299" y="248"/>
                    <a:pt x="298" y="251"/>
                    <a:pt x="297" y="251"/>
                  </a:cubicBezTo>
                  <a:cubicBezTo>
                    <a:pt x="297" y="251"/>
                    <a:pt x="297" y="251"/>
                    <a:pt x="297" y="251"/>
                  </a:cubicBezTo>
                  <a:close/>
                  <a:moveTo>
                    <a:pt x="355" y="250"/>
                  </a:moveTo>
                  <a:cubicBezTo>
                    <a:pt x="354" y="249"/>
                    <a:pt x="352" y="250"/>
                    <a:pt x="352" y="248"/>
                  </a:cubicBezTo>
                  <a:cubicBezTo>
                    <a:pt x="353" y="249"/>
                    <a:pt x="355" y="248"/>
                    <a:pt x="355" y="250"/>
                  </a:cubicBezTo>
                  <a:cubicBezTo>
                    <a:pt x="355" y="250"/>
                    <a:pt x="355" y="250"/>
                    <a:pt x="355" y="250"/>
                  </a:cubicBezTo>
                  <a:close/>
                  <a:moveTo>
                    <a:pt x="166" y="251"/>
                  </a:moveTo>
                  <a:cubicBezTo>
                    <a:pt x="165" y="250"/>
                    <a:pt x="164" y="250"/>
                    <a:pt x="164" y="248"/>
                  </a:cubicBezTo>
                  <a:cubicBezTo>
                    <a:pt x="165" y="249"/>
                    <a:pt x="166" y="249"/>
                    <a:pt x="166" y="251"/>
                  </a:cubicBezTo>
                  <a:cubicBezTo>
                    <a:pt x="166" y="251"/>
                    <a:pt x="166" y="251"/>
                    <a:pt x="166" y="251"/>
                  </a:cubicBezTo>
                  <a:close/>
                  <a:moveTo>
                    <a:pt x="291" y="251"/>
                  </a:moveTo>
                  <a:cubicBezTo>
                    <a:pt x="291" y="250"/>
                    <a:pt x="292" y="250"/>
                    <a:pt x="292" y="248"/>
                  </a:cubicBezTo>
                  <a:cubicBezTo>
                    <a:pt x="293" y="248"/>
                    <a:pt x="293" y="248"/>
                    <a:pt x="294" y="248"/>
                  </a:cubicBezTo>
                  <a:cubicBezTo>
                    <a:pt x="294" y="249"/>
                    <a:pt x="293" y="249"/>
                    <a:pt x="293" y="249"/>
                  </a:cubicBezTo>
                  <a:cubicBezTo>
                    <a:pt x="293" y="250"/>
                    <a:pt x="293" y="250"/>
                    <a:pt x="294" y="250"/>
                  </a:cubicBezTo>
                  <a:cubicBezTo>
                    <a:pt x="293" y="251"/>
                    <a:pt x="291" y="251"/>
                    <a:pt x="291" y="251"/>
                  </a:cubicBezTo>
                  <a:cubicBezTo>
                    <a:pt x="291" y="251"/>
                    <a:pt x="291" y="251"/>
                    <a:pt x="291" y="251"/>
                  </a:cubicBezTo>
                  <a:close/>
                  <a:moveTo>
                    <a:pt x="275" y="252"/>
                  </a:moveTo>
                  <a:cubicBezTo>
                    <a:pt x="274" y="252"/>
                    <a:pt x="274" y="250"/>
                    <a:pt x="273" y="250"/>
                  </a:cubicBezTo>
                  <a:cubicBezTo>
                    <a:pt x="273" y="249"/>
                    <a:pt x="274" y="249"/>
                    <a:pt x="274" y="249"/>
                  </a:cubicBezTo>
                  <a:cubicBezTo>
                    <a:pt x="275" y="250"/>
                    <a:pt x="275" y="251"/>
                    <a:pt x="275" y="252"/>
                  </a:cubicBezTo>
                  <a:cubicBezTo>
                    <a:pt x="275" y="252"/>
                    <a:pt x="275" y="252"/>
                    <a:pt x="275" y="252"/>
                  </a:cubicBezTo>
                  <a:close/>
                  <a:moveTo>
                    <a:pt x="294" y="254"/>
                  </a:moveTo>
                  <a:cubicBezTo>
                    <a:pt x="294" y="254"/>
                    <a:pt x="294" y="255"/>
                    <a:pt x="295" y="255"/>
                  </a:cubicBezTo>
                  <a:cubicBezTo>
                    <a:pt x="295" y="256"/>
                    <a:pt x="292" y="255"/>
                    <a:pt x="293" y="254"/>
                  </a:cubicBezTo>
                  <a:cubicBezTo>
                    <a:pt x="293" y="254"/>
                    <a:pt x="294" y="254"/>
                    <a:pt x="294" y="254"/>
                  </a:cubicBezTo>
                  <a:cubicBezTo>
                    <a:pt x="294" y="254"/>
                    <a:pt x="294" y="254"/>
                    <a:pt x="294" y="254"/>
                  </a:cubicBezTo>
                  <a:close/>
                  <a:moveTo>
                    <a:pt x="296" y="256"/>
                  </a:moveTo>
                  <a:cubicBezTo>
                    <a:pt x="294" y="255"/>
                    <a:pt x="294" y="252"/>
                    <a:pt x="295" y="249"/>
                  </a:cubicBezTo>
                  <a:cubicBezTo>
                    <a:pt x="297" y="250"/>
                    <a:pt x="295" y="253"/>
                    <a:pt x="298" y="253"/>
                  </a:cubicBezTo>
                  <a:cubicBezTo>
                    <a:pt x="298" y="255"/>
                    <a:pt x="296" y="255"/>
                    <a:pt x="296" y="256"/>
                  </a:cubicBezTo>
                  <a:cubicBezTo>
                    <a:pt x="296" y="256"/>
                    <a:pt x="296" y="256"/>
                    <a:pt x="296" y="256"/>
                  </a:cubicBezTo>
                  <a:close/>
                  <a:moveTo>
                    <a:pt x="305" y="250"/>
                  </a:moveTo>
                  <a:cubicBezTo>
                    <a:pt x="305" y="249"/>
                    <a:pt x="307" y="249"/>
                    <a:pt x="307" y="251"/>
                  </a:cubicBezTo>
                  <a:cubicBezTo>
                    <a:pt x="306" y="251"/>
                    <a:pt x="305" y="250"/>
                    <a:pt x="305" y="250"/>
                  </a:cubicBezTo>
                  <a:cubicBezTo>
                    <a:pt x="305" y="250"/>
                    <a:pt x="305" y="250"/>
                    <a:pt x="305" y="250"/>
                  </a:cubicBezTo>
                  <a:close/>
                  <a:moveTo>
                    <a:pt x="357" y="251"/>
                  </a:moveTo>
                  <a:cubicBezTo>
                    <a:pt x="358" y="251"/>
                    <a:pt x="358" y="251"/>
                    <a:pt x="358" y="251"/>
                  </a:cubicBezTo>
                  <a:cubicBezTo>
                    <a:pt x="359" y="250"/>
                    <a:pt x="359" y="253"/>
                    <a:pt x="357" y="252"/>
                  </a:cubicBezTo>
                  <a:cubicBezTo>
                    <a:pt x="357" y="252"/>
                    <a:pt x="357" y="252"/>
                    <a:pt x="357" y="251"/>
                  </a:cubicBezTo>
                  <a:cubicBezTo>
                    <a:pt x="357" y="251"/>
                    <a:pt x="357" y="251"/>
                    <a:pt x="357" y="251"/>
                  </a:cubicBezTo>
                  <a:close/>
                  <a:moveTo>
                    <a:pt x="219" y="253"/>
                  </a:moveTo>
                  <a:cubicBezTo>
                    <a:pt x="217" y="254"/>
                    <a:pt x="216" y="253"/>
                    <a:pt x="217" y="252"/>
                  </a:cubicBezTo>
                  <a:cubicBezTo>
                    <a:pt x="218" y="252"/>
                    <a:pt x="219" y="252"/>
                    <a:pt x="219" y="253"/>
                  </a:cubicBezTo>
                  <a:cubicBezTo>
                    <a:pt x="219" y="253"/>
                    <a:pt x="219" y="253"/>
                    <a:pt x="219" y="253"/>
                  </a:cubicBezTo>
                  <a:close/>
                  <a:moveTo>
                    <a:pt x="235" y="254"/>
                  </a:moveTo>
                  <a:cubicBezTo>
                    <a:pt x="234" y="253"/>
                    <a:pt x="236" y="251"/>
                    <a:pt x="237" y="252"/>
                  </a:cubicBezTo>
                  <a:cubicBezTo>
                    <a:pt x="237" y="253"/>
                    <a:pt x="237" y="253"/>
                    <a:pt x="237" y="255"/>
                  </a:cubicBezTo>
                  <a:cubicBezTo>
                    <a:pt x="236" y="255"/>
                    <a:pt x="236" y="251"/>
                    <a:pt x="235" y="254"/>
                  </a:cubicBezTo>
                  <a:cubicBezTo>
                    <a:pt x="235" y="254"/>
                    <a:pt x="235" y="254"/>
                    <a:pt x="235" y="254"/>
                  </a:cubicBezTo>
                  <a:close/>
                  <a:moveTo>
                    <a:pt x="352" y="256"/>
                  </a:moveTo>
                  <a:cubicBezTo>
                    <a:pt x="353" y="255"/>
                    <a:pt x="352" y="254"/>
                    <a:pt x="353" y="253"/>
                  </a:cubicBezTo>
                  <a:cubicBezTo>
                    <a:pt x="354" y="253"/>
                    <a:pt x="354" y="253"/>
                    <a:pt x="355" y="253"/>
                  </a:cubicBezTo>
                  <a:cubicBezTo>
                    <a:pt x="355" y="255"/>
                    <a:pt x="354" y="255"/>
                    <a:pt x="354" y="256"/>
                  </a:cubicBezTo>
                  <a:cubicBezTo>
                    <a:pt x="354" y="256"/>
                    <a:pt x="353" y="256"/>
                    <a:pt x="352" y="256"/>
                  </a:cubicBezTo>
                  <a:cubicBezTo>
                    <a:pt x="352" y="256"/>
                    <a:pt x="352" y="256"/>
                    <a:pt x="352" y="256"/>
                  </a:cubicBezTo>
                  <a:close/>
                  <a:moveTo>
                    <a:pt x="222" y="259"/>
                  </a:moveTo>
                  <a:cubicBezTo>
                    <a:pt x="222" y="260"/>
                    <a:pt x="220" y="260"/>
                    <a:pt x="219" y="261"/>
                  </a:cubicBezTo>
                  <a:cubicBezTo>
                    <a:pt x="220" y="262"/>
                    <a:pt x="221" y="263"/>
                    <a:pt x="222" y="264"/>
                  </a:cubicBezTo>
                  <a:cubicBezTo>
                    <a:pt x="220" y="265"/>
                    <a:pt x="221" y="267"/>
                    <a:pt x="219" y="267"/>
                  </a:cubicBezTo>
                  <a:cubicBezTo>
                    <a:pt x="219" y="269"/>
                    <a:pt x="221" y="269"/>
                    <a:pt x="222" y="270"/>
                  </a:cubicBezTo>
                  <a:cubicBezTo>
                    <a:pt x="221" y="270"/>
                    <a:pt x="220" y="269"/>
                    <a:pt x="219" y="270"/>
                  </a:cubicBezTo>
                  <a:cubicBezTo>
                    <a:pt x="221" y="273"/>
                    <a:pt x="219" y="275"/>
                    <a:pt x="220" y="279"/>
                  </a:cubicBezTo>
                  <a:cubicBezTo>
                    <a:pt x="219" y="280"/>
                    <a:pt x="219" y="280"/>
                    <a:pt x="219" y="280"/>
                  </a:cubicBezTo>
                  <a:cubicBezTo>
                    <a:pt x="217" y="281"/>
                    <a:pt x="217" y="278"/>
                    <a:pt x="216" y="280"/>
                  </a:cubicBezTo>
                  <a:cubicBezTo>
                    <a:pt x="214" y="279"/>
                    <a:pt x="217" y="278"/>
                    <a:pt x="216" y="277"/>
                  </a:cubicBezTo>
                  <a:cubicBezTo>
                    <a:pt x="210" y="272"/>
                    <a:pt x="215" y="263"/>
                    <a:pt x="215" y="257"/>
                  </a:cubicBezTo>
                  <a:cubicBezTo>
                    <a:pt x="216" y="256"/>
                    <a:pt x="216" y="254"/>
                    <a:pt x="218" y="254"/>
                  </a:cubicBezTo>
                  <a:cubicBezTo>
                    <a:pt x="216" y="256"/>
                    <a:pt x="220" y="255"/>
                    <a:pt x="220" y="256"/>
                  </a:cubicBezTo>
                  <a:cubicBezTo>
                    <a:pt x="220" y="258"/>
                    <a:pt x="219" y="257"/>
                    <a:pt x="219" y="259"/>
                  </a:cubicBezTo>
                  <a:cubicBezTo>
                    <a:pt x="219" y="259"/>
                    <a:pt x="219" y="259"/>
                    <a:pt x="219" y="260"/>
                  </a:cubicBezTo>
                  <a:cubicBezTo>
                    <a:pt x="221" y="261"/>
                    <a:pt x="220" y="258"/>
                    <a:pt x="222" y="259"/>
                  </a:cubicBezTo>
                  <a:cubicBezTo>
                    <a:pt x="222" y="259"/>
                    <a:pt x="222" y="259"/>
                    <a:pt x="222" y="259"/>
                  </a:cubicBezTo>
                  <a:close/>
                  <a:moveTo>
                    <a:pt x="165" y="257"/>
                  </a:moveTo>
                  <a:cubicBezTo>
                    <a:pt x="164" y="257"/>
                    <a:pt x="165" y="256"/>
                    <a:pt x="165" y="255"/>
                  </a:cubicBezTo>
                  <a:cubicBezTo>
                    <a:pt x="165" y="255"/>
                    <a:pt x="165" y="256"/>
                    <a:pt x="166" y="256"/>
                  </a:cubicBezTo>
                  <a:cubicBezTo>
                    <a:pt x="166" y="256"/>
                    <a:pt x="166" y="256"/>
                    <a:pt x="166" y="257"/>
                  </a:cubicBezTo>
                  <a:cubicBezTo>
                    <a:pt x="165" y="257"/>
                    <a:pt x="165" y="257"/>
                    <a:pt x="165" y="257"/>
                  </a:cubicBezTo>
                  <a:cubicBezTo>
                    <a:pt x="165" y="257"/>
                    <a:pt x="165" y="257"/>
                    <a:pt x="165" y="257"/>
                  </a:cubicBezTo>
                  <a:close/>
                  <a:moveTo>
                    <a:pt x="281" y="256"/>
                  </a:moveTo>
                  <a:cubicBezTo>
                    <a:pt x="282" y="256"/>
                    <a:pt x="283" y="256"/>
                    <a:pt x="283" y="255"/>
                  </a:cubicBezTo>
                  <a:cubicBezTo>
                    <a:pt x="284" y="256"/>
                    <a:pt x="282" y="258"/>
                    <a:pt x="281" y="256"/>
                  </a:cubicBezTo>
                  <a:cubicBezTo>
                    <a:pt x="281" y="256"/>
                    <a:pt x="281" y="256"/>
                    <a:pt x="281" y="256"/>
                  </a:cubicBezTo>
                  <a:close/>
                  <a:moveTo>
                    <a:pt x="236" y="257"/>
                  </a:moveTo>
                  <a:cubicBezTo>
                    <a:pt x="236" y="256"/>
                    <a:pt x="236" y="256"/>
                    <a:pt x="235" y="256"/>
                  </a:cubicBezTo>
                  <a:cubicBezTo>
                    <a:pt x="237" y="255"/>
                    <a:pt x="236" y="259"/>
                    <a:pt x="237" y="260"/>
                  </a:cubicBezTo>
                  <a:cubicBezTo>
                    <a:pt x="234" y="259"/>
                    <a:pt x="232" y="261"/>
                    <a:pt x="232" y="263"/>
                  </a:cubicBezTo>
                  <a:cubicBezTo>
                    <a:pt x="231" y="263"/>
                    <a:pt x="232" y="261"/>
                    <a:pt x="231" y="260"/>
                  </a:cubicBezTo>
                  <a:cubicBezTo>
                    <a:pt x="234" y="260"/>
                    <a:pt x="233" y="258"/>
                    <a:pt x="236" y="257"/>
                  </a:cubicBezTo>
                  <a:cubicBezTo>
                    <a:pt x="236" y="257"/>
                    <a:pt x="236" y="257"/>
                    <a:pt x="236" y="257"/>
                  </a:cubicBezTo>
                  <a:close/>
                  <a:moveTo>
                    <a:pt x="308" y="258"/>
                  </a:moveTo>
                  <a:cubicBezTo>
                    <a:pt x="306" y="257"/>
                    <a:pt x="308" y="257"/>
                    <a:pt x="308" y="256"/>
                  </a:cubicBezTo>
                  <a:cubicBezTo>
                    <a:pt x="309" y="256"/>
                    <a:pt x="308" y="257"/>
                    <a:pt x="308" y="258"/>
                  </a:cubicBezTo>
                  <a:cubicBezTo>
                    <a:pt x="308" y="258"/>
                    <a:pt x="308" y="258"/>
                    <a:pt x="308" y="258"/>
                  </a:cubicBezTo>
                  <a:close/>
                  <a:moveTo>
                    <a:pt x="366" y="260"/>
                  </a:moveTo>
                  <a:cubicBezTo>
                    <a:pt x="365" y="261"/>
                    <a:pt x="365" y="260"/>
                    <a:pt x="365" y="260"/>
                  </a:cubicBezTo>
                  <a:cubicBezTo>
                    <a:pt x="363" y="260"/>
                    <a:pt x="364" y="264"/>
                    <a:pt x="362" y="263"/>
                  </a:cubicBezTo>
                  <a:cubicBezTo>
                    <a:pt x="361" y="262"/>
                    <a:pt x="361" y="261"/>
                    <a:pt x="362" y="259"/>
                  </a:cubicBezTo>
                  <a:cubicBezTo>
                    <a:pt x="361" y="259"/>
                    <a:pt x="360" y="259"/>
                    <a:pt x="361" y="258"/>
                  </a:cubicBezTo>
                  <a:cubicBezTo>
                    <a:pt x="359" y="258"/>
                    <a:pt x="357" y="259"/>
                    <a:pt x="357" y="257"/>
                  </a:cubicBezTo>
                  <a:cubicBezTo>
                    <a:pt x="358" y="255"/>
                    <a:pt x="360" y="258"/>
                    <a:pt x="360" y="256"/>
                  </a:cubicBezTo>
                  <a:cubicBezTo>
                    <a:pt x="364" y="256"/>
                    <a:pt x="363" y="259"/>
                    <a:pt x="366" y="260"/>
                  </a:cubicBezTo>
                  <a:cubicBezTo>
                    <a:pt x="366" y="260"/>
                    <a:pt x="366" y="260"/>
                    <a:pt x="366" y="260"/>
                  </a:cubicBezTo>
                  <a:close/>
                  <a:moveTo>
                    <a:pt x="303" y="261"/>
                  </a:moveTo>
                  <a:cubicBezTo>
                    <a:pt x="304" y="260"/>
                    <a:pt x="305" y="261"/>
                    <a:pt x="305" y="260"/>
                  </a:cubicBezTo>
                  <a:cubicBezTo>
                    <a:pt x="306" y="260"/>
                    <a:pt x="305" y="261"/>
                    <a:pt x="305" y="262"/>
                  </a:cubicBezTo>
                  <a:cubicBezTo>
                    <a:pt x="304" y="262"/>
                    <a:pt x="304" y="261"/>
                    <a:pt x="303" y="261"/>
                  </a:cubicBezTo>
                  <a:cubicBezTo>
                    <a:pt x="303" y="261"/>
                    <a:pt x="303" y="261"/>
                    <a:pt x="303" y="261"/>
                  </a:cubicBezTo>
                  <a:close/>
                  <a:moveTo>
                    <a:pt x="361" y="261"/>
                  </a:moveTo>
                  <a:cubicBezTo>
                    <a:pt x="361" y="262"/>
                    <a:pt x="357" y="262"/>
                    <a:pt x="358" y="261"/>
                  </a:cubicBezTo>
                  <a:cubicBezTo>
                    <a:pt x="359" y="261"/>
                    <a:pt x="360" y="261"/>
                    <a:pt x="361" y="261"/>
                  </a:cubicBezTo>
                  <a:cubicBezTo>
                    <a:pt x="361" y="261"/>
                    <a:pt x="361" y="261"/>
                    <a:pt x="361" y="261"/>
                  </a:cubicBezTo>
                  <a:close/>
                  <a:moveTo>
                    <a:pt x="172" y="268"/>
                  </a:moveTo>
                  <a:cubicBezTo>
                    <a:pt x="170" y="267"/>
                    <a:pt x="171" y="265"/>
                    <a:pt x="172" y="264"/>
                  </a:cubicBezTo>
                  <a:cubicBezTo>
                    <a:pt x="174" y="265"/>
                    <a:pt x="172" y="266"/>
                    <a:pt x="172" y="268"/>
                  </a:cubicBezTo>
                  <a:cubicBezTo>
                    <a:pt x="172" y="268"/>
                    <a:pt x="172" y="268"/>
                    <a:pt x="172" y="268"/>
                  </a:cubicBezTo>
                  <a:close/>
                  <a:moveTo>
                    <a:pt x="192" y="286"/>
                  </a:moveTo>
                  <a:cubicBezTo>
                    <a:pt x="192" y="286"/>
                    <a:pt x="192" y="286"/>
                    <a:pt x="192" y="286"/>
                  </a:cubicBezTo>
                  <a:cubicBezTo>
                    <a:pt x="191" y="284"/>
                    <a:pt x="193" y="285"/>
                    <a:pt x="193" y="283"/>
                  </a:cubicBezTo>
                  <a:cubicBezTo>
                    <a:pt x="193" y="282"/>
                    <a:pt x="191" y="283"/>
                    <a:pt x="191" y="282"/>
                  </a:cubicBezTo>
                  <a:cubicBezTo>
                    <a:pt x="193" y="277"/>
                    <a:pt x="187" y="272"/>
                    <a:pt x="190" y="265"/>
                  </a:cubicBezTo>
                  <a:cubicBezTo>
                    <a:pt x="189" y="266"/>
                    <a:pt x="187" y="264"/>
                    <a:pt x="186" y="264"/>
                  </a:cubicBezTo>
                  <a:cubicBezTo>
                    <a:pt x="186" y="269"/>
                    <a:pt x="185" y="272"/>
                    <a:pt x="182" y="274"/>
                  </a:cubicBezTo>
                  <a:cubicBezTo>
                    <a:pt x="186" y="276"/>
                    <a:pt x="182" y="285"/>
                    <a:pt x="185" y="285"/>
                  </a:cubicBezTo>
                  <a:cubicBezTo>
                    <a:pt x="183" y="289"/>
                    <a:pt x="186" y="293"/>
                    <a:pt x="186" y="299"/>
                  </a:cubicBezTo>
                  <a:cubicBezTo>
                    <a:pt x="183" y="299"/>
                    <a:pt x="185" y="302"/>
                    <a:pt x="186" y="302"/>
                  </a:cubicBezTo>
                  <a:cubicBezTo>
                    <a:pt x="184" y="302"/>
                    <a:pt x="185" y="305"/>
                    <a:pt x="184" y="307"/>
                  </a:cubicBezTo>
                  <a:cubicBezTo>
                    <a:pt x="187" y="306"/>
                    <a:pt x="185" y="311"/>
                    <a:pt x="186" y="313"/>
                  </a:cubicBezTo>
                  <a:cubicBezTo>
                    <a:pt x="187" y="313"/>
                    <a:pt x="187" y="313"/>
                    <a:pt x="188" y="313"/>
                  </a:cubicBezTo>
                  <a:cubicBezTo>
                    <a:pt x="190" y="315"/>
                    <a:pt x="190" y="316"/>
                    <a:pt x="190" y="319"/>
                  </a:cubicBezTo>
                  <a:cubicBezTo>
                    <a:pt x="188" y="317"/>
                    <a:pt x="188" y="318"/>
                    <a:pt x="186" y="319"/>
                  </a:cubicBezTo>
                  <a:cubicBezTo>
                    <a:pt x="187" y="317"/>
                    <a:pt x="185" y="316"/>
                    <a:pt x="184" y="315"/>
                  </a:cubicBezTo>
                  <a:cubicBezTo>
                    <a:pt x="183" y="319"/>
                    <a:pt x="181" y="324"/>
                    <a:pt x="180" y="330"/>
                  </a:cubicBezTo>
                  <a:cubicBezTo>
                    <a:pt x="179" y="329"/>
                    <a:pt x="177" y="329"/>
                    <a:pt x="178" y="327"/>
                  </a:cubicBezTo>
                  <a:cubicBezTo>
                    <a:pt x="175" y="328"/>
                    <a:pt x="175" y="327"/>
                    <a:pt x="173" y="328"/>
                  </a:cubicBezTo>
                  <a:cubicBezTo>
                    <a:pt x="174" y="332"/>
                    <a:pt x="172" y="333"/>
                    <a:pt x="171" y="335"/>
                  </a:cubicBezTo>
                  <a:cubicBezTo>
                    <a:pt x="172" y="335"/>
                    <a:pt x="173" y="336"/>
                    <a:pt x="173" y="336"/>
                  </a:cubicBezTo>
                  <a:cubicBezTo>
                    <a:pt x="174" y="334"/>
                    <a:pt x="174" y="332"/>
                    <a:pt x="176" y="334"/>
                  </a:cubicBezTo>
                  <a:cubicBezTo>
                    <a:pt x="174" y="332"/>
                    <a:pt x="175" y="330"/>
                    <a:pt x="175" y="328"/>
                  </a:cubicBezTo>
                  <a:cubicBezTo>
                    <a:pt x="176" y="328"/>
                    <a:pt x="176" y="328"/>
                    <a:pt x="176" y="328"/>
                  </a:cubicBezTo>
                  <a:cubicBezTo>
                    <a:pt x="177" y="333"/>
                    <a:pt x="178" y="333"/>
                    <a:pt x="180" y="336"/>
                  </a:cubicBezTo>
                  <a:cubicBezTo>
                    <a:pt x="179" y="336"/>
                    <a:pt x="181" y="339"/>
                    <a:pt x="179" y="339"/>
                  </a:cubicBezTo>
                  <a:cubicBezTo>
                    <a:pt x="179" y="337"/>
                    <a:pt x="178" y="339"/>
                    <a:pt x="178" y="339"/>
                  </a:cubicBezTo>
                  <a:cubicBezTo>
                    <a:pt x="176" y="336"/>
                    <a:pt x="175" y="340"/>
                    <a:pt x="174" y="338"/>
                  </a:cubicBezTo>
                  <a:cubicBezTo>
                    <a:pt x="175" y="337"/>
                    <a:pt x="175" y="338"/>
                    <a:pt x="175" y="337"/>
                  </a:cubicBezTo>
                  <a:cubicBezTo>
                    <a:pt x="174" y="337"/>
                    <a:pt x="174" y="336"/>
                    <a:pt x="174" y="336"/>
                  </a:cubicBezTo>
                  <a:cubicBezTo>
                    <a:pt x="173" y="338"/>
                    <a:pt x="174" y="339"/>
                    <a:pt x="174" y="340"/>
                  </a:cubicBezTo>
                  <a:cubicBezTo>
                    <a:pt x="172" y="341"/>
                    <a:pt x="171" y="343"/>
                    <a:pt x="169" y="341"/>
                  </a:cubicBezTo>
                  <a:cubicBezTo>
                    <a:pt x="171" y="341"/>
                    <a:pt x="170" y="340"/>
                    <a:pt x="170" y="338"/>
                  </a:cubicBezTo>
                  <a:cubicBezTo>
                    <a:pt x="171" y="338"/>
                    <a:pt x="173" y="339"/>
                    <a:pt x="173" y="337"/>
                  </a:cubicBezTo>
                  <a:cubicBezTo>
                    <a:pt x="172" y="337"/>
                    <a:pt x="171" y="338"/>
                    <a:pt x="170" y="338"/>
                  </a:cubicBezTo>
                  <a:cubicBezTo>
                    <a:pt x="171" y="336"/>
                    <a:pt x="172" y="327"/>
                    <a:pt x="170" y="326"/>
                  </a:cubicBezTo>
                  <a:cubicBezTo>
                    <a:pt x="170" y="325"/>
                    <a:pt x="172" y="325"/>
                    <a:pt x="173" y="324"/>
                  </a:cubicBezTo>
                  <a:cubicBezTo>
                    <a:pt x="174" y="324"/>
                    <a:pt x="174" y="326"/>
                    <a:pt x="175" y="327"/>
                  </a:cubicBezTo>
                  <a:cubicBezTo>
                    <a:pt x="176" y="325"/>
                    <a:pt x="174" y="325"/>
                    <a:pt x="174" y="324"/>
                  </a:cubicBezTo>
                  <a:cubicBezTo>
                    <a:pt x="175" y="324"/>
                    <a:pt x="175" y="324"/>
                    <a:pt x="175" y="323"/>
                  </a:cubicBezTo>
                  <a:cubicBezTo>
                    <a:pt x="176" y="324"/>
                    <a:pt x="177" y="324"/>
                    <a:pt x="177" y="322"/>
                  </a:cubicBezTo>
                  <a:cubicBezTo>
                    <a:pt x="176" y="322"/>
                    <a:pt x="176" y="323"/>
                    <a:pt x="175" y="323"/>
                  </a:cubicBezTo>
                  <a:cubicBezTo>
                    <a:pt x="175" y="320"/>
                    <a:pt x="174" y="320"/>
                    <a:pt x="175" y="319"/>
                  </a:cubicBezTo>
                  <a:cubicBezTo>
                    <a:pt x="175" y="319"/>
                    <a:pt x="177" y="320"/>
                    <a:pt x="177" y="319"/>
                  </a:cubicBezTo>
                  <a:cubicBezTo>
                    <a:pt x="175" y="319"/>
                    <a:pt x="176" y="317"/>
                    <a:pt x="175" y="316"/>
                  </a:cubicBezTo>
                  <a:cubicBezTo>
                    <a:pt x="175" y="317"/>
                    <a:pt x="175" y="319"/>
                    <a:pt x="173" y="318"/>
                  </a:cubicBezTo>
                  <a:cubicBezTo>
                    <a:pt x="174" y="317"/>
                    <a:pt x="174" y="316"/>
                    <a:pt x="174" y="314"/>
                  </a:cubicBezTo>
                  <a:cubicBezTo>
                    <a:pt x="175" y="314"/>
                    <a:pt x="176" y="315"/>
                    <a:pt x="176" y="314"/>
                  </a:cubicBezTo>
                  <a:cubicBezTo>
                    <a:pt x="175" y="310"/>
                    <a:pt x="176" y="300"/>
                    <a:pt x="172" y="296"/>
                  </a:cubicBezTo>
                  <a:cubicBezTo>
                    <a:pt x="171" y="298"/>
                    <a:pt x="169" y="296"/>
                    <a:pt x="169" y="299"/>
                  </a:cubicBezTo>
                  <a:cubicBezTo>
                    <a:pt x="169" y="300"/>
                    <a:pt x="171" y="299"/>
                    <a:pt x="170" y="301"/>
                  </a:cubicBezTo>
                  <a:cubicBezTo>
                    <a:pt x="170" y="301"/>
                    <a:pt x="169" y="300"/>
                    <a:pt x="169" y="300"/>
                  </a:cubicBezTo>
                  <a:cubicBezTo>
                    <a:pt x="168" y="302"/>
                    <a:pt x="170" y="302"/>
                    <a:pt x="170" y="303"/>
                  </a:cubicBezTo>
                  <a:cubicBezTo>
                    <a:pt x="168" y="302"/>
                    <a:pt x="170" y="303"/>
                    <a:pt x="170" y="305"/>
                  </a:cubicBezTo>
                  <a:cubicBezTo>
                    <a:pt x="168" y="306"/>
                    <a:pt x="168" y="304"/>
                    <a:pt x="168" y="303"/>
                  </a:cubicBezTo>
                  <a:cubicBezTo>
                    <a:pt x="165" y="303"/>
                    <a:pt x="169" y="305"/>
                    <a:pt x="169" y="307"/>
                  </a:cubicBezTo>
                  <a:cubicBezTo>
                    <a:pt x="168" y="307"/>
                    <a:pt x="168" y="307"/>
                    <a:pt x="168" y="308"/>
                  </a:cubicBezTo>
                  <a:cubicBezTo>
                    <a:pt x="168" y="307"/>
                    <a:pt x="167" y="307"/>
                    <a:pt x="167" y="307"/>
                  </a:cubicBezTo>
                  <a:cubicBezTo>
                    <a:pt x="167" y="308"/>
                    <a:pt x="166" y="308"/>
                    <a:pt x="166" y="309"/>
                  </a:cubicBezTo>
                  <a:cubicBezTo>
                    <a:pt x="169" y="309"/>
                    <a:pt x="165" y="311"/>
                    <a:pt x="169" y="311"/>
                  </a:cubicBezTo>
                  <a:cubicBezTo>
                    <a:pt x="168" y="315"/>
                    <a:pt x="170" y="316"/>
                    <a:pt x="168" y="320"/>
                  </a:cubicBezTo>
                  <a:cubicBezTo>
                    <a:pt x="169" y="321"/>
                    <a:pt x="171" y="319"/>
                    <a:pt x="170" y="322"/>
                  </a:cubicBezTo>
                  <a:cubicBezTo>
                    <a:pt x="170" y="321"/>
                    <a:pt x="168" y="320"/>
                    <a:pt x="168" y="322"/>
                  </a:cubicBezTo>
                  <a:cubicBezTo>
                    <a:pt x="169" y="322"/>
                    <a:pt x="169" y="323"/>
                    <a:pt x="170" y="323"/>
                  </a:cubicBezTo>
                  <a:cubicBezTo>
                    <a:pt x="169" y="324"/>
                    <a:pt x="169" y="326"/>
                    <a:pt x="168" y="325"/>
                  </a:cubicBezTo>
                  <a:cubicBezTo>
                    <a:pt x="168" y="327"/>
                    <a:pt x="170" y="327"/>
                    <a:pt x="169" y="330"/>
                  </a:cubicBezTo>
                  <a:cubicBezTo>
                    <a:pt x="169" y="330"/>
                    <a:pt x="168" y="330"/>
                    <a:pt x="168" y="330"/>
                  </a:cubicBezTo>
                  <a:cubicBezTo>
                    <a:pt x="167" y="335"/>
                    <a:pt x="166" y="338"/>
                    <a:pt x="168" y="342"/>
                  </a:cubicBezTo>
                  <a:cubicBezTo>
                    <a:pt x="165" y="342"/>
                    <a:pt x="167" y="343"/>
                    <a:pt x="165" y="345"/>
                  </a:cubicBezTo>
                  <a:cubicBezTo>
                    <a:pt x="165" y="346"/>
                    <a:pt x="169" y="344"/>
                    <a:pt x="167" y="346"/>
                  </a:cubicBezTo>
                  <a:cubicBezTo>
                    <a:pt x="168" y="346"/>
                    <a:pt x="169" y="346"/>
                    <a:pt x="169" y="346"/>
                  </a:cubicBezTo>
                  <a:cubicBezTo>
                    <a:pt x="170" y="343"/>
                    <a:pt x="172" y="344"/>
                    <a:pt x="174" y="342"/>
                  </a:cubicBezTo>
                  <a:cubicBezTo>
                    <a:pt x="173" y="343"/>
                    <a:pt x="175" y="345"/>
                    <a:pt x="174" y="345"/>
                  </a:cubicBezTo>
                  <a:cubicBezTo>
                    <a:pt x="173" y="345"/>
                    <a:pt x="173" y="343"/>
                    <a:pt x="172" y="344"/>
                  </a:cubicBezTo>
                  <a:cubicBezTo>
                    <a:pt x="172" y="344"/>
                    <a:pt x="171" y="345"/>
                    <a:pt x="171" y="346"/>
                  </a:cubicBezTo>
                  <a:cubicBezTo>
                    <a:pt x="174" y="344"/>
                    <a:pt x="172" y="349"/>
                    <a:pt x="175" y="349"/>
                  </a:cubicBezTo>
                  <a:cubicBezTo>
                    <a:pt x="174" y="349"/>
                    <a:pt x="174" y="350"/>
                    <a:pt x="173" y="350"/>
                  </a:cubicBezTo>
                  <a:cubicBezTo>
                    <a:pt x="173" y="350"/>
                    <a:pt x="173" y="349"/>
                    <a:pt x="173" y="349"/>
                  </a:cubicBezTo>
                  <a:cubicBezTo>
                    <a:pt x="173" y="350"/>
                    <a:pt x="171" y="351"/>
                    <a:pt x="173" y="351"/>
                  </a:cubicBezTo>
                  <a:cubicBezTo>
                    <a:pt x="172" y="350"/>
                    <a:pt x="175" y="351"/>
                    <a:pt x="175" y="351"/>
                  </a:cubicBezTo>
                  <a:cubicBezTo>
                    <a:pt x="176" y="352"/>
                    <a:pt x="176" y="354"/>
                    <a:pt x="174" y="354"/>
                  </a:cubicBezTo>
                  <a:cubicBezTo>
                    <a:pt x="173" y="357"/>
                    <a:pt x="175" y="358"/>
                    <a:pt x="176" y="360"/>
                  </a:cubicBezTo>
                  <a:cubicBezTo>
                    <a:pt x="177" y="359"/>
                    <a:pt x="177" y="358"/>
                    <a:pt x="178" y="358"/>
                  </a:cubicBezTo>
                  <a:cubicBezTo>
                    <a:pt x="178" y="357"/>
                    <a:pt x="177" y="357"/>
                    <a:pt x="177" y="356"/>
                  </a:cubicBezTo>
                  <a:cubicBezTo>
                    <a:pt x="179" y="357"/>
                    <a:pt x="181" y="353"/>
                    <a:pt x="180" y="352"/>
                  </a:cubicBezTo>
                  <a:cubicBezTo>
                    <a:pt x="180" y="354"/>
                    <a:pt x="179" y="351"/>
                    <a:pt x="179" y="351"/>
                  </a:cubicBezTo>
                  <a:cubicBezTo>
                    <a:pt x="179" y="351"/>
                    <a:pt x="180" y="352"/>
                    <a:pt x="181" y="352"/>
                  </a:cubicBezTo>
                  <a:cubicBezTo>
                    <a:pt x="182" y="350"/>
                    <a:pt x="182" y="348"/>
                    <a:pt x="184" y="347"/>
                  </a:cubicBezTo>
                  <a:cubicBezTo>
                    <a:pt x="189" y="349"/>
                    <a:pt x="191" y="340"/>
                    <a:pt x="192" y="338"/>
                  </a:cubicBezTo>
                  <a:cubicBezTo>
                    <a:pt x="191" y="338"/>
                    <a:pt x="191" y="339"/>
                    <a:pt x="190" y="340"/>
                  </a:cubicBezTo>
                  <a:cubicBezTo>
                    <a:pt x="190" y="336"/>
                    <a:pt x="191" y="337"/>
                    <a:pt x="192" y="335"/>
                  </a:cubicBezTo>
                  <a:cubicBezTo>
                    <a:pt x="190" y="334"/>
                    <a:pt x="192" y="331"/>
                    <a:pt x="191" y="329"/>
                  </a:cubicBezTo>
                  <a:cubicBezTo>
                    <a:pt x="192" y="329"/>
                    <a:pt x="192" y="330"/>
                    <a:pt x="193" y="329"/>
                  </a:cubicBezTo>
                  <a:cubicBezTo>
                    <a:pt x="194" y="328"/>
                    <a:pt x="192" y="328"/>
                    <a:pt x="192" y="326"/>
                  </a:cubicBezTo>
                  <a:cubicBezTo>
                    <a:pt x="196" y="327"/>
                    <a:pt x="197" y="325"/>
                    <a:pt x="200" y="324"/>
                  </a:cubicBezTo>
                  <a:cubicBezTo>
                    <a:pt x="197" y="325"/>
                    <a:pt x="198" y="324"/>
                    <a:pt x="198" y="323"/>
                  </a:cubicBezTo>
                  <a:cubicBezTo>
                    <a:pt x="195" y="323"/>
                    <a:pt x="198" y="322"/>
                    <a:pt x="194" y="322"/>
                  </a:cubicBezTo>
                  <a:cubicBezTo>
                    <a:pt x="195" y="322"/>
                    <a:pt x="195" y="321"/>
                    <a:pt x="196" y="322"/>
                  </a:cubicBezTo>
                  <a:cubicBezTo>
                    <a:pt x="196" y="320"/>
                    <a:pt x="193" y="320"/>
                    <a:pt x="193" y="319"/>
                  </a:cubicBezTo>
                  <a:cubicBezTo>
                    <a:pt x="193" y="318"/>
                    <a:pt x="195" y="319"/>
                    <a:pt x="195" y="317"/>
                  </a:cubicBezTo>
                  <a:cubicBezTo>
                    <a:pt x="194" y="316"/>
                    <a:pt x="191" y="318"/>
                    <a:pt x="191" y="316"/>
                  </a:cubicBezTo>
                  <a:cubicBezTo>
                    <a:pt x="193" y="317"/>
                    <a:pt x="192" y="315"/>
                    <a:pt x="193" y="315"/>
                  </a:cubicBezTo>
                  <a:cubicBezTo>
                    <a:pt x="195" y="315"/>
                    <a:pt x="195" y="317"/>
                    <a:pt x="196" y="315"/>
                  </a:cubicBezTo>
                  <a:cubicBezTo>
                    <a:pt x="194" y="315"/>
                    <a:pt x="193" y="314"/>
                    <a:pt x="193" y="312"/>
                  </a:cubicBezTo>
                  <a:cubicBezTo>
                    <a:pt x="191" y="311"/>
                    <a:pt x="193" y="314"/>
                    <a:pt x="191" y="313"/>
                  </a:cubicBezTo>
                  <a:cubicBezTo>
                    <a:pt x="191" y="311"/>
                    <a:pt x="195" y="310"/>
                    <a:pt x="196" y="312"/>
                  </a:cubicBezTo>
                  <a:cubicBezTo>
                    <a:pt x="195" y="313"/>
                    <a:pt x="195" y="314"/>
                    <a:pt x="196" y="314"/>
                  </a:cubicBezTo>
                  <a:cubicBezTo>
                    <a:pt x="196" y="313"/>
                    <a:pt x="197" y="311"/>
                    <a:pt x="199" y="310"/>
                  </a:cubicBezTo>
                  <a:cubicBezTo>
                    <a:pt x="198" y="309"/>
                    <a:pt x="197" y="309"/>
                    <a:pt x="196" y="309"/>
                  </a:cubicBezTo>
                  <a:cubicBezTo>
                    <a:pt x="197" y="308"/>
                    <a:pt x="195" y="307"/>
                    <a:pt x="196" y="306"/>
                  </a:cubicBezTo>
                  <a:cubicBezTo>
                    <a:pt x="198" y="307"/>
                    <a:pt x="196" y="309"/>
                    <a:pt x="199" y="308"/>
                  </a:cubicBezTo>
                  <a:cubicBezTo>
                    <a:pt x="198" y="305"/>
                    <a:pt x="200" y="306"/>
                    <a:pt x="198" y="304"/>
                  </a:cubicBezTo>
                  <a:cubicBezTo>
                    <a:pt x="200" y="303"/>
                    <a:pt x="199" y="300"/>
                    <a:pt x="202" y="300"/>
                  </a:cubicBezTo>
                  <a:cubicBezTo>
                    <a:pt x="202" y="298"/>
                    <a:pt x="200" y="298"/>
                    <a:pt x="201" y="296"/>
                  </a:cubicBezTo>
                  <a:cubicBezTo>
                    <a:pt x="200" y="296"/>
                    <a:pt x="199" y="298"/>
                    <a:pt x="198" y="296"/>
                  </a:cubicBezTo>
                  <a:cubicBezTo>
                    <a:pt x="200" y="297"/>
                    <a:pt x="199" y="293"/>
                    <a:pt x="197" y="294"/>
                  </a:cubicBezTo>
                  <a:cubicBezTo>
                    <a:pt x="198" y="297"/>
                    <a:pt x="195" y="297"/>
                    <a:pt x="194" y="296"/>
                  </a:cubicBezTo>
                  <a:cubicBezTo>
                    <a:pt x="193" y="299"/>
                    <a:pt x="196" y="301"/>
                    <a:pt x="193" y="302"/>
                  </a:cubicBezTo>
                  <a:cubicBezTo>
                    <a:pt x="194" y="299"/>
                    <a:pt x="190" y="301"/>
                    <a:pt x="190" y="301"/>
                  </a:cubicBezTo>
                  <a:cubicBezTo>
                    <a:pt x="191" y="302"/>
                    <a:pt x="192" y="304"/>
                    <a:pt x="191" y="306"/>
                  </a:cubicBezTo>
                  <a:cubicBezTo>
                    <a:pt x="193" y="306"/>
                    <a:pt x="192" y="307"/>
                    <a:pt x="193" y="306"/>
                  </a:cubicBezTo>
                  <a:cubicBezTo>
                    <a:pt x="194" y="304"/>
                    <a:pt x="192" y="305"/>
                    <a:pt x="192" y="303"/>
                  </a:cubicBezTo>
                  <a:cubicBezTo>
                    <a:pt x="193" y="302"/>
                    <a:pt x="193" y="304"/>
                    <a:pt x="195" y="303"/>
                  </a:cubicBezTo>
                  <a:cubicBezTo>
                    <a:pt x="196" y="306"/>
                    <a:pt x="194" y="307"/>
                    <a:pt x="195" y="310"/>
                  </a:cubicBezTo>
                  <a:cubicBezTo>
                    <a:pt x="194" y="310"/>
                    <a:pt x="193" y="310"/>
                    <a:pt x="192" y="310"/>
                  </a:cubicBezTo>
                  <a:cubicBezTo>
                    <a:pt x="192" y="309"/>
                    <a:pt x="192" y="308"/>
                    <a:pt x="192" y="308"/>
                  </a:cubicBezTo>
                  <a:cubicBezTo>
                    <a:pt x="189" y="308"/>
                    <a:pt x="190" y="311"/>
                    <a:pt x="187" y="312"/>
                  </a:cubicBezTo>
                  <a:cubicBezTo>
                    <a:pt x="187" y="310"/>
                    <a:pt x="189" y="311"/>
                    <a:pt x="189" y="310"/>
                  </a:cubicBezTo>
                  <a:cubicBezTo>
                    <a:pt x="188" y="310"/>
                    <a:pt x="187" y="309"/>
                    <a:pt x="187" y="308"/>
                  </a:cubicBezTo>
                  <a:cubicBezTo>
                    <a:pt x="188" y="308"/>
                    <a:pt x="188" y="309"/>
                    <a:pt x="189" y="309"/>
                  </a:cubicBezTo>
                  <a:cubicBezTo>
                    <a:pt x="189" y="307"/>
                    <a:pt x="190" y="308"/>
                    <a:pt x="190" y="306"/>
                  </a:cubicBezTo>
                  <a:cubicBezTo>
                    <a:pt x="189" y="306"/>
                    <a:pt x="188" y="307"/>
                    <a:pt x="187" y="306"/>
                  </a:cubicBezTo>
                  <a:cubicBezTo>
                    <a:pt x="189" y="305"/>
                    <a:pt x="188" y="303"/>
                    <a:pt x="189" y="303"/>
                  </a:cubicBezTo>
                  <a:cubicBezTo>
                    <a:pt x="189" y="303"/>
                    <a:pt x="190" y="303"/>
                    <a:pt x="190" y="302"/>
                  </a:cubicBezTo>
                  <a:cubicBezTo>
                    <a:pt x="189" y="302"/>
                    <a:pt x="188" y="304"/>
                    <a:pt x="187" y="302"/>
                  </a:cubicBezTo>
                  <a:cubicBezTo>
                    <a:pt x="187" y="300"/>
                    <a:pt x="192" y="300"/>
                    <a:pt x="190" y="297"/>
                  </a:cubicBezTo>
                  <a:cubicBezTo>
                    <a:pt x="189" y="299"/>
                    <a:pt x="190" y="296"/>
                    <a:pt x="189" y="295"/>
                  </a:cubicBezTo>
                  <a:cubicBezTo>
                    <a:pt x="190" y="294"/>
                    <a:pt x="192" y="294"/>
                    <a:pt x="193" y="293"/>
                  </a:cubicBezTo>
                  <a:cubicBezTo>
                    <a:pt x="191" y="293"/>
                    <a:pt x="192" y="289"/>
                    <a:pt x="190" y="291"/>
                  </a:cubicBezTo>
                  <a:cubicBezTo>
                    <a:pt x="190" y="288"/>
                    <a:pt x="187" y="285"/>
                    <a:pt x="191" y="283"/>
                  </a:cubicBezTo>
                  <a:cubicBezTo>
                    <a:pt x="190" y="284"/>
                    <a:pt x="190" y="285"/>
                    <a:pt x="192" y="286"/>
                  </a:cubicBezTo>
                  <a:close/>
                  <a:moveTo>
                    <a:pt x="173" y="328"/>
                  </a:moveTo>
                  <a:cubicBezTo>
                    <a:pt x="172" y="327"/>
                    <a:pt x="172" y="326"/>
                    <a:pt x="171" y="325"/>
                  </a:cubicBezTo>
                  <a:cubicBezTo>
                    <a:pt x="172" y="325"/>
                    <a:pt x="173" y="325"/>
                    <a:pt x="173" y="325"/>
                  </a:cubicBezTo>
                  <a:cubicBezTo>
                    <a:pt x="173" y="327"/>
                    <a:pt x="173" y="327"/>
                    <a:pt x="173" y="328"/>
                  </a:cubicBezTo>
                  <a:cubicBezTo>
                    <a:pt x="173" y="328"/>
                    <a:pt x="173" y="328"/>
                    <a:pt x="173" y="328"/>
                  </a:cubicBezTo>
                  <a:close/>
                  <a:moveTo>
                    <a:pt x="196" y="317"/>
                  </a:moveTo>
                  <a:cubicBezTo>
                    <a:pt x="195" y="316"/>
                    <a:pt x="198" y="315"/>
                    <a:pt x="197" y="313"/>
                  </a:cubicBezTo>
                  <a:cubicBezTo>
                    <a:pt x="198" y="312"/>
                    <a:pt x="199" y="312"/>
                    <a:pt x="201" y="312"/>
                  </a:cubicBezTo>
                  <a:cubicBezTo>
                    <a:pt x="199" y="314"/>
                    <a:pt x="197" y="315"/>
                    <a:pt x="196" y="317"/>
                  </a:cubicBezTo>
                  <a:cubicBezTo>
                    <a:pt x="196" y="317"/>
                    <a:pt x="196" y="317"/>
                    <a:pt x="196" y="317"/>
                  </a:cubicBezTo>
                  <a:close/>
                  <a:moveTo>
                    <a:pt x="166" y="270"/>
                  </a:moveTo>
                  <a:cubicBezTo>
                    <a:pt x="166" y="271"/>
                    <a:pt x="163" y="269"/>
                    <a:pt x="162" y="270"/>
                  </a:cubicBezTo>
                  <a:cubicBezTo>
                    <a:pt x="162" y="268"/>
                    <a:pt x="163" y="267"/>
                    <a:pt x="164" y="267"/>
                  </a:cubicBezTo>
                  <a:cubicBezTo>
                    <a:pt x="165" y="268"/>
                    <a:pt x="165" y="270"/>
                    <a:pt x="166" y="270"/>
                  </a:cubicBezTo>
                  <a:cubicBezTo>
                    <a:pt x="166" y="270"/>
                    <a:pt x="166" y="270"/>
                    <a:pt x="166" y="270"/>
                  </a:cubicBezTo>
                  <a:close/>
                  <a:moveTo>
                    <a:pt x="160" y="274"/>
                  </a:moveTo>
                  <a:cubicBezTo>
                    <a:pt x="161" y="273"/>
                    <a:pt x="162" y="273"/>
                    <a:pt x="162" y="272"/>
                  </a:cubicBezTo>
                  <a:cubicBezTo>
                    <a:pt x="163" y="272"/>
                    <a:pt x="162" y="272"/>
                    <a:pt x="162" y="272"/>
                  </a:cubicBezTo>
                  <a:cubicBezTo>
                    <a:pt x="162" y="273"/>
                    <a:pt x="163" y="273"/>
                    <a:pt x="164" y="273"/>
                  </a:cubicBezTo>
                  <a:cubicBezTo>
                    <a:pt x="164" y="275"/>
                    <a:pt x="161" y="275"/>
                    <a:pt x="160" y="274"/>
                  </a:cubicBezTo>
                  <a:cubicBezTo>
                    <a:pt x="160" y="274"/>
                    <a:pt x="160" y="274"/>
                    <a:pt x="160" y="274"/>
                  </a:cubicBezTo>
                  <a:close/>
                  <a:moveTo>
                    <a:pt x="313" y="275"/>
                  </a:moveTo>
                  <a:cubicBezTo>
                    <a:pt x="313" y="275"/>
                    <a:pt x="313" y="274"/>
                    <a:pt x="313" y="274"/>
                  </a:cubicBezTo>
                  <a:cubicBezTo>
                    <a:pt x="314" y="274"/>
                    <a:pt x="314" y="275"/>
                    <a:pt x="314" y="275"/>
                  </a:cubicBezTo>
                  <a:cubicBezTo>
                    <a:pt x="313" y="275"/>
                    <a:pt x="313" y="275"/>
                    <a:pt x="313" y="275"/>
                  </a:cubicBezTo>
                  <a:cubicBezTo>
                    <a:pt x="313" y="275"/>
                    <a:pt x="313" y="275"/>
                    <a:pt x="313" y="275"/>
                  </a:cubicBezTo>
                  <a:close/>
                  <a:moveTo>
                    <a:pt x="307" y="277"/>
                  </a:moveTo>
                  <a:cubicBezTo>
                    <a:pt x="306" y="277"/>
                    <a:pt x="306" y="275"/>
                    <a:pt x="306" y="274"/>
                  </a:cubicBezTo>
                  <a:cubicBezTo>
                    <a:pt x="307" y="274"/>
                    <a:pt x="307" y="275"/>
                    <a:pt x="307" y="277"/>
                  </a:cubicBezTo>
                  <a:cubicBezTo>
                    <a:pt x="307" y="277"/>
                    <a:pt x="307" y="277"/>
                    <a:pt x="307" y="277"/>
                  </a:cubicBezTo>
                  <a:close/>
                  <a:moveTo>
                    <a:pt x="234" y="277"/>
                  </a:moveTo>
                  <a:cubicBezTo>
                    <a:pt x="233" y="277"/>
                    <a:pt x="233" y="276"/>
                    <a:pt x="233" y="276"/>
                  </a:cubicBezTo>
                  <a:cubicBezTo>
                    <a:pt x="233" y="275"/>
                    <a:pt x="234" y="276"/>
                    <a:pt x="234" y="275"/>
                  </a:cubicBezTo>
                  <a:cubicBezTo>
                    <a:pt x="234" y="276"/>
                    <a:pt x="234" y="276"/>
                    <a:pt x="234" y="277"/>
                  </a:cubicBezTo>
                  <a:cubicBezTo>
                    <a:pt x="234" y="277"/>
                    <a:pt x="234" y="277"/>
                    <a:pt x="234" y="277"/>
                  </a:cubicBezTo>
                  <a:close/>
                  <a:moveTo>
                    <a:pt x="388" y="279"/>
                  </a:moveTo>
                  <a:cubicBezTo>
                    <a:pt x="388" y="278"/>
                    <a:pt x="389" y="278"/>
                    <a:pt x="390" y="278"/>
                  </a:cubicBezTo>
                  <a:cubicBezTo>
                    <a:pt x="389" y="279"/>
                    <a:pt x="389" y="279"/>
                    <a:pt x="388" y="279"/>
                  </a:cubicBezTo>
                  <a:cubicBezTo>
                    <a:pt x="388" y="279"/>
                    <a:pt x="388" y="279"/>
                    <a:pt x="388" y="279"/>
                  </a:cubicBezTo>
                  <a:close/>
                  <a:moveTo>
                    <a:pt x="193" y="282"/>
                  </a:moveTo>
                  <a:cubicBezTo>
                    <a:pt x="191" y="281"/>
                    <a:pt x="193" y="279"/>
                    <a:pt x="195" y="279"/>
                  </a:cubicBezTo>
                  <a:cubicBezTo>
                    <a:pt x="195" y="281"/>
                    <a:pt x="194" y="281"/>
                    <a:pt x="193" y="282"/>
                  </a:cubicBezTo>
                  <a:cubicBezTo>
                    <a:pt x="193" y="282"/>
                    <a:pt x="193" y="282"/>
                    <a:pt x="193" y="282"/>
                  </a:cubicBezTo>
                  <a:close/>
                  <a:moveTo>
                    <a:pt x="196" y="281"/>
                  </a:moveTo>
                  <a:cubicBezTo>
                    <a:pt x="196" y="281"/>
                    <a:pt x="196" y="281"/>
                    <a:pt x="196" y="281"/>
                  </a:cubicBezTo>
                  <a:cubicBezTo>
                    <a:pt x="192" y="285"/>
                    <a:pt x="199" y="280"/>
                    <a:pt x="196" y="281"/>
                  </a:cubicBezTo>
                  <a:close/>
                  <a:moveTo>
                    <a:pt x="216" y="282"/>
                  </a:moveTo>
                  <a:cubicBezTo>
                    <a:pt x="216" y="281"/>
                    <a:pt x="216" y="281"/>
                    <a:pt x="216" y="280"/>
                  </a:cubicBezTo>
                  <a:cubicBezTo>
                    <a:pt x="218" y="280"/>
                    <a:pt x="218" y="283"/>
                    <a:pt x="216" y="282"/>
                  </a:cubicBezTo>
                  <a:cubicBezTo>
                    <a:pt x="216" y="282"/>
                    <a:pt x="216" y="282"/>
                    <a:pt x="216" y="282"/>
                  </a:cubicBezTo>
                  <a:close/>
                  <a:moveTo>
                    <a:pt x="232" y="283"/>
                  </a:moveTo>
                  <a:cubicBezTo>
                    <a:pt x="232" y="282"/>
                    <a:pt x="233" y="282"/>
                    <a:pt x="233" y="281"/>
                  </a:cubicBezTo>
                  <a:cubicBezTo>
                    <a:pt x="234" y="282"/>
                    <a:pt x="234" y="282"/>
                    <a:pt x="234" y="284"/>
                  </a:cubicBezTo>
                  <a:cubicBezTo>
                    <a:pt x="233" y="283"/>
                    <a:pt x="233" y="283"/>
                    <a:pt x="232" y="283"/>
                  </a:cubicBezTo>
                  <a:cubicBezTo>
                    <a:pt x="232" y="283"/>
                    <a:pt x="232" y="283"/>
                    <a:pt x="232" y="283"/>
                  </a:cubicBezTo>
                  <a:close/>
                  <a:moveTo>
                    <a:pt x="195" y="290"/>
                  </a:moveTo>
                  <a:cubicBezTo>
                    <a:pt x="197" y="291"/>
                    <a:pt x="195" y="292"/>
                    <a:pt x="195" y="293"/>
                  </a:cubicBezTo>
                  <a:cubicBezTo>
                    <a:pt x="193" y="292"/>
                    <a:pt x="196" y="292"/>
                    <a:pt x="195" y="290"/>
                  </a:cubicBezTo>
                  <a:cubicBezTo>
                    <a:pt x="195" y="290"/>
                    <a:pt x="195" y="290"/>
                    <a:pt x="195" y="290"/>
                  </a:cubicBezTo>
                  <a:close/>
                  <a:moveTo>
                    <a:pt x="197" y="290"/>
                  </a:moveTo>
                  <a:cubicBezTo>
                    <a:pt x="195" y="290"/>
                    <a:pt x="195" y="289"/>
                    <a:pt x="195" y="289"/>
                  </a:cubicBezTo>
                  <a:cubicBezTo>
                    <a:pt x="195" y="287"/>
                    <a:pt x="195" y="285"/>
                    <a:pt x="197" y="284"/>
                  </a:cubicBezTo>
                  <a:cubicBezTo>
                    <a:pt x="196" y="286"/>
                    <a:pt x="200" y="288"/>
                    <a:pt x="197" y="290"/>
                  </a:cubicBezTo>
                  <a:cubicBezTo>
                    <a:pt x="197" y="290"/>
                    <a:pt x="197" y="290"/>
                    <a:pt x="197" y="290"/>
                  </a:cubicBezTo>
                  <a:close/>
                  <a:moveTo>
                    <a:pt x="192" y="288"/>
                  </a:moveTo>
                  <a:cubicBezTo>
                    <a:pt x="189" y="286"/>
                    <a:pt x="193" y="286"/>
                    <a:pt x="194" y="285"/>
                  </a:cubicBezTo>
                  <a:cubicBezTo>
                    <a:pt x="195" y="285"/>
                    <a:pt x="194" y="286"/>
                    <a:pt x="195" y="287"/>
                  </a:cubicBezTo>
                  <a:cubicBezTo>
                    <a:pt x="192" y="286"/>
                    <a:pt x="194" y="288"/>
                    <a:pt x="192" y="288"/>
                  </a:cubicBezTo>
                  <a:cubicBezTo>
                    <a:pt x="192" y="288"/>
                    <a:pt x="192" y="288"/>
                    <a:pt x="192" y="288"/>
                  </a:cubicBezTo>
                  <a:cubicBezTo>
                    <a:pt x="192" y="288"/>
                    <a:pt x="192" y="288"/>
                    <a:pt x="192" y="288"/>
                  </a:cubicBezTo>
                  <a:close/>
                  <a:moveTo>
                    <a:pt x="213" y="288"/>
                  </a:moveTo>
                  <a:cubicBezTo>
                    <a:pt x="215" y="288"/>
                    <a:pt x="213" y="286"/>
                    <a:pt x="215" y="286"/>
                  </a:cubicBezTo>
                  <a:cubicBezTo>
                    <a:pt x="217" y="287"/>
                    <a:pt x="215" y="289"/>
                    <a:pt x="218" y="290"/>
                  </a:cubicBezTo>
                  <a:cubicBezTo>
                    <a:pt x="218" y="293"/>
                    <a:pt x="218" y="294"/>
                    <a:pt x="217" y="296"/>
                  </a:cubicBezTo>
                  <a:cubicBezTo>
                    <a:pt x="214" y="297"/>
                    <a:pt x="214" y="295"/>
                    <a:pt x="212" y="295"/>
                  </a:cubicBezTo>
                  <a:cubicBezTo>
                    <a:pt x="213" y="292"/>
                    <a:pt x="213" y="291"/>
                    <a:pt x="213" y="288"/>
                  </a:cubicBezTo>
                  <a:cubicBezTo>
                    <a:pt x="213" y="288"/>
                    <a:pt x="213" y="288"/>
                    <a:pt x="213" y="288"/>
                  </a:cubicBezTo>
                  <a:close/>
                  <a:moveTo>
                    <a:pt x="166" y="289"/>
                  </a:moveTo>
                  <a:cubicBezTo>
                    <a:pt x="166" y="286"/>
                    <a:pt x="168" y="287"/>
                    <a:pt x="170" y="287"/>
                  </a:cubicBezTo>
                  <a:cubicBezTo>
                    <a:pt x="169" y="290"/>
                    <a:pt x="171" y="291"/>
                    <a:pt x="171" y="293"/>
                  </a:cubicBezTo>
                  <a:cubicBezTo>
                    <a:pt x="170" y="293"/>
                    <a:pt x="168" y="290"/>
                    <a:pt x="168" y="289"/>
                  </a:cubicBezTo>
                  <a:cubicBezTo>
                    <a:pt x="167" y="289"/>
                    <a:pt x="167" y="289"/>
                    <a:pt x="166" y="289"/>
                  </a:cubicBezTo>
                  <a:cubicBezTo>
                    <a:pt x="166" y="289"/>
                    <a:pt x="166" y="289"/>
                    <a:pt x="166" y="289"/>
                  </a:cubicBezTo>
                  <a:close/>
                  <a:moveTo>
                    <a:pt x="164" y="295"/>
                  </a:moveTo>
                  <a:cubicBezTo>
                    <a:pt x="162" y="295"/>
                    <a:pt x="164" y="294"/>
                    <a:pt x="164" y="292"/>
                  </a:cubicBezTo>
                  <a:cubicBezTo>
                    <a:pt x="166" y="292"/>
                    <a:pt x="164" y="294"/>
                    <a:pt x="164" y="295"/>
                  </a:cubicBezTo>
                  <a:cubicBezTo>
                    <a:pt x="164" y="295"/>
                    <a:pt x="164" y="295"/>
                    <a:pt x="164" y="295"/>
                  </a:cubicBezTo>
                  <a:close/>
                  <a:moveTo>
                    <a:pt x="168" y="297"/>
                  </a:moveTo>
                  <a:cubicBezTo>
                    <a:pt x="167" y="297"/>
                    <a:pt x="167" y="295"/>
                    <a:pt x="168" y="295"/>
                  </a:cubicBezTo>
                  <a:cubicBezTo>
                    <a:pt x="169" y="295"/>
                    <a:pt x="169" y="297"/>
                    <a:pt x="168" y="297"/>
                  </a:cubicBezTo>
                  <a:cubicBezTo>
                    <a:pt x="168" y="297"/>
                    <a:pt x="168" y="297"/>
                    <a:pt x="168" y="297"/>
                  </a:cubicBezTo>
                  <a:close/>
                  <a:moveTo>
                    <a:pt x="170" y="294"/>
                  </a:moveTo>
                  <a:cubicBezTo>
                    <a:pt x="170" y="295"/>
                    <a:pt x="169" y="295"/>
                    <a:pt x="168" y="295"/>
                  </a:cubicBezTo>
                  <a:cubicBezTo>
                    <a:pt x="168" y="294"/>
                    <a:pt x="169" y="293"/>
                    <a:pt x="170" y="294"/>
                  </a:cubicBezTo>
                  <a:cubicBezTo>
                    <a:pt x="170" y="294"/>
                    <a:pt x="170" y="294"/>
                    <a:pt x="170" y="294"/>
                  </a:cubicBezTo>
                  <a:close/>
                  <a:moveTo>
                    <a:pt x="196" y="296"/>
                  </a:moveTo>
                  <a:cubicBezTo>
                    <a:pt x="195" y="296"/>
                    <a:pt x="195" y="294"/>
                    <a:pt x="196" y="294"/>
                  </a:cubicBezTo>
                  <a:cubicBezTo>
                    <a:pt x="197" y="294"/>
                    <a:pt x="197" y="295"/>
                    <a:pt x="196" y="296"/>
                  </a:cubicBezTo>
                  <a:cubicBezTo>
                    <a:pt x="196" y="296"/>
                    <a:pt x="196" y="296"/>
                    <a:pt x="196" y="296"/>
                  </a:cubicBezTo>
                  <a:close/>
                  <a:moveTo>
                    <a:pt x="370" y="296"/>
                  </a:moveTo>
                  <a:cubicBezTo>
                    <a:pt x="370" y="296"/>
                    <a:pt x="370" y="296"/>
                    <a:pt x="370" y="296"/>
                  </a:cubicBezTo>
                  <a:cubicBezTo>
                    <a:pt x="370" y="297"/>
                    <a:pt x="369" y="297"/>
                    <a:pt x="369" y="299"/>
                  </a:cubicBezTo>
                  <a:cubicBezTo>
                    <a:pt x="370" y="300"/>
                    <a:pt x="372" y="299"/>
                    <a:pt x="372" y="300"/>
                  </a:cubicBezTo>
                  <a:cubicBezTo>
                    <a:pt x="373" y="301"/>
                    <a:pt x="373" y="302"/>
                    <a:pt x="373" y="303"/>
                  </a:cubicBezTo>
                  <a:cubicBezTo>
                    <a:pt x="374" y="303"/>
                    <a:pt x="375" y="306"/>
                    <a:pt x="377" y="305"/>
                  </a:cubicBezTo>
                  <a:cubicBezTo>
                    <a:pt x="383" y="315"/>
                    <a:pt x="393" y="321"/>
                    <a:pt x="399" y="333"/>
                  </a:cubicBezTo>
                  <a:cubicBezTo>
                    <a:pt x="400" y="333"/>
                    <a:pt x="400" y="332"/>
                    <a:pt x="402" y="332"/>
                  </a:cubicBezTo>
                  <a:cubicBezTo>
                    <a:pt x="404" y="336"/>
                    <a:pt x="409" y="339"/>
                    <a:pt x="408" y="343"/>
                  </a:cubicBezTo>
                  <a:cubicBezTo>
                    <a:pt x="410" y="342"/>
                    <a:pt x="412" y="344"/>
                    <a:pt x="413" y="342"/>
                  </a:cubicBezTo>
                  <a:cubicBezTo>
                    <a:pt x="416" y="350"/>
                    <a:pt x="423" y="353"/>
                    <a:pt x="427" y="358"/>
                  </a:cubicBezTo>
                  <a:cubicBezTo>
                    <a:pt x="428" y="355"/>
                    <a:pt x="430" y="354"/>
                    <a:pt x="427" y="353"/>
                  </a:cubicBezTo>
                  <a:cubicBezTo>
                    <a:pt x="429" y="352"/>
                    <a:pt x="431" y="348"/>
                    <a:pt x="435" y="350"/>
                  </a:cubicBezTo>
                  <a:cubicBezTo>
                    <a:pt x="435" y="346"/>
                    <a:pt x="434" y="343"/>
                    <a:pt x="436" y="341"/>
                  </a:cubicBezTo>
                  <a:cubicBezTo>
                    <a:pt x="434" y="339"/>
                    <a:pt x="435" y="336"/>
                    <a:pt x="434" y="334"/>
                  </a:cubicBezTo>
                  <a:cubicBezTo>
                    <a:pt x="436" y="334"/>
                    <a:pt x="439" y="333"/>
                    <a:pt x="440" y="331"/>
                  </a:cubicBezTo>
                  <a:cubicBezTo>
                    <a:pt x="433" y="325"/>
                    <a:pt x="422" y="323"/>
                    <a:pt x="416" y="317"/>
                  </a:cubicBezTo>
                  <a:cubicBezTo>
                    <a:pt x="414" y="316"/>
                    <a:pt x="414" y="318"/>
                    <a:pt x="413" y="318"/>
                  </a:cubicBezTo>
                  <a:cubicBezTo>
                    <a:pt x="413" y="316"/>
                    <a:pt x="412" y="316"/>
                    <a:pt x="411" y="317"/>
                  </a:cubicBezTo>
                  <a:cubicBezTo>
                    <a:pt x="410" y="321"/>
                    <a:pt x="413" y="323"/>
                    <a:pt x="412" y="325"/>
                  </a:cubicBezTo>
                  <a:cubicBezTo>
                    <a:pt x="411" y="323"/>
                    <a:pt x="410" y="321"/>
                    <a:pt x="408" y="322"/>
                  </a:cubicBezTo>
                  <a:cubicBezTo>
                    <a:pt x="410" y="319"/>
                    <a:pt x="411" y="315"/>
                    <a:pt x="407" y="314"/>
                  </a:cubicBezTo>
                  <a:cubicBezTo>
                    <a:pt x="406" y="315"/>
                    <a:pt x="408" y="317"/>
                    <a:pt x="407" y="317"/>
                  </a:cubicBezTo>
                  <a:cubicBezTo>
                    <a:pt x="405" y="316"/>
                    <a:pt x="404" y="315"/>
                    <a:pt x="403" y="312"/>
                  </a:cubicBezTo>
                  <a:cubicBezTo>
                    <a:pt x="402" y="312"/>
                    <a:pt x="402" y="313"/>
                    <a:pt x="401" y="313"/>
                  </a:cubicBezTo>
                  <a:cubicBezTo>
                    <a:pt x="400" y="311"/>
                    <a:pt x="400" y="309"/>
                    <a:pt x="398" y="308"/>
                  </a:cubicBezTo>
                  <a:cubicBezTo>
                    <a:pt x="395" y="309"/>
                    <a:pt x="392" y="305"/>
                    <a:pt x="388" y="305"/>
                  </a:cubicBezTo>
                  <a:cubicBezTo>
                    <a:pt x="387" y="307"/>
                    <a:pt x="391" y="308"/>
                    <a:pt x="390" y="310"/>
                  </a:cubicBezTo>
                  <a:cubicBezTo>
                    <a:pt x="383" y="305"/>
                    <a:pt x="379" y="299"/>
                    <a:pt x="370" y="296"/>
                  </a:cubicBezTo>
                  <a:close/>
                  <a:moveTo>
                    <a:pt x="339" y="299"/>
                  </a:moveTo>
                  <a:cubicBezTo>
                    <a:pt x="342" y="299"/>
                    <a:pt x="339" y="302"/>
                    <a:pt x="339" y="299"/>
                  </a:cubicBezTo>
                  <a:cubicBezTo>
                    <a:pt x="339" y="299"/>
                    <a:pt x="339" y="299"/>
                    <a:pt x="339" y="299"/>
                  </a:cubicBezTo>
                  <a:close/>
                  <a:moveTo>
                    <a:pt x="165" y="300"/>
                  </a:moveTo>
                  <a:cubicBezTo>
                    <a:pt x="166" y="300"/>
                    <a:pt x="166" y="300"/>
                    <a:pt x="166" y="300"/>
                  </a:cubicBezTo>
                  <a:cubicBezTo>
                    <a:pt x="167" y="299"/>
                    <a:pt x="167" y="302"/>
                    <a:pt x="165" y="301"/>
                  </a:cubicBezTo>
                  <a:cubicBezTo>
                    <a:pt x="165" y="301"/>
                    <a:pt x="165" y="301"/>
                    <a:pt x="165" y="300"/>
                  </a:cubicBezTo>
                  <a:cubicBezTo>
                    <a:pt x="165" y="300"/>
                    <a:pt x="165" y="300"/>
                    <a:pt x="165" y="300"/>
                  </a:cubicBezTo>
                  <a:close/>
                  <a:moveTo>
                    <a:pt x="157" y="324"/>
                  </a:moveTo>
                  <a:cubicBezTo>
                    <a:pt x="158" y="324"/>
                    <a:pt x="158" y="325"/>
                    <a:pt x="159" y="325"/>
                  </a:cubicBezTo>
                  <a:cubicBezTo>
                    <a:pt x="159" y="326"/>
                    <a:pt x="157" y="326"/>
                    <a:pt x="158" y="328"/>
                  </a:cubicBezTo>
                  <a:cubicBezTo>
                    <a:pt x="156" y="328"/>
                    <a:pt x="157" y="326"/>
                    <a:pt x="156" y="326"/>
                  </a:cubicBezTo>
                  <a:cubicBezTo>
                    <a:pt x="157" y="324"/>
                    <a:pt x="158" y="327"/>
                    <a:pt x="157" y="324"/>
                  </a:cubicBezTo>
                  <a:cubicBezTo>
                    <a:pt x="157" y="324"/>
                    <a:pt x="157" y="324"/>
                    <a:pt x="157" y="324"/>
                  </a:cubicBezTo>
                  <a:close/>
                  <a:moveTo>
                    <a:pt x="161" y="322"/>
                  </a:moveTo>
                  <a:cubicBezTo>
                    <a:pt x="161" y="323"/>
                    <a:pt x="159" y="323"/>
                    <a:pt x="158" y="324"/>
                  </a:cubicBezTo>
                  <a:cubicBezTo>
                    <a:pt x="157" y="323"/>
                    <a:pt x="157" y="323"/>
                    <a:pt x="156" y="323"/>
                  </a:cubicBezTo>
                  <a:cubicBezTo>
                    <a:pt x="157" y="318"/>
                    <a:pt x="156" y="319"/>
                    <a:pt x="159" y="318"/>
                  </a:cubicBezTo>
                  <a:cubicBezTo>
                    <a:pt x="161" y="318"/>
                    <a:pt x="159" y="321"/>
                    <a:pt x="161" y="320"/>
                  </a:cubicBezTo>
                  <a:cubicBezTo>
                    <a:pt x="161" y="321"/>
                    <a:pt x="159" y="320"/>
                    <a:pt x="158" y="320"/>
                  </a:cubicBezTo>
                  <a:cubicBezTo>
                    <a:pt x="157" y="320"/>
                    <a:pt x="158" y="322"/>
                    <a:pt x="157" y="323"/>
                  </a:cubicBezTo>
                  <a:cubicBezTo>
                    <a:pt x="159" y="323"/>
                    <a:pt x="159" y="321"/>
                    <a:pt x="161" y="322"/>
                  </a:cubicBezTo>
                  <a:cubicBezTo>
                    <a:pt x="161" y="322"/>
                    <a:pt x="161" y="322"/>
                    <a:pt x="161" y="322"/>
                  </a:cubicBezTo>
                  <a:close/>
                  <a:moveTo>
                    <a:pt x="197" y="322"/>
                  </a:moveTo>
                  <a:cubicBezTo>
                    <a:pt x="197" y="321"/>
                    <a:pt x="198" y="321"/>
                    <a:pt x="198" y="320"/>
                  </a:cubicBezTo>
                  <a:cubicBezTo>
                    <a:pt x="200" y="321"/>
                    <a:pt x="198" y="323"/>
                    <a:pt x="197" y="322"/>
                  </a:cubicBezTo>
                  <a:cubicBezTo>
                    <a:pt x="197" y="322"/>
                    <a:pt x="197" y="322"/>
                    <a:pt x="197" y="322"/>
                  </a:cubicBezTo>
                  <a:close/>
                  <a:moveTo>
                    <a:pt x="178" y="327"/>
                  </a:moveTo>
                  <a:cubicBezTo>
                    <a:pt x="175" y="326"/>
                    <a:pt x="178" y="324"/>
                    <a:pt x="178" y="323"/>
                  </a:cubicBezTo>
                  <a:cubicBezTo>
                    <a:pt x="179" y="324"/>
                    <a:pt x="177" y="325"/>
                    <a:pt x="178" y="327"/>
                  </a:cubicBezTo>
                  <a:cubicBezTo>
                    <a:pt x="178" y="327"/>
                    <a:pt x="178" y="327"/>
                    <a:pt x="178" y="327"/>
                  </a:cubicBezTo>
                  <a:close/>
                  <a:moveTo>
                    <a:pt x="154" y="327"/>
                  </a:moveTo>
                  <a:cubicBezTo>
                    <a:pt x="153" y="327"/>
                    <a:pt x="153" y="324"/>
                    <a:pt x="154" y="325"/>
                  </a:cubicBezTo>
                  <a:cubicBezTo>
                    <a:pt x="153" y="326"/>
                    <a:pt x="155" y="326"/>
                    <a:pt x="154" y="327"/>
                  </a:cubicBezTo>
                  <a:cubicBezTo>
                    <a:pt x="154" y="327"/>
                    <a:pt x="154" y="327"/>
                    <a:pt x="154" y="327"/>
                  </a:cubicBezTo>
                  <a:close/>
                  <a:moveTo>
                    <a:pt x="194" y="328"/>
                  </a:moveTo>
                  <a:cubicBezTo>
                    <a:pt x="194" y="327"/>
                    <a:pt x="195" y="327"/>
                    <a:pt x="196" y="327"/>
                  </a:cubicBezTo>
                  <a:cubicBezTo>
                    <a:pt x="196" y="329"/>
                    <a:pt x="195" y="329"/>
                    <a:pt x="194" y="328"/>
                  </a:cubicBezTo>
                  <a:cubicBezTo>
                    <a:pt x="194" y="328"/>
                    <a:pt x="194" y="328"/>
                    <a:pt x="194" y="328"/>
                  </a:cubicBezTo>
                  <a:close/>
                  <a:moveTo>
                    <a:pt x="154" y="330"/>
                  </a:moveTo>
                  <a:cubicBezTo>
                    <a:pt x="153" y="330"/>
                    <a:pt x="153" y="329"/>
                    <a:pt x="153" y="328"/>
                  </a:cubicBezTo>
                  <a:cubicBezTo>
                    <a:pt x="154" y="328"/>
                    <a:pt x="155" y="329"/>
                    <a:pt x="154" y="330"/>
                  </a:cubicBezTo>
                  <a:cubicBezTo>
                    <a:pt x="154" y="330"/>
                    <a:pt x="154" y="330"/>
                    <a:pt x="154" y="330"/>
                  </a:cubicBezTo>
                  <a:close/>
                  <a:moveTo>
                    <a:pt x="167" y="331"/>
                  </a:moveTo>
                  <a:cubicBezTo>
                    <a:pt x="166" y="330"/>
                    <a:pt x="167" y="329"/>
                    <a:pt x="167" y="328"/>
                  </a:cubicBezTo>
                  <a:cubicBezTo>
                    <a:pt x="169" y="328"/>
                    <a:pt x="166" y="330"/>
                    <a:pt x="167" y="331"/>
                  </a:cubicBezTo>
                  <a:cubicBezTo>
                    <a:pt x="167" y="331"/>
                    <a:pt x="167" y="331"/>
                    <a:pt x="167" y="331"/>
                  </a:cubicBezTo>
                  <a:close/>
                  <a:moveTo>
                    <a:pt x="157" y="333"/>
                  </a:moveTo>
                  <a:cubicBezTo>
                    <a:pt x="155" y="331"/>
                    <a:pt x="159" y="330"/>
                    <a:pt x="158" y="329"/>
                  </a:cubicBezTo>
                  <a:cubicBezTo>
                    <a:pt x="160" y="327"/>
                    <a:pt x="160" y="331"/>
                    <a:pt x="160" y="332"/>
                  </a:cubicBezTo>
                  <a:cubicBezTo>
                    <a:pt x="158" y="332"/>
                    <a:pt x="158" y="335"/>
                    <a:pt x="156" y="334"/>
                  </a:cubicBezTo>
                  <a:cubicBezTo>
                    <a:pt x="156" y="333"/>
                    <a:pt x="157" y="333"/>
                    <a:pt x="157" y="333"/>
                  </a:cubicBezTo>
                  <a:cubicBezTo>
                    <a:pt x="157" y="333"/>
                    <a:pt x="157" y="333"/>
                    <a:pt x="157" y="333"/>
                  </a:cubicBezTo>
                  <a:close/>
                  <a:moveTo>
                    <a:pt x="195" y="330"/>
                  </a:moveTo>
                  <a:cubicBezTo>
                    <a:pt x="197" y="330"/>
                    <a:pt x="196" y="332"/>
                    <a:pt x="196" y="334"/>
                  </a:cubicBezTo>
                  <a:cubicBezTo>
                    <a:pt x="195" y="334"/>
                    <a:pt x="195" y="334"/>
                    <a:pt x="194" y="334"/>
                  </a:cubicBezTo>
                  <a:cubicBezTo>
                    <a:pt x="194" y="335"/>
                    <a:pt x="194" y="335"/>
                    <a:pt x="195" y="335"/>
                  </a:cubicBezTo>
                  <a:cubicBezTo>
                    <a:pt x="194" y="336"/>
                    <a:pt x="195" y="338"/>
                    <a:pt x="193" y="338"/>
                  </a:cubicBezTo>
                  <a:cubicBezTo>
                    <a:pt x="191" y="334"/>
                    <a:pt x="195" y="333"/>
                    <a:pt x="195" y="330"/>
                  </a:cubicBezTo>
                  <a:cubicBezTo>
                    <a:pt x="195" y="330"/>
                    <a:pt x="195" y="330"/>
                    <a:pt x="195" y="330"/>
                  </a:cubicBezTo>
                  <a:close/>
                  <a:moveTo>
                    <a:pt x="196" y="330"/>
                  </a:moveTo>
                  <a:cubicBezTo>
                    <a:pt x="197" y="328"/>
                    <a:pt x="198" y="332"/>
                    <a:pt x="196" y="330"/>
                  </a:cubicBezTo>
                  <a:cubicBezTo>
                    <a:pt x="196" y="330"/>
                    <a:pt x="196" y="330"/>
                    <a:pt x="196" y="330"/>
                  </a:cubicBezTo>
                  <a:close/>
                  <a:moveTo>
                    <a:pt x="395" y="346"/>
                  </a:moveTo>
                  <a:cubicBezTo>
                    <a:pt x="393" y="337"/>
                    <a:pt x="388" y="338"/>
                    <a:pt x="385" y="330"/>
                  </a:cubicBezTo>
                  <a:cubicBezTo>
                    <a:pt x="393" y="334"/>
                    <a:pt x="399" y="340"/>
                    <a:pt x="405" y="346"/>
                  </a:cubicBezTo>
                  <a:cubicBezTo>
                    <a:pt x="405" y="347"/>
                    <a:pt x="405" y="348"/>
                    <a:pt x="405" y="349"/>
                  </a:cubicBezTo>
                  <a:cubicBezTo>
                    <a:pt x="403" y="349"/>
                    <a:pt x="402" y="351"/>
                    <a:pt x="402" y="351"/>
                  </a:cubicBezTo>
                  <a:cubicBezTo>
                    <a:pt x="401" y="353"/>
                    <a:pt x="401" y="349"/>
                    <a:pt x="401" y="349"/>
                  </a:cubicBezTo>
                  <a:cubicBezTo>
                    <a:pt x="400" y="349"/>
                    <a:pt x="399" y="349"/>
                    <a:pt x="398" y="349"/>
                  </a:cubicBezTo>
                  <a:cubicBezTo>
                    <a:pt x="398" y="348"/>
                    <a:pt x="399" y="347"/>
                    <a:pt x="398" y="346"/>
                  </a:cubicBezTo>
                  <a:cubicBezTo>
                    <a:pt x="397" y="346"/>
                    <a:pt x="396" y="347"/>
                    <a:pt x="395" y="346"/>
                  </a:cubicBezTo>
                  <a:cubicBezTo>
                    <a:pt x="395" y="346"/>
                    <a:pt x="395" y="346"/>
                    <a:pt x="395" y="346"/>
                  </a:cubicBezTo>
                  <a:close/>
                  <a:moveTo>
                    <a:pt x="156" y="337"/>
                  </a:moveTo>
                  <a:cubicBezTo>
                    <a:pt x="155" y="338"/>
                    <a:pt x="155" y="337"/>
                    <a:pt x="153" y="338"/>
                  </a:cubicBezTo>
                  <a:cubicBezTo>
                    <a:pt x="153" y="336"/>
                    <a:pt x="154" y="335"/>
                    <a:pt x="155" y="335"/>
                  </a:cubicBezTo>
                  <a:cubicBezTo>
                    <a:pt x="155" y="336"/>
                    <a:pt x="155" y="337"/>
                    <a:pt x="156" y="337"/>
                  </a:cubicBezTo>
                  <a:cubicBezTo>
                    <a:pt x="156" y="337"/>
                    <a:pt x="156" y="337"/>
                    <a:pt x="156" y="337"/>
                  </a:cubicBezTo>
                  <a:close/>
                  <a:moveTo>
                    <a:pt x="179" y="338"/>
                  </a:moveTo>
                  <a:cubicBezTo>
                    <a:pt x="177" y="338"/>
                    <a:pt x="178" y="336"/>
                    <a:pt x="176" y="336"/>
                  </a:cubicBezTo>
                  <a:cubicBezTo>
                    <a:pt x="177" y="335"/>
                    <a:pt x="179" y="336"/>
                    <a:pt x="179" y="338"/>
                  </a:cubicBezTo>
                  <a:cubicBezTo>
                    <a:pt x="179" y="338"/>
                    <a:pt x="179" y="338"/>
                    <a:pt x="179" y="338"/>
                  </a:cubicBezTo>
                  <a:close/>
                  <a:moveTo>
                    <a:pt x="150" y="340"/>
                  </a:moveTo>
                  <a:cubicBezTo>
                    <a:pt x="149" y="339"/>
                    <a:pt x="150" y="338"/>
                    <a:pt x="151" y="339"/>
                  </a:cubicBezTo>
                  <a:cubicBezTo>
                    <a:pt x="150" y="338"/>
                    <a:pt x="150" y="338"/>
                    <a:pt x="150" y="339"/>
                  </a:cubicBezTo>
                  <a:cubicBezTo>
                    <a:pt x="148" y="338"/>
                    <a:pt x="151" y="337"/>
                    <a:pt x="151" y="338"/>
                  </a:cubicBezTo>
                  <a:cubicBezTo>
                    <a:pt x="151" y="339"/>
                    <a:pt x="150" y="339"/>
                    <a:pt x="150" y="340"/>
                  </a:cubicBezTo>
                  <a:cubicBezTo>
                    <a:pt x="150" y="340"/>
                    <a:pt x="150" y="340"/>
                    <a:pt x="150" y="340"/>
                  </a:cubicBezTo>
                  <a:close/>
                  <a:moveTo>
                    <a:pt x="156" y="345"/>
                  </a:moveTo>
                  <a:cubicBezTo>
                    <a:pt x="155" y="346"/>
                    <a:pt x="154" y="343"/>
                    <a:pt x="153" y="342"/>
                  </a:cubicBezTo>
                  <a:cubicBezTo>
                    <a:pt x="154" y="341"/>
                    <a:pt x="154" y="339"/>
                    <a:pt x="155" y="338"/>
                  </a:cubicBezTo>
                  <a:cubicBezTo>
                    <a:pt x="155" y="340"/>
                    <a:pt x="155" y="344"/>
                    <a:pt x="156" y="345"/>
                  </a:cubicBezTo>
                  <a:cubicBezTo>
                    <a:pt x="156" y="345"/>
                    <a:pt x="156" y="345"/>
                    <a:pt x="156" y="345"/>
                  </a:cubicBezTo>
                  <a:close/>
                  <a:moveTo>
                    <a:pt x="466" y="346"/>
                  </a:moveTo>
                  <a:cubicBezTo>
                    <a:pt x="466" y="344"/>
                    <a:pt x="468" y="345"/>
                    <a:pt x="468" y="346"/>
                  </a:cubicBezTo>
                  <a:cubicBezTo>
                    <a:pt x="468" y="346"/>
                    <a:pt x="467" y="346"/>
                    <a:pt x="466" y="346"/>
                  </a:cubicBezTo>
                  <a:cubicBezTo>
                    <a:pt x="466" y="346"/>
                    <a:pt x="466" y="346"/>
                    <a:pt x="466" y="346"/>
                  </a:cubicBezTo>
                  <a:close/>
                  <a:moveTo>
                    <a:pt x="150" y="350"/>
                  </a:moveTo>
                  <a:cubicBezTo>
                    <a:pt x="148" y="349"/>
                    <a:pt x="149" y="347"/>
                    <a:pt x="150" y="345"/>
                  </a:cubicBezTo>
                  <a:cubicBezTo>
                    <a:pt x="151" y="346"/>
                    <a:pt x="151" y="349"/>
                    <a:pt x="150" y="350"/>
                  </a:cubicBezTo>
                  <a:cubicBezTo>
                    <a:pt x="150" y="350"/>
                    <a:pt x="150" y="350"/>
                    <a:pt x="150" y="350"/>
                  </a:cubicBezTo>
                  <a:close/>
                  <a:moveTo>
                    <a:pt x="156" y="349"/>
                  </a:moveTo>
                  <a:cubicBezTo>
                    <a:pt x="155" y="348"/>
                    <a:pt x="153" y="348"/>
                    <a:pt x="153" y="346"/>
                  </a:cubicBezTo>
                  <a:cubicBezTo>
                    <a:pt x="155" y="346"/>
                    <a:pt x="157" y="347"/>
                    <a:pt x="156" y="349"/>
                  </a:cubicBezTo>
                  <a:cubicBezTo>
                    <a:pt x="156" y="349"/>
                    <a:pt x="156" y="349"/>
                    <a:pt x="156" y="349"/>
                  </a:cubicBezTo>
                  <a:close/>
                  <a:moveTo>
                    <a:pt x="444" y="349"/>
                  </a:moveTo>
                  <a:cubicBezTo>
                    <a:pt x="442" y="348"/>
                    <a:pt x="442" y="346"/>
                    <a:pt x="443" y="346"/>
                  </a:cubicBezTo>
                  <a:cubicBezTo>
                    <a:pt x="444" y="346"/>
                    <a:pt x="444" y="348"/>
                    <a:pt x="444" y="349"/>
                  </a:cubicBezTo>
                  <a:cubicBezTo>
                    <a:pt x="444" y="349"/>
                    <a:pt x="444" y="349"/>
                    <a:pt x="444" y="349"/>
                  </a:cubicBezTo>
                  <a:close/>
                  <a:moveTo>
                    <a:pt x="171" y="349"/>
                  </a:moveTo>
                  <a:cubicBezTo>
                    <a:pt x="171" y="348"/>
                    <a:pt x="170" y="348"/>
                    <a:pt x="170" y="346"/>
                  </a:cubicBezTo>
                  <a:cubicBezTo>
                    <a:pt x="171" y="346"/>
                    <a:pt x="172" y="347"/>
                    <a:pt x="171" y="349"/>
                  </a:cubicBezTo>
                  <a:cubicBezTo>
                    <a:pt x="171" y="349"/>
                    <a:pt x="171" y="349"/>
                    <a:pt x="171" y="349"/>
                  </a:cubicBezTo>
                  <a:close/>
                  <a:moveTo>
                    <a:pt x="157" y="354"/>
                  </a:moveTo>
                  <a:cubicBezTo>
                    <a:pt x="153" y="356"/>
                    <a:pt x="155" y="350"/>
                    <a:pt x="154" y="350"/>
                  </a:cubicBezTo>
                  <a:cubicBezTo>
                    <a:pt x="155" y="348"/>
                    <a:pt x="156" y="351"/>
                    <a:pt x="157" y="350"/>
                  </a:cubicBezTo>
                  <a:cubicBezTo>
                    <a:pt x="157" y="351"/>
                    <a:pt x="156" y="353"/>
                    <a:pt x="157" y="354"/>
                  </a:cubicBezTo>
                  <a:cubicBezTo>
                    <a:pt x="157" y="354"/>
                    <a:pt x="157" y="354"/>
                    <a:pt x="157" y="354"/>
                  </a:cubicBezTo>
                  <a:close/>
                  <a:moveTo>
                    <a:pt x="146" y="352"/>
                  </a:moveTo>
                  <a:cubicBezTo>
                    <a:pt x="146" y="351"/>
                    <a:pt x="148" y="352"/>
                    <a:pt x="148" y="351"/>
                  </a:cubicBezTo>
                  <a:cubicBezTo>
                    <a:pt x="149" y="349"/>
                    <a:pt x="148" y="354"/>
                    <a:pt x="146" y="352"/>
                  </a:cubicBezTo>
                  <a:cubicBezTo>
                    <a:pt x="146" y="352"/>
                    <a:pt x="146" y="352"/>
                    <a:pt x="146" y="352"/>
                  </a:cubicBezTo>
                  <a:close/>
                  <a:moveTo>
                    <a:pt x="171" y="355"/>
                  </a:moveTo>
                  <a:cubicBezTo>
                    <a:pt x="170" y="354"/>
                    <a:pt x="170" y="351"/>
                    <a:pt x="171" y="350"/>
                  </a:cubicBezTo>
                  <a:cubicBezTo>
                    <a:pt x="172" y="352"/>
                    <a:pt x="171" y="354"/>
                    <a:pt x="171" y="355"/>
                  </a:cubicBezTo>
                  <a:cubicBezTo>
                    <a:pt x="171" y="355"/>
                    <a:pt x="171" y="355"/>
                    <a:pt x="171" y="355"/>
                  </a:cubicBezTo>
                  <a:close/>
                  <a:moveTo>
                    <a:pt x="438" y="352"/>
                  </a:moveTo>
                  <a:cubicBezTo>
                    <a:pt x="437" y="352"/>
                    <a:pt x="438" y="351"/>
                    <a:pt x="437" y="351"/>
                  </a:cubicBezTo>
                  <a:cubicBezTo>
                    <a:pt x="437" y="351"/>
                    <a:pt x="438" y="351"/>
                    <a:pt x="439" y="351"/>
                  </a:cubicBezTo>
                  <a:cubicBezTo>
                    <a:pt x="439" y="352"/>
                    <a:pt x="438" y="352"/>
                    <a:pt x="438" y="352"/>
                  </a:cubicBezTo>
                  <a:cubicBezTo>
                    <a:pt x="438" y="352"/>
                    <a:pt x="438" y="352"/>
                    <a:pt x="438" y="352"/>
                  </a:cubicBezTo>
                  <a:close/>
                  <a:moveTo>
                    <a:pt x="414" y="361"/>
                  </a:moveTo>
                  <a:cubicBezTo>
                    <a:pt x="414" y="361"/>
                    <a:pt x="413" y="360"/>
                    <a:pt x="413" y="361"/>
                  </a:cubicBezTo>
                  <a:cubicBezTo>
                    <a:pt x="411" y="360"/>
                    <a:pt x="413" y="356"/>
                    <a:pt x="409" y="356"/>
                  </a:cubicBezTo>
                  <a:cubicBezTo>
                    <a:pt x="410" y="354"/>
                    <a:pt x="407" y="353"/>
                    <a:pt x="409" y="351"/>
                  </a:cubicBezTo>
                  <a:cubicBezTo>
                    <a:pt x="412" y="353"/>
                    <a:pt x="415" y="355"/>
                    <a:pt x="417" y="357"/>
                  </a:cubicBezTo>
                  <a:cubicBezTo>
                    <a:pt x="417" y="359"/>
                    <a:pt x="413" y="359"/>
                    <a:pt x="414" y="361"/>
                  </a:cubicBezTo>
                  <a:cubicBezTo>
                    <a:pt x="414" y="361"/>
                    <a:pt x="414" y="361"/>
                    <a:pt x="414" y="361"/>
                  </a:cubicBezTo>
                  <a:close/>
                  <a:moveTo>
                    <a:pt x="169" y="356"/>
                  </a:moveTo>
                  <a:cubicBezTo>
                    <a:pt x="168" y="356"/>
                    <a:pt x="168" y="355"/>
                    <a:pt x="169" y="353"/>
                  </a:cubicBezTo>
                  <a:cubicBezTo>
                    <a:pt x="169" y="354"/>
                    <a:pt x="170" y="354"/>
                    <a:pt x="170" y="355"/>
                  </a:cubicBezTo>
                  <a:cubicBezTo>
                    <a:pt x="169" y="355"/>
                    <a:pt x="169" y="356"/>
                    <a:pt x="169" y="356"/>
                  </a:cubicBezTo>
                  <a:cubicBezTo>
                    <a:pt x="169" y="356"/>
                    <a:pt x="169" y="356"/>
                    <a:pt x="169" y="356"/>
                  </a:cubicBezTo>
                  <a:close/>
                  <a:moveTo>
                    <a:pt x="174" y="363"/>
                  </a:moveTo>
                  <a:cubicBezTo>
                    <a:pt x="174" y="363"/>
                    <a:pt x="174" y="363"/>
                    <a:pt x="174" y="363"/>
                  </a:cubicBezTo>
                  <a:cubicBezTo>
                    <a:pt x="173" y="362"/>
                    <a:pt x="171" y="361"/>
                    <a:pt x="173" y="359"/>
                  </a:cubicBezTo>
                  <a:cubicBezTo>
                    <a:pt x="171" y="360"/>
                    <a:pt x="172" y="357"/>
                    <a:pt x="170" y="357"/>
                  </a:cubicBezTo>
                  <a:cubicBezTo>
                    <a:pt x="170" y="358"/>
                    <a:pt x="170" y="358"/>
                    <a:pt x="169" y="358"/>
                  </a:cubicBezTo>
                  <a:cubicBezTo>
                    <a:pt x="169" y="357"/>
                    <a:pt x="168" y="357"/>
                    <a:pt x="168" y="357"/>
                  </a:cubicBezTo>
                  <a:cubicBezTo>
                    <a:pt x="168" y="358"/>
                    <a:pt x="168" y="359"/>
                    <a:pt x="167" y="359"/>
                  </a:cubicBezTo>
                  <a:cubicBezTo>
                    <a:pt x="167" y="356"/>
                    <a:pt x="166" y="356"/>
                    <a:pt x="168" y="355"/>
                  </a:cubicBezTo>
                  <a:cubicBezTo>
                    <a:pt x="167" y="354"/>
                    <a:pt x="166" y="354"/>
                    <a:pt x="165" y="354"/>
                  </a:cubicBezTo>
                  <a:cubicBezTo>
                    <a:pt x="164" y="355"/>
                    <a:pt x="164" y="357"/>
                    <a:pt x="163" y="358"/>
                  </a:cubicBezTo>
                  <a:cubicBezTo>
                    <a:pt x="166" y="363"/>
                    <a:pt x="159" y="367"/>
                    <a:pt x="158" y="372"/>
                  </a:cubicBezTo>
                  <a:cubicBezTo>
                    <a:pt x="161" y="373"/>
                    <a:pt x="158" y="374"/>
                    <a:pt x="158" y="377"/>
                  </a:cubicBezTo>
                  <a:cubicBezTo>
                    <a:pt x="160" y="376"/>
                    <a:pt x="160" y="378"/>
                    <a:pt x="162" y="377"/>
                  </a:cubicBezTo>
                  <a:cubicBezTo>
                    <a:pt x="162" y="375"/>
                    <a:pt x="163" y="372"/>
                    <a:pt x="167" y="373"/>
                  </a:cubicBezTo>
                  <a:cubicBezTo>
                    <a:pt x="167" y="371"/>
                    <a:pt x="164" y="371"/>
                    <a:pt x="165" y="370"/>
                  </a:cubicBezTo>
                  <a:cubicBezTo>
                    <a:pt x="166" y="372"/>
                    <a:pt x="167" y="370"/>
                    <a:pt x="167" y="372"/>
                  </a:cubicBezTo>
                  <a:cubicBezTo>
                    <a:pt x="169" y="372"/>
                    <a:pt x="168" y="370"/>
                    <a:pt x="169" y="369"/>
                  </a:cubicBezTo>
                  <a:cubicBezTo>
                    <a:pt x="168" y="369"/>
                    <a:pt x="168" y="368"/>
                    <a:pt x="168" y="367"/>
                  </a:cubicBezTo>
                  <a:cubicBezTo>
                    <a:pt x="171" y="369"/>
                    <a:pt x="171" y="365"/>
                    <a:pt x="173" y="363"/>
                  </a:cubicBezTo>
                  <a:cubicBezTo>
                    <a:pt x="173" y="364"/>
                    <a:pt x="174" y="364"/>
                    <a:pt x="174" y="363"/>
                  </a:cubicBezTo>
                  <a:close/>
                  <a:moveTo>
                    <a:pt x="456" y="357"/>
                  </a:moveTo>
                  <a:cubicBezTo>
                    <a:pt x="456" y="356"/>
                    <a:pt x="456" y="355"/>
                    <a:pt x="456" y="355"/>
                  </a:cubicBezTo>
                  <a:cubicBezTo>
                    <a:pt x="457" y="355"/>
                    <a:pt x="457" y="355"/>
                    <a:pt x="458" y="355"/>
                  </a:cubicBezTo>
                  <a:cubicBezTo>
                    <a:pt x="458" y="355"/>
                    <a:pt x="458" y="356"/>
                    <a:pt x="458" y="356"/>
                  </a:cubicBezTo>
                  <a:cubicBezTo>
                    <a:pt x="457" y="357"/>
                    <a:pt x="457" y="357"/>
                    <a:pt x="456" y="357"/>
                  </a:cubicBezTo>
                  <a:cubicBezTo>
                    <a:pt x="456" y="357"/>
                    <a:pt x="456" y="357"/>
                    <a:pt x="456" y="357"/>
                  </a:cubicBezTo>
                  <a:close/>
                  <a:moveTo>
                    <a:pt x="155" y="360"/>
                  </a:moveTo>
                  <a:cubicBezTo>
                    <a:pt x="154" y="360"/>
                    <a:pt x="154" y="357"/>
                    <a:pt x="154" y="356"/>
                  </a:cubicBezTo>
                  <a:cubicBezTo>
                    <a:pt x="156" y="356"/>
                    <a:pt x="157" y="356"/>
                    <a:pt x="157" y="357"/>
                  </a:cubicBezTo>
                  <a:cubicBezTo>
                    <a:pt x="155" y="358"/>
                    <a:pt x="156" y="359"/>
                    <a:pt x="155" y="360"/>
                  </a:cubicBezTo>
                  <a:cubicBezTo>
                    <a:pt x="155" y="360"/>
                    <a:pt x="155" y="360"/>
                    <a:pt x="155" y="360"/>
                  </a:cubicBezTo>
                  <a:close/>
                  <a:moveTo>
                    <a:pt x="204" y="358"/>
                  </a:moveTo>
                  <a:cubicBezTo>
                    <a:pt x="203" y="358"/>
                    <a:pt x="204" y="358"/>
                    <a:pt x="204" y="356"/>
                  </a:cubicBezTo>
                  <a:cubicBezTo>
                    <a:pt x="205" y="356"/>
                    <a:pt x="205" y="358"/>
                    <a:pt x="204" y="358"/>
                  </a:cubicBezTo>
                  <a:cubicBezTo>
                    <a:pt x="204" y="358"/>
                    <a:pt x="204" y="358"/>
                    <a:pt x="204" y="358"/>
                  </a:cubicBezTo>
                  <a:close/>
                  <a:moveTo>
                    <a:pt x="416" y="363"/>
                  </a:moveTo>
                  <a:cubicBezTo>
                    <a:pt x="418" y="363"/>
                    <a:pt x="418" y="362"/>
                    <a:pt x="420" y="362"/>
                  </a:cubicBezTo>
                  <a:cubicBezTo>
                    <a:pt x="419" y="363"/>
                    <a:pt x="417" y="366"/>
                    <a:pt x="416" y="363"/>
                  </a:cubicBezTo>
                  <a:cubicBezTo>
                    <a:pt x="416" y="363"/>
                    <a:pt x="416" y="363"/>
                    <a:pt x="416" y="363"/>
                  </a:cubicBezTo>
                  <a:close/>
                  <a:moveTo>
                    <a:pt x="204" y="364"/>
                  </a:moveTo>
                  <a:cubicBezTo>
                    <a:pt x="204" y="363"/>
                    <a:pt x="205" y="363"/>
                    <a:pt x="206" y="363"/>
                  </a:cubicBezTo>
                  <a:cubicBezTo>
                    <a:pt x="206" y="364"/>
                    <a:pt x="205" y="364"/>
                    <a:pt x="204" y="364"/>
                  </a:cubicBezTo>
                  <a:cubicBezTo>
                    <a:pt x="204" y="364"/>
                    <a:pt x="204" y="364"/>
                    <a:pt x="204" y="364"/>
                  </a:cubicBezTo>
                  <a:close/>
                  <a:moveTo>
                    <a:pt x="200" y="365"/>
                  </a:moveTo>
                  <a:cubicBezTo>
                    <a:pt x="201" y="365"/>
                    <a:pt x="202" y="365"/>
                    <a:pt x="202" y="364"/>
                  </a:cubicBezTo>
                  <a:cubicBezTo>
                    <a:pt x="203" y="364"/>
                    <a:pt x="202" y="367"/>
                    <a:pt x="202" y="367"/>
                  </a:cubicBezTo>
                  <a:cubicBezTo>
                    <a:pt x="201" y="367"/>
                    <a:pt x="200" y="366"/>
                    <a:pt x="200" y="365"/>
                  </a:cubicBezTo>
                  <a:cubicBezTo>
                    <a:pt x="200" y="365"/>
                    <a:pt x="200" y="365"/>
                    <a:pt x="200" y="365"/>
                  </a:cubicBezTo>
                  <a:close/>
                  <a:moveTo>
                    <a:pt x="156" y="369"/>
                  </a:moveTo>
                  <a:cubicBezTo>
                    <a:pt x="155" y="369"/>
                    <a:pt x="156" y="368"/>
                    <a:pt x="156" y="367"/>
                  </a:cubicBezTo>
                  <a:cubicBezTo>
                    <a:pt x="156" y="367"/>
                    <a:pt x="157" y="368"/>
                    <a:pt x="157" y="368"/>
                  </a:cubicBezTo>
                  <a:cubicBezTo>
                    <a:pt x="156" y="368"/>
                    <a:pt x="156" y="369"/>
                    <a:pt x="156" y="369"/>
                  </a:cubicBezTo>
                  <a:cubicBezTo>
                    <a:pt x="156" y="369"/>
                    <a:pt x="156" y="369"/>
                    <a:pt x="156" y="369"/>
                  </a:cubicBezTo>
                  <a:close/>
                  <a:moveTo>
                    <a:pt x="478" y="373"/>
                  </a:moveTo>
                  <a:cubicBezTo>
                    <a:pt x="478" y="372"/>
                    <a:pt x="479" y="372"/>
                    <a:pt x="479" y="372"/>
                  </a:cubicBezTo>
                  <a:cubicBezTo>
                    <a:pt x="481" y="371"/>
                    <a:pt x="480" y="373"/>
                    <a:pt x="481" y="373"/>
                  </a:cubicBezTo>
                  <a:cubicBezTo>
                    <a:pt x="481" y="374"/>
                    <a:pt x="480" y="372"/>
                    <a:pt x="478" y="373"/>
                  </a:cubicBezTo>
                  <a:cubicBezTo>
                    <a:pt x="478" y="373"/>
                    <a:pt x="478" y="373"/>
                    <a:pt x="478" y="373"/>
                  </a:cubicBezTo>
                  <a:close/>
                  <a:moveTo>
                    <a:pt x="386" y="376"/>
                  </a:moveTo>
                  <a:cubicBezTo>
                    <a:pt x="387" y="374"/>
                    <a:pt x="389" y="375"/>
                    <a:pt x="390" y="374"/>
                  </a:cubicBezTo>
                  <a:cubicBezTo>
                    <a:pt x="390" y="376"/>
                    <a:pt x="388" y="376"/>
                    <a:pt x="386" y="376"/>
                  </a:cubicBezTo>
                  <a:cubicBezTo>
                    <a:pt x="386" y="376"/>
                    <a:pt x="386" y="376"/>
                    <a:pt x="386" y="376"/>
                  </a:cubicBezTo>
                  <a:close/>
                  <a:moveTo>
                    <a:pt x="154" y="380"/>
                  </a:moveTo>
                  <a:cubicBezTo>
                    <a:pt x="155" y="379"/>
                    <a:pt x="156" y="378"/>
                    <a:pt x="156" y="375"/>
                  </a:cubicBezTo>
                  <a:cubicBezTo>
                    <a:pt x="156" y="376"/>
                    <a:pt x="156" y="376"/>
                    <a:pt x="157" y="376"/>
                  </a:cubicBezTo>
                  <a:cubicBezTo>
                    <a:pt x="156" y="377"/>
                    <a:pt x="157" y="380"/>
                    <a:pt x="156" y="381"/>
                  </a:cubicBezTo>
                  <a:cubicBezTo>
                    <a:pt x="156" y="381"/>
                    <a:pt x="155" y="380"/>
                    <a:pt x="154" y="380"/>
                  </a:cubicBezTo>
                  <a:cubicBezTo>
                    <a:pt x="154" y="380"/>
                    <a:pt x="154" y="380"/>
                    <a:pt x="154" y="380"/>
                  </a:cubicBezTo>
                  <a:close/>
                  <a:moveTo>
                    <a:pt x="395" y="378"/>
                  </a:moveTo>
                  <a:cubicBezTo>
                    <a:pt x="394" y="379"/>
                    <a:pt x="392" y="377"/>
                    <a:pt x="392" y="376"/>
                  </a:cubicBezTo>
                  <a:cubicBezTo>
                    <a:pt x="393" y="376"/>
                    <a:pt x="394" y="376"/>
                    <a:pt x="394" y="376"/>
                  </a:cubicBezTo>
                  <a:cubicBezTo>
                    <a:pt x="394" y="377"/>
                    <a:pt x="394" y="378"/>
                    <a:pt x="395" y="378"/>
                  </a:cubicBezTo>
                  <a:cubicBezTo>
                    <a:pt x="395" y="378"/>
                    <a:pt x="395" y="378"/>
                    <a:pt x="395" y="378"/>
                  </a:cubicBezTo>
                  <a:close/>
                  <a:moveTo>
                    <a:pt x="237" y="379"/>
                  </a:moveTo>
                  <a:cubicBezTo>
                    <a:pt x="238" y="380"/>
                    <a:pt x="240" y="380"/>
                    <a:pt x="239" y="379"/>
                  </a:cubicBezTo>
                  <a:cubicBezTo>
                    <a:pt x="239" y="378"/>
                    <a:pt x="240" y="379"/>
                    <a:pt x="240" y="379"/>
                  </a:cubicBezTo>
                  <a:cubicBezTo>
                    <a:pt x="240" y="379"/>
                    <a:pt x="240" y="379"/>
                    <a:pt x="240" y="380"/>
                  </a:cubicBezTo>
                  <a:cubicBezTo>
                    <a:pt x="239" y="380"/>
                    <a:pt x="239" y="380"/>
                    <a:pt x="239" y="381"/>
                  </a:cubicBezTo>
                  <a:cubicBezTo>
                    <a:pt x="238" y="381"/>
                    <a:pt x="238" y="380"/>
                    <a:pt x="237" y="380"/>
                  </a:cubicBezTo>
                  <a:cubicBezTo>
                    <a:pt x="236" y="381"/>
                    <a:pt x="236" y="381"/>
                    <a:pt x="237" y="379"/>
                  </a:cubicBezTo>
                  <a:cubicBezTo>
                    <a:pt x="237" y="379"/>
                    <a:pt x="237" y="379"/>
                    <a:pt x="237" y="379"/>
                  </a:cubicBezTo>
                  <a:close/>
                  <a:moveTo>
                    <a:pt x="391" y="380"/>
                  </a:moveTo>
                  <a:cubicBezTo>
                    <a:pt x="391" y="380"/>
                    <a:pt x="391" y="379"/>
                    <a:pt x="391" y="378"/>
                  </a:cubicBezTo>
                  <a:cubicBezTo>
                    <a:pt x="392" y="378"/>
                    <a:pt x="392" y="381"/>
                    <a:pt x="391" y="380"/>
                  </a:cubicBezTo>
                  <a:cubicBezTo>
                    <a:pt x="391" y="380"/>
                    <a:pt x="391" y="380"/>
                    <a:pt x="391" y="380"/>
                  </a:cubicBezTo>
                  <a:close/>
                  <a:moveTo>
                    <a:pt x="473" y="380"/>
                  </a:moveTo>
                  <a:cubicBezTo>
                    <a:pt x="473" y="381"/>
                    <a:pt x="471" y="379"/>
                    <a:pt x="470" y="380"/>
                  </a:cubicBezTo>
                  <a:cubicBezTo>
                    <a:pt x="470" y="379"/>
                    <a:pt x="471" y="379"/>
                    <a:pt x="473" y="379"/>
                  </a:cubicBezTo>
                  <a:cubicBezTo>
                    <a:pt x="473" y="379"/>
                    <a:pt x="473" y="380"/>
                    <a:pt x="473" y="380"/>
                  </a:cubicBezTo>
                  <a:cubicBezTo>
                    <a:pt x="473" y="380"/>
                    <a:pt x="473" y="380"/>
                    <a:pt x="473" y="380"/>
                  </a:cubicBezTo>
                  <a:close/>
                  <a:moveTo>
                    <a:pt x="489" y="380"/>
                  </a:moveTo>
                  <a:cubicBezTo>
                    <a:pt x="489" y="380"/>
                    <a:pt x="489" y="380"/>
                    <a:pt x="489" y="379"/>
                  </a:cubicBezTo>
                  <a:cubicBezTo>
                    <a:pt x="491" y="379"/>
                    <a:pt x="491" y="380"/>
                    <a:pt x="492" y="379"/>
                  </a:cubicBezTo>
                  <a:cubicBezTo>
                    <a:pt x="492" y="380"/>
                    <a:pt x="492" y="380"/>
                    <a:pt x="492" y="381"/>
                  </a:cubicBezTo>
                  <a:cubicBezTo>
                    <a:pt x="491" y="381"/>
                    <a:pt x="490" y="380"/>
                    <a:pt x="489" y="380"/>
                  </a:cubicBezTo>
                  <a:cubicBezTo>
                    <a:pt x="489" y="380"/>
                    <a:pt x="489" y="380"/>
                    <a:pt x="489" y="380"/>
                  </a:cubicBezTo>
                  <a:close/>
                  <a:moveTo>
                    <a:pt x="194" y="382"/>
                  </a:moveTo>
                  <a:cubicBezTo>
                    <a:pt x="194" y="381"/>
                    <a:pt x="195" y="381"/>
                    <a:pt x="195" y="380"/>
                  </a:cubicBezTo>
                  <a:cubicBezTo>
                    <a:pt x="196" y="380"/>
                    <a:pt x="196" y="381"/>
                    <a:pt x="196" y="382"/>
                  </a:cubicBezTo>
                  <a:cubicBezTo>
                    <a:pt x="195" y="382"/>
                    <a:pt x="195" y="382"/>
                    <a:pt x="194" y="382"/>
                  </a:cubicBezTo>
                  <a:cubicBezTo>
                    <a:pt x="194" y="382"/>
                    <a:pt x="194" y="382"/>
                    <a:pt x="194" y="382"/>
                  </a:cubicBezTo>
                  <a:close/>
                  <a:moveTo>
                    <a:pt x="475" y="383"/>
                  </a:moveTo>
                  <a:cubicBezTo>
                    <a:pt x="473" y="382"/>
                    <a:pt x="477" y="382"/>
                    <a:pt x="476" y="380"/>
                  </a:cubicBezTo>
                  <a:cubicBezTo>
                    <a:pt x="477" y="380"/>
                    <a:pt x="477" y="381"/>
                    <a:pt x="479" y="380"/>
                  </a:cubicBezTo>
                  <a:cubicBezTo>
                    <a:pt x="479" y="381"/>
                    <a:pt x="479" y="382"/>
                    <a:pt x="479" y="383"/>
                  </a:cubicBezTo>
                  <a:cubicBezTo>
                    <a:pt x="477" y="382"/>
                    <a:pt x="477" y="381"/>
                    <a:pt x="475" y="383"/>
                  </a:cubicBezTo>
                  <a:cubicBezTo>
                    <a:pt x="475" y="383"/>
                    <a:pt x="475" y="383"/>
                    <a:pt x="475" y="383"/>
                  </a:cubicBezTo>
                  <a:close/>
                  <a:moveTo>
                    <a:pt x="192" y="384"/>
                  </a:moveTo>
                  <a:cubicBezTo>
                    <a:pt x="192" y="381"/>
                    <a:pt x="195" y="382"/>
                    <a:pt x="194" y="384"/>
                  </a:cubicBezTo>
                  <a:cubicBezTo>
                    <a:pt x="194" y="384"/>
                    <a:pt x="193" y="384"/>
                    <a:pt x="192" y="384"/>
                  </a:cubicBezTo>
                  <a:cubicBezTo>
                    <a:pt x="192" y="384"/>
                    <a:pt x="192" y="384"/>
                    <a:pt x="192" y="384"/>
                  </a:cubicBezTo>
                  <a:close/>
                  <a:moveTo>
                    <a:pt x="192" y="381"/>
                  </a:moveTo>
                  <a:cubicBezTo>
                    <a:pt x="192" y="382"/>
                    <a:pt x="192" y="382"/>
                    <a:pt x="192" y="383"/>
                  </a:cubicBezTo>
                  <a:cubicBezTo>
                    <a:pt x="191" y="383"/>
                    <a:pt x="191" y="380"/>
                    <a:pt x="192" y="381"/>
                  </a:cubicBezTo>
                  <a:cubicBezTo>
                    <a:pt x="192" y="381"/>
                    <a:pt x="192" y="381"/>
                    <a:pt x="192" y="381"/>
                  </a:cubicBezTo>
                  <a:close/>
                  <a:moveTo>
                    <a:pt x="451" y="383"/>
                  </a:moveTo>
                  <a:cubicBezTo>
                    <a:pt x="451" y="383"/>
                    <a:pt x="451" y="382"/>
                    <a:pt x="451" y="382"/>
                  </a:cubicBezTo>
                  <a:cubicBezTo>
                    <a:pt x="453" y="381"/>
                    <a:pt x="453" y="384"/>
                    <a:pt x="451" y="383"/>
                  </a:cubicBezTo>
                  <a:cubicBezTo>
                    <a:pt x="451" y="383"/>
                    <a:pt x="451" y="383"/>
                    <a:pt x="451" y="383"/>
                  </a:cubicBezTo>
                  <a:close/>
                  <a:moveTo>
                    <a:pt x="462" y="383"/>
                  </a:moveTo>
                  <a:cubicBezTo>
                    <a:pt x="462" y="381"/>
                    <a:pt x="463" y="382"/>
                    <a:pt x="464" y="382"/>
                  </a:cubicBezTo>
                  <a:cubicBezTo>
                    <a:pt x="464" y="382"/>
                    <a:pt x="463" y="383"/>
                    <a:pt x="462" y="383"/>
                  </a:cubicBezTo>
                  <a:cubicBezTo>
                    <a:pt x="462" y="383"/>
                    <a:pt x="462" y="383"/>
                    <a:pt x="462" y="383"/>
                  </a:cubicBezTo>
                  <a:close/>
                  <a:moveTo>
                    <a:pt x="470" y="382"/>
                  </a:moveTo>
                  <a:cubicBezTo>
                    <a:pt x="471" y="382"/>
                    <a:pt x="469" y="384"/>
                    <a:pt x="469" y="384"/>
                  </a:cubicBezTo>
                  <a:cubicBezTo>
                    <a:pt x="469" y="384"/>
                    <a:pt x="469" y="383"/>
                    <a:pt x="469" y="382"/>
                  </a:cubicBezTo>
                  <a:cubicBezTo>
                    <a:pt x="469" y="382"/>
                    <a:pt x="469" y="382"/>
                    <a:pt x="469" y="383"/>
                  </a:cubicBezTo>
                  <a:cubicBezTo>
                    <a:pt x="470" y="383"/>
                    <a:pt x="470" y="382"/>
                    <a:pt x="470" y="382"/>
                  </a:cubicBezTo>
                  <a:cubicBezTo>
                    <a:pt x="470" y="382"/>
                    <a:pt x="470" y="382"/>
                    <a:pt x="470" y="382"/>
                  </a:cubicBezTo>
                  <a:close/>
                  <a:moveTo>
                    <a:pt x="483" y="383"/>
                  </a:moveTo>
                  <a:cubicBezTo>
                    <a:pt x="482" y="383"/>
                    <a:pt x="481" y="383"/>
                    <a:pt x="481" y="382"/>
                  </a:cubicBezTo>
                  <a:cubicBezTo>
                    <a:pt x="481" y="382"/>
                    <a:pt x="483" y="382"/>
                    <a:pt x="483" y="383"/>
                  </a:cubicBezTo>
                  <a:cubicBezTo>
                    <a:pt x="483" y="383"/>
                    <a:pt x="483" y="383"/>
                    <a:pt x="483" y="383"/>
                  </a:cubicBezTo>
                  <a:close/>
                  <a:moveTo>
                    <a:pt x="491" y="383"/>
                  </a:moveTo>
                  <a:cubicBezTo>
                    <a:pt x="491" y="382"/>
                    <a:pt x="492" y="382"/>
                    <a:pt x="493" y="382"/>
                  </a:cubicBezTo>
                  <a:cubicBezTo>
                    <a:pt x="494" y="383"/>
                    <a:pt x="492" y="382"/>
                    <a:pt x="491" y="383"/>
                  </a:cubicBezTo>
                  <a:cubicBezTo>
                    <a:pt x="491" y="383"/>
                    <a:pt x="491" y="383"/>
                    <a:pt x="491" y="383"/>
                  </a:cubicBezTo>
                  <a:close/>
                  <a:moveTo>
                    <a:pt x="188" y="384"/>
                  </a:moveTo>
                  <a:cubicBezTo>
                    <a:pt x="189" y="384"/>
                    <a:pt x="189" y="382"/>
                    <a:pt x="190" y="383"/>
                  </a:cubicBezTo>
                  <a:cubicBezTo>
                    <a:pt x="189" y="385"/>
                    <a:pt x="192" y="385"/>
                    <a:pt x="191" y="387"/>
                  </a:cubicBezTo>
                  <a:cubicBezTo>
                    <a:pt x="189" y="388"/>
                    <a:pt x="189" y="384"/>
                    <a:pt x="189" y="387"/>
                  </a:cubicBezTo>
                  <a:cubicBezTo>
                    <a:pt x="188" y="385"/>
                    <a:pt x="187" y="387"/>
                    <a:pt x="186" y="386"/>
                  </a:cubicBezTo>
                  <a:cubicBezTo>
                    <a:pt x="187" y="385"/>
                    <a:pt x="188" y="385"/>
                    <a:pt x="187" y="383"/>
                  </a:cubicBezTo>
                  <a:cubicBezTo>
                    <a:pt x="188" y="383"/>
                    <a:pt x="188" y="383"/>
                    <a:pt x="188" y="384"/>
                  </a:cubicBezTo>
                  <a:cubicBezTo>
                    <a:pt x="188" y="384"/>
                    <a:pt x="188" y="384"/>
                    <a:pt x="188" y="384"/>
                  </a:cubicBezTo>
                  <a:close/>
                  <a:moveTo>
                    <a:pt x="495" y="385"/>
                  </a:moveTo>
                  <a:cubicBezTo>
                    <a:pt x="493" y="385"/>
                    <a:pt x="494" y="383"/>
                    <a:pt x="494" y="383"/>
                  </a:cubicBezTo>
                  <a:cubicBezTo>
                    <a:pt x="495" y="383"/>
                    <a:pt x="495" y="385"/>
                    <a:pt x="495" y="385"/>
                  </a:cubicBezTo>
                  <a:cubicBezTo>
                    <a:pt x="495" y="385"/>
                    <a:pt x="495" y="385"/>
                    <a:pt x="495" y="385"/>
                  </a:cubicBezTo>
                  <a:close/>
                  <a:moveTo>
                    <a:pt x="478" y="385"/>
                  </a:moveTo>
                  <a:cubicBezTo>
                    <a:pt x="478" y="387"/>
                    <a:pt x="477" y="385"/>
                    <a:pt x="476" y="385"/>
                  </a:cubicBezTo>
                  <a:cubicBezTo>
                    <a:pt x="476" y="384"/>
                    <a:pt x="477" y="385"/>
                    <a:pt x="478" y="385"/>
                  </a:cubicBezTo>
                  <a:cubicBezTo>
                    <a:pt x="478" y="385"/>
                    <a:pt x="478" y="385"/>
                    <a:pt x="478" y="385"/>
                  </a:cubicBezTo>
                  <a:close/>
                  <a:moveTo>
                    <a:pt x="353" y="386"/>
                  </a:moveTo>
                  <a:cubicBezTo>
                    <a:pt x="353" y="386"/>
                    <a:pt x="353" y="385"/>
                    <a:pt x="353" y="385"/>
                  </a:cubicBezTo>
                  <a:cubicBezTo>
                    <a:pt x="354" y="385"/>
                    <a:pt x="354" y="385"/>
                    <a:pt x="354" y="386"/>
                  </a:cubicBezTo>
                  <a:cubicBezTo>
                    <a:pt x="354" y="386"/>
                    <a:pt x="353" y="386"/>
                    <a:pt x="353" y="386"/>
                  </a:cubicBezTo>
                  <a:cubicBezTo>
                    <a:pt x="353" y="386"/>
                    <a:pt x="353" y="386"/>
                    <a:pt x="353" y="386"/>
                  </a:cubicBezTo>
                  <a:close/>
                  <a:moveTo>
                    <a:pt x="486" y="385"/>
                  </a:moveTo>
                  <a:cubicBezTo>
                    <a:pt x="488" y="386"/>
                    <a:pt x="486" y="387"/>
                    <a:pt x="486" y="389"/>
                  </a:cubicBezTo>
                  <a:cubicBezTo>
                    <a:pt x="486" y="388"/>
                    <a:pt x="486" y="387"/>
                    <a:pt x="488" y="388"/>
                  </a:cubicBezTo>
                  <a:cubicBezTo>
                    <a:pt x="488" y="389"/>
                    <a:pt x="489" y="389"/>
                    <a:pt x="488" y="390"/>
                  </a:cubicBezTo>
                  <a:cubicBezTo>
                    <a:pt x="491" y="391"/>
                    <a:pt x="490" y="388"/>
                    <a:pt x="492" y="388"/>
                  </a:cubicBezTo>
                  <a:cubicBezTo>
                    <a:pt x="492" y="391"/>
                    <a:pt x="493" y="390"/>
                    <a:pt x="494" y="392"/>
                  </a:cubicBezTo>
                  <a:cubicBezTo>
                    <a:pt x="493" y="393"/>
                    <a:pt x="492" y="391"/>
                    <a:pt x="491" y="389"/>
                  </a:cubicBezTo>
                  <a:cubicBezTo>
                    <a:pt x="490" y="391"/>
                    <a:pt x="490" y="392"/>
                    <a:pt x="490" y="394"/>
                  </a:cubicBezTo>
                  <a:cubicBezTo>
                    <a:pt x="489" y="394"/>
                    <a:pt x="488" y="394"/>
                    <a:pt x="487" y="394"/>
                  </a:cubicBezTo>
                  <a:cubicBezTo>
                    <a:pt x="486" y="393"/>
                    <a:pt x="487" y="392"/>
                    <a:pt x="488" y="391"/>
                  </a:cubicBezTo>
                  <a:cubicBezTo>
                    <a:pt x="487" y="390"/>
                    <a:pt x="487" y="390"/>
                    <a:pt x="486" y="390"/>
                  </a:cubicBezTo>
                  <a:cubicBezTo>
                    <a:pt x="485" y="391"/>
                    <a:pt x="485" y="392"/>
                    <a:pt x="484" y="394"/>
                  </a:cubicBezTo>
                  <a:cubicBezTo>
                    <a:pt x="482" y="391"/>
                    <a:pt x="482" y="394"/>
                    <a:pt x="479" y="391"/>
                  </a:cubicBezTo>
                  <a:cubicBezTo>
                    <a:pt x="479" y="389"/>
                    <a:pt x="481" y="392"/>
                    <a:pt x="481" y="390"/>
                  </a:cubicBezTo>
                  <a:cubicBezTo>
                    <a:pt x="482" y="390"/>
                    <a:pt x="482" y="391"/>
                    <a:pt x="483" y="391"/>
                  </a:cubicBezTo>
                  <a:cubicBezTo>
                    <a:pt x="486" y="391"/>
                    <a:pt x="482" y="388"/>
                    <a:pt x="485" y="388"/>
                  </a:cubicBezTo>
                  <a:cubicBezTo>
                    <a:pt x="485" y="388"/>
                    <a:pt x="485" y="387"/>
                    <a:pt x="484" y="386"/>
                  </a:cubicBezTo>
                  <a:cubicBezTo>
                    <a:pt x="484" y="385"/>
                    <a:pt x="487" y="387"/>
                    <a:pt x="486" y="385"/>
                  </a:cubicBezTo>
                  <a:cubicBezTo>
                    <a:pt x="486" y="385"/>
                    <a:pt x="486" y="385"/>
                    <a:pt x="486" y="385"/>
                  </a:cubicBezTo>
                  <a:close/>
                  <a:moveTo>
                    <a:pt x="473" y="385"/>
                  </a:moveTo>
                  <a:cubicBezTo>
                    <a:pt x="475" y="387"/>
                    <a:pt x="472" y="389"/>
                    <a:pt x="475" y="388"/>
                  </a:cubicBezTo>
                  <a:cubicBezTo>
                    <a:pt x="475" y="389"/>
                    <a:pt x="475" y="390"/>
                    <a:pt x="473" y="390"/>
                  </a:cubicBezTo>
                  <a:cubicBezTo>
                    <a:pt x="473" y="388"/>
                    <a:pt x="472" y="387"/>
                    <a:pt x="470" y="388"/>
                  </a:cubicBezTo>
                  <a:cubicBezTo>
                    <a:pt x="470" y="386"/>
                    <a:pt x="471" y="387"/>
                    <a:pt x="471" y="385"/>
                  </a:cubicBezTo>
                  <a:cubicBezTo>
                    <a:pt x="472" y="385"/>
                    <a:pt x="472" y="386"/>
                    <a:pt x="473" y="385"/>
                  </a:cubicBezTo>
                  <a:cubicBezTo>
                    <a:pt x="473" y="385"/>
                    <a:pt x="473" y="385"/>
                    <a:pt x="473" y="385"/>
                  </a:cubicBezTo>
                  <a:close/>
                  <a:moveTo>
                    <a:pt x="466" y="389"/>
                  </a:moveTo>
                  <a:cubicBezTo>
                    <a:pt x="466" y="388"/>
                    <a:pt x="465" y="388"/>
                    <a:pt x="465" y="386"/>
                  </a:cubicBezTo>
                  <a:cubicBezTo>
                    <a:pt x="466" y="387"/>
                    <a:pt x="468" y="387"/>
                    <a:pt x="468" y="389"/>
                  </a:cubicBezTo>
                  <a:cubicBezTo>
                    <a:pt x="467" y="389"/>
                    <a:pt x="467" y="389"/>
                    <a:pt x="466" y="389"/>
                  </a:cubicBezTo>
                  <a:cubicBezTo>
                    <a:pt x="466" y="389"/>
                    <a:pt x="466" y="389"/>
                    <a:pt x="466" y="389"/>
                  </a:cubicBezTo>
                  <a:close/>
                  <a:moveTo>
                    <a:pt x="184" y="388"/>
                  </a:moveTo>
                  <a:cubicBezTo>
                    <a:pt x="186" y="388"/>
                    <a:pt x="187" y="388"/>
                    <a:pt x="187" y="387"/>
                  </a:cubicBezTo>
                  <a:cubicBezTo>
                    <a:pt x="189" y="387"/>
                    <a:pt x="186" y="390"/>
                    <a:pt x="188" y="391"/>
                  </a:cubicBezTo>
                  <a:cubicBezTo>
                    <a:pt x="187" y="392"/>
                    <a:pt x="185" y="389"/>
                    <a:pt x="184" y="388"/>
                  </a:cubicBezTo>
                  <a:cubicBezTo>
                    <a:pt x="184" y="388"/>
                    <a:pt x="184" y="388"/>
                    <a:pt x="184" y="388"/>
                  </a:cubicBezTo>
                  <a:close/>
                  <a:moveTo>
                    <a:pt x="483" y="389"/>
                  </a:moveTo>
                  <a:cubicBezTo>
                    <a:pt x="483" y="390"/>
                    <a:pt x="480" y="389"/>
                    <a:pt x="481" y="388"/>
                  </a:cubicBezTo>
                  <a:cubicBezTo>
                    <a:pt x="482" y="388"/>
                    <a:pt x="482" y="389"/>
                    <a:pt x="483" y="389"/>
                  </a:cubicBezTo>
                  <a:cubicBezTo>
                    <a:pt x="483" y="389"/>
                    <a:pt x="483" y="389"/>
                    <a:pt x="483" y="389"/>
                  </a:cubicBezTo>
                  <a:close/>
                  <a:moveTo>
                    <a:pt x="494" y="389"/>
                  </a:moveTo>
                  <a:cubicBezTo>
                    <a:pt x="494" y="389"/>
                    <a:pt x="494" y="389"/>
                    <a:pt x="494" y="389"/>
                  </a:cubicBezTo>
                  <a:cubicBezTo>
                    <a:pt x="493" y="388"/>
                    <a:pt x="496" y="388"/>
                    <a:pt x="495" y="389"/>
                  </a:cubicBezTo>
                  <a:cubicBezTo>
                    <a:pt x="495" y="389"/>
                    <a:pt x="494" y="389"/>
                    <a:pt x="494" y="389"/>
                  </a:cubicBezTo>
                  <a:cubicBezTo>
                    <a:pt x="494" y="389"/>
                    <a:pt x="494" y="389"/>
                    <a:pt x="494" y="389"/>
                  </a:cubicBezTo>
                  <a:close/>
                  <a:moveTo>
                    <a:pt x="192" y="393"/>
                  </a:moveTo>
                  <a:cubicBezTo>
                    <a:pt x="194" y="390"/>
                    <a:pt x="191" y="392"/>
                    <a:pt x="190" y="390"/>
                  </a:cubicBezTo>
                  <a:cubicBezTo>
                    <a:pt x="190" y="388"/>
                    <a:pt x="192" y="391"/>
                    <a:pt x="192" y="389"/>
                  </a:cubicBezTo>
                  <a:cubicBezTo>
                    <a:pt x="193" y="391"/>
                    <a:pt x="195" y="391"/>
                    <a:pt x="195" y="394"/>
                  </a:cubicBezTo>
                  <a:cubicBezTo>
                    <a:pt x="196" y="394"/>
                    <a:pt x="196" y="394"/>
                    <a:pt x="197" y="394"/>
                  </a:cubicBezTo>
                  <a:cubicBezTo>
                    <a:pt x="195" y="396"/>
                    <a:pt x="194" y="392"/>
                    <a:pt x="192" y="393"/>
                  </a:cubicBezTo>
                  <a:cubicBezTo>
                    <a:pt x="192" y="393"/>
                    <a:pt x="192" y="393"/>
                    <a:pt x="192" y="393"/>
                  </a:cubicBezTo>
                  <a:close/>
                  <a:moveTo>
                    <a:pt x="493" y="394"/>
                  </a:moveTo>
                  <a:cubicBezTo>
                    <a:pt x="494" y="391"/>
                    <a:pt x="497" y="394"/>
                    <a:pt x="495" y="391"/>
                  </a:cubicBezTo>
                  <a:cubicBezTo>
                    <a:pt x="497" y="392"/>
                    <a:pt x="500" y="389"/>
                    <a:pt x="502" y="391"/>
                  </a:cubicBezTo>
                  <a:cubicBezTo>
                    <a:pt x="502" y="392"/>
                    <a:pt x="500" y="394"/>
                    <a:pt x="503" y="394"/>
                  </a:cubicBezTo>
                  <a:cubicBezTo>
                    <a:pt x="500" y="396"/>
                    <a:pt x="496" y="394"/>
                    <a:pt x="493" y="394"/>
                  </a:cubicBezTo>
                  <a:cubicBezTo>
                    <a:pt x="493" y="394"/>
                    <a:pt x="493" y="394"/>
                    <a:pt x="493" y="394"/>
                  </a:cubicBezTo>
                  <a:close/>
                  <a:moveTo>
                    <a:pt x="180" y="392"/>
                  </a:moveTo>
                  <a:cubicBezTo>
                    <a:pt x="181" y="391"/>
                    <a:pt x="181" y="393"/>
                    <a:pt x="181" y="391"/>
                  </a:cubicBezTo>
                  <a:cubicBezTo>
                    <a:pt x="183" y="392"/>
                    <a:pt x="181" y="393"/>
                    <a:pt x="181" y="394"/>
                  </a:cubicBezTo>
                  <a:cubicBezTo>
                    <a:pt x="180" y="394"/>
                    <a:pt x="180" y="393"/>
                    <a:pt x="180" y="392"/>
                  </a:cubicBezTo>
                  <a:cubicBezTo>
                    <a:pt x="180" y="392"/>
                    <a:pt x="180" y="392"/>
                    <a:pt x="180" y="392"/>
                  </a:cubicBezTo>
                  <a:close/>
                  <a:moveTo>
                    <a:pt x="98" y="401"/>
                  </a:moveTo>
                  <a:cubicBezTo>
                    <a:pt x="97" y="399"/>
                    <a:pt x="98" y="395"/>
                    <a:pt x="99" y="394"/>
                  </a:cubicBezTo>
                  <a:cubicBezTo>
                    <a:pt x="101" y="396"/>
                    <a:pt x="106" y="395"/>
                    <a:pt x="109" y="396"/>
                  </a:cubicBezTo>
                  <a:cubicBezTo>
                    <a:pt x="106" y="400"/>
                    <a:pt x="101" y="397"/>
                    <a:pt x="98" y="401"/>
                  </a:cubicBezTo>
                  <a:cubicBezTo>
                    <a:pt x="98" y="401"/>
                    <a:pt x="98" y="401"/>
                    <a:pt x="98" y="401"/>
                  </a:cubicBezTo>
                  <a:close/>
                  <a:moveTo>
                    <a:pt x="519" y="397"/>
                  </a:moveTo>
                  <a:cubicBezTo>
                    <a:pt x="521" y="398"/>
                    <a:pt x="520" y="399"/>
                    <a:pt x="522" y="398"/>
                  </a:cubicBezTo>
                  <a:cubicBezTo>
                    <a:pt x="522" y="399"/>
                    <a:pt x="522" y="399"/>
                    <a:pt x="522" y="399"/>
                  </a:cubicBezTo>
                  <a:cubicBezTo>
                    <a:pt x="521" y="399"/>
                    <a:pt x="520" y="399"/>
                    <a:pt x="521" y="400"/>
                  </a:cubicBezTo>
                  <a:cubicBezTo>
                    <a:pt x="518" y="400"/>
                    <a:pt x="519" y="399"/>
                    <a:pt x="519" y="397"/>
                  </a:cubicBezTo>
                  <a:cubicBezTo>
                    <a:pt x="519" y="397"/>
                    <a:pt x="519" y="397"/>
                    <a:pt x="519" y="397"/>
                  </a:cubicBezTo>
                  <a:close/>
                  <a:moveTo>
                    <a:pt x="522" y="400"/>
                  </a:moveTo>
                  <a:cubicBezTo>
                    <a:pt x="523" y="400"/>
                    <a:pt x="524" y="403"/>
                    <a:pt x="523" y="403"/>
                  </a:cubicBezTo>
                  <a:cubicBezTo>
                    <a:pt x="521" y="403"/>
                    <a:pt x="522" y="401"/>
                    <a:pt x="522" y="400"/>
                  </a:cubicBezTo>
                  <a:cubicBezTo>
                    <a:pt x="522" y="400"/>
                    <a:pt x="522" y="400"/>
                    <a:pt x="522" y="400"/>
                  </a:cubicBezTo>
                  <a:close/>
                  <a:moveTo>
                    <a:pt x="93" y="401"/>
                  </a:moveTo>
                  <a:cubicBezTo>
                    <a:pt x="92" y="402"/>
                    <a:pt x="91" y="401"/>
                    <a:pt x="91" y="400"/>
                  </a:cubicBezTo>
                  <a:cubicBezTo>
                    <a:pt x="92" y="399"/>
                    <a:pt x="93" y="400"/>
                    <a:pt x="93" y="401"/>
                  </a:cubicBezTo>
                  <a:cubicBezTo>
                    <a:pt x="93" y="401"/>
                    <a:pt x="93" y="401"/>
                    <a:pt x="93" y="401"/>
                  </a:cubicBezTo>
                  <a:close/>
                  <a:moveTo>
                    <a:pt x="427" y="403"/>
                  </a:moveTo>
                  <a:cubicBezTo>
                    <a:pt x="428" y="402"/>
                    <a:pt x="427" y="401"/>
                    <a:pt x="427" y="400"/>
                  </a:cubicBezTo>
                  <a:cubicBezTo>
                    <a:pt x="427" y="400"/>
                    <a:pt x="429" y="401"/>
                    <a:pt x="429" y="402"/>
                  </a:cubicBezTo>
                  <a:cubicBezTo>
                    <a:pt x="428" y="402"/>
                    <a:pt x="428" y="404"/>
                    <a:pt x="427" y="403"/>
                  </a:cubicBezTo>
                  <a:cubicBezTo>
                    <a:pt x="427" y="403"/>
                    <a:pt x="427" y="403"/>
                    <a:pt x="427" y="403"/>
                  </a:cubicBezTo>
                  <a:close/>
                  <a:moveTo>
                    <a:pt x="512" y="402"/>
                  </a:moveTo>
                  <a:cubicBezTo>
                    <a:pt x="512" y="401"/>
                    <a:pt x="512" y="401"/>
                    <a:pt x="512" y="401"/>
                  </a:cubicBezTo>
                  <a:cubicBezTo>
                    <a:pt x="513" y="401"/>
                    <a:pt x="513" y="401"/>
                    <a:pt x="514" y="401"/>
                  </a:cubicBezTo>
                  <a:cubicBezTo>
                    <a:pt x="514" y="401"/>
                    <a:pt x="514" y="401"/>
                    <a:pt x="514" y="402"/>
                  </a:cubicBezTo>
                  <a:cubicBezTo>
                    <a:pt x="513" y="402"/>
                    <a:pt x="513" y="402"/>
                    <a:pt x="512" y="402"/>
                  </a:cubicBezTo>
                  <a:cubicBezTo>
                    <a:pt x="512" y="402"/>
                    <a:pt x="512" y="402"/>
                    <a:pt x="512" y="402"/>
                  </a:cubicBezTo>
                  <a:close/>
                  <a:moveTo>
                    <a:pt x="204" y="401"/>
                  </a:moveTo>
                  <a:cubicBezTo>
                    <a:pt x="204" y="401"/>
                    <a:pt x="206" y="403"/>
                    <a:pt x="206" y="401"/>
                  </a:cubicBezTo>
                  <a:cubicBezTo>
                    <a:pt x="207" y="402"/>
                    <a:pt x="206" y="402"/>
                    <a:pt x="207" y="403"/>
                  </a:cubicBezTo>
                  <a:cubicBezTo>
                    <a:pt x="205" y="404"/>
                    <a:pt x="204" y="403"/>
                    <a:pt x="204" y="401"/>
                  </a:cubicBezTo>
                  <a:cubicBezTo>
                    <a:pt x="204" y="401"/>
                    <a:pt x="204" y="401"/>
                    <a:pt x="204" y="401"/>
                  </a:cubicBezTo>
                  <a:close/>
                  <a:moveTo>
                    <a:pt x="209" y="403"/>
                  </a:moveTo>
                  <a:cubicBezTo>
                    <a:pt x="209" y="402"/>
                    <a:pt x="208" y="402"/>
                    <a:pt x="209" y="401"/>
                  </a:cubicBezTo>
                  <a:cubicBezTo>
                    <a:pt x="211" y="401"/>
                    <a:pt x="211" y="403"/>
                    <a:pt x="213" y="402"/>
                  </a:cubicBezTo>
                  <a:cubicBezTo>
                    <a:pt x="212" y="403"/>
                    <a:pt x="211" y="403"/>
                    <a:pt x="209" y="403"/>
                  </a:cubicBezTo>
                  <a:cubicBezTo>
                    <a:pt x="209" y="403"/>
                    <a:pt x="209" y="403"/>
                    <a:pt x="209" y="403"/>
                  </a:cubicBezTo>
                  <a:close/>
                  <a:moveTo>
                    <a:pt x="215" y="402"/>
                  </a:moveTo>
                  <a:cubicBezTo>
                    <a:pt x="214" y="403"/>
                    <a:pt x="213" y="402"/>
                    <a:pt x="213" y="402"/>
                  </a:cubicBezTo>
                  <a:cubicBezTo>
                    <a:pt x="213" y="401"/>
                    <a:pt x="216" y="401"/>
                    <a:pt x="215" y="402"/>
                  </a:cubicBezTo>
                  <a:cubicBezTo>
                    <a:pt x="215" y="402"/>
                    <a:pt x="215" y="402"/>
                    <a:pt x="215" y="402"/>
                  </a:cubicBezTo>
                  <a:close/>
                  <a:moveTo>
                    <a:pt x="469" y="402"/>
                  </a:moveTo>
                  <a:cubicBezTo>
                    <a:pt x="471" y="401"/>
                    <a:pt x="475" y="402"/>
                    <a:pt x="478" y="402"/>
                  </a:cubicBezTo>
                  <a:cubicBezTo>
                    <a:pt x="475" y="405"/>
                    <a:pt x="473" y="404"/>
                    <a:pt x="469" y="405"/>
                  </a:cubicBezTo>
                  <a:cubicBezTo>
                    <a:pt x="469" y="404"/>
                    <a:pt x="469" y="403"/>
                    <a:pt x="469" y="402"/>
                  </a:cubicBezTo>
                  <a:cubicBezTo>
                    <a:pt x="469" y="402"/>
                    <a:pt x="469" y="402"/>
                    <a:pt x="469" y="402"/>
                  </a:cubicBezTo>
                  <a:close/>
                  <a:moveTo>
                    <a:pt x="425" y="406"/>
                  </a:moveTo>
                  <a:cubicBezTo>
                    <a:pt x="431" y="405"/>
                    <a:pt x="437" y="405"/>
                    <a:pt x="443" y="406"/>
                  </a:cubicBezTo>
                  <a:cubicBezTo>
                    <a:pt x="443" y="407"/>
                    <a:pt x="442" y="407"/>
                    <a:pt x="442" y="408"/>
                  </a:cubicBezTo>
                  <a:cubicBezTo>
                    <a:pt x="438" y="409"/>
                    <a:pt x="432" y="404"/>
                    <a:pt x="427" y="408"/>
                  </a:cubicBezTo>
                  <a:cubicBezTo>
                    <a:pt x="429" y="404"/>
                    <a:pt x="425" y="409"/>
                    <a:pt x="425" y="406"/>
                  </a:cubicBezTo>
                  <a:cubicBezTo>
                    <a:pt x="425" y="406"/>
                    <a:pt x="425" y="406"/>
                    <a:pt x="425" y="406"/>
                  </a:cubicBezTo>
                  <a:close/>
                  <a:moveTo>
                    <a:pt x="469" y="407"/>
                  </a:moveTo>
                  <a:cubicBezTo>
                    <a:pt x="469" y="406"/>
                    <a:pt x="470" y="406"/>
                    <a:pt x="471" y="406"/>
                  </a:cubicBezTo>
                  <a:cubicBezTo>
                    <a:pt x="471" y="406"/>
                    <a:pt x="470" y="407"/>
                    <a:pt x="470" y="407"/>
                  </a:cubicBezTo>
                  <a:cubicBezTo>
                    <a:pt x="470" y="407"/>
                    <a:pt x="470" y="407"/>
                    <a:pt x="469" y="407"/>
                  </a:cubicBezTo>
                  <a:cubicBezTo>
                    <a:pt x="470" y="407"/>
                    <a:pt x="469" y="407"/>
                    <a:pt x="469" y="407"/>
                  </a:cubicBezTo>
                  <a:cubicBezTo>
                    <a:pt x="469" y="407"/>
                    <a:pt x="469" y="407"/>
                    <a:pt x="469" y="407"/>
                  </a:cubicBezTo>
                  <a:close/>
                  <a:moveTo>
                    <a:pt x="281" y="409"/>
                  </a:moveTo>
                  <a:cubicBezTo>
                    <a:pt x="281" y="408"/>
                    <a:pt x="282" y="408"/>
                    <a:pt x="282" y="407"/>
                  </a:cubicBezTo>
                  <a:cubicBezTo>
                    <a:pt x="283" y="407"/>
                    <a:pt x="282" y="410"/>
                    <a:pt x="284" y="409"/>
                  </a:cubicBezTo>
                  <a:cubicBezTo>
                    <a:pt x="283" y="411"/>
                    <a:pt x="283" y="411"/>
                    <a:pt x="285" y="412"/>
                  </a:cubicBezTo>
                  <a:cubicBezTo>
                    <a:pt x="285" y="415"/>
                    <a:pt x="282" y="409"/>
                    <a:pt x="281" y="413"/>
                  </a:cubicBezTo>
                  <a:cubicBezTo>
                    <a:pt x="281" y="413"/>
                    <a:pt x="281" y="411"/>
                    <a:pt x="280" y="411"/>
                  </a:cubicBezTo>
                  <a:cubicBezTo>
                    <a:pt x="280" y="410"/>
                    <a:pt x="282" y="410"/>
                    <a:pt x="283" y="410"/>
                  </a:cubicBezTo>
                  <a:cubicBezTo>
                    <a:pt x="283" y="409"/>
                    <a:pt x="282" y="409"/>
                    <a:pt x="281" y="409"/>
                  </a:cubicBezTo>
                  <a:cubicBezTo>
                    <a:pt x="281" y="409"/>
                    <a:pt x="281" y="409"/>
                    <a:pt x="281" y="409"/>
                  </a:cubicBezTo>
                  <a:close/>
                  <a:moveTo>
                    <a:pt x="473" y="410"/>
                  </a:moveTo>
                  <a:cubicBezTo>
                    <a:pt x="471" y="409"/>
                    <a:pt x="472" y="406"/>
                    <a:pt x="474" y="407"/>
                  </a:cubicBezTo>
                  <a:cubicBezTo>
                    <a:pt x="474" y="408"/>
                    <a:pt x="473" y="408"/>
                    <a:pt x="473" y="410"/>
                  </a:cubicBezTo>
                  <a:cubicBezTo>
                    <a:pt x="473" y="410"/>
                    <a:pt x="473" y="410"/>
                    <a:pt x="473" y="410"/>
                  </a:cubicBezTo>
                  <a:close/>
                  <a:moveTo>
                    <a:pt x="432" y="409"/>
                  </a:moveTo>
                  <a:cubicBezTo>
                    <a:pt x="432" y="408"/>
                    <a:pt x="432" y="408"/>
                    <a:pt x="432" y="407"/>
                  </a:cubicBezTo>
                  <a:cubicBezTo>
                    <a:pt x="433" y="407"/>
                    <a:pt x="434" y="408"/>
                    <a:pt x="434" y="409"/>
                  </a:cubicBezTo>
                  <a:cubicBezTo>
                    <a:pt x="433" y="409"/>
                    <a:pt x="433" y="409"/>
                    <a:pt x="432" y="409"/>
                  </a:cubicBezTo>
                  <a:cubicBezTo>
                    <a:pt x="432" y="409"/>
                    <a:pt x="432" y="409"/>
                    <a:pt x="432" y="409"/>
                  </a:cubicBezTo>
                  <a:close/>
                  <a:moveTo>
                    <a:pt x="275" y="411"/>
                  </a:moveTo>
                  <a:cubicBezTo>
                    <a:pt x="274" y="411"/>
                    <a:pt x="274" y="409"/>
                    <a:pt x="275" y="408"/>
                  </a:cubicBezTo>
                  <a:cubicBezTo>
                    <a:pt x="277" y="408"/>
                    <a:pt x="275" y="409"/>
                    <a:pt x="275" y="411"/>
                  </a:cubicBezTo>
                  <a:cubicBezTo>
                    <a:pt x="275" y="411"/>
                    <a:pt x="275" y="411"/>
                    <a:pt x="275" y="411"/>
                  </a:cubicBezTo>
                  <a:close/>
                  <a:moveTo>
                    <a:pt x="86" y="414"/>
                  </a:moveTo>
                  <a:cubicBezTo>
                    <a:pt x="84" y="414"/>
                    <a:pt x="87" y="411"/>
                    <a:pt x="87" y="413"/>
                  </a:cubicBezTo>
                  <a:cubicBezTo>
                    <a:pt x="87" y="413"/>
                    <a:pt x="87" y="414"/>
                    <a:pt x="87" y="414"/>
                  </a:cubicBezTo>
                  <a:cubicBezTo>
                    <a:pt x="87" y="414"/>
                    <a:pt x="86" y="413"/>
                    <a:pt x="86" y="414"/>
                  </a:cubicBezTo>
                  <a:cubicBezTo>
                    <a:pt x="86" y="414"/>
                    <a:pt x="86" y="414"/>
                    <a:pt x="86" y="414"/>
                  </a:cubicBezTo>
                  <a:close/>
                  <a:moveTo>
                    <a:pt x="287" y="415"/>
                  </a:moveTo>
                  <a:cubicBezTo>
                    <a:pt x="287" y="415"/>
                    <a:pt x="287" y="415"/>
                    <a:pt x="287" y="414"/>
                  </a:cubicBezTo>
                  <a:cubicBezTo>
                    <a:pt x="289" y="414"/>
                    <a:pt x="288" y="417"/>
                    <a:pt x="287" y="416"/>
                  </a:cubicBezTo>
                  <a:cubicBezTo>
                    <a:pt x="287" y="416"/>
                    <a:pt x="287" y="415"/>
                    <a:pt x="287" y="415"/>
                  </a:cubicBezTo>
                  <a:cubicBezTo>
                    <a:pt x="287" y="415"/>
                    <a:pt x="287" y="415"/>
                    <a:pt x="287" y="415"/>
                  </a:cubicBezTo>
                  <a:close/>
                  <a:moveTo>
                    <a:pt x="146" y="418"/>
                  </a:moveTo>
                  <a:cubicBezTo>
                    <a:pt x="143" y="418"/>
                    <a:pt x="146" y="416"/>
                    <a:pt x="145" y="416"/>
                  </a:cubicBezTo>
                  <a:cubicBezTo>
                    <a:pt x="144" y="415"/>
                    <a:pt x="146" y="415"/>
                    <a:pt x="146" y="416"/>
                  </a:cubicBezTo>
                  <a:cubicBezTo>
                    <a:pt x="146" y="417"/>
                    <a:pt x="146" y="417"/>
                    <a:pt x="146" y="418"/>
                  </a:cubicBezTo>
                  <a:cubicBezTo>
                    <a:pt x="146" y="418"/>
                    <a:pt x="146" y="418"/>
                    <a:pt x="146" y="418"/>
                  </a:cubicBezTo>
                  <a:close/>
                  <a:moveTo>
                    <a:pt x="285" y="422"/>
                  </a:moveTo>
                  <a:cubicBezTo>
                    <a:pt x="284" y="421"/>
                    <a:pt x="283" y="421"/>
                    <a:pt x="284" y="419"/>
                  </a:cubicBezTo>
                  <a:cubicBezTo>
                    <a:pt x="285" y="419"/>
                    <a:pt x="285" y="421"/>
                    <a:pt x="285" y="422"/>
                  </a:cubicBezTo>
                  <a:cubicBezTo>
                    <a:pt x="285" y="422"/>
                    <a:pt x="285" y="422"/>
                    <a:pt x="285" y="422"/>
                  </a:cubicBezTo>
                  <a:close/>
                  <a:moveTo>
                    <a:pt x="260" y="127"/>
                  </a:moveTo>
                  <a:cubicBezTo>
                    <a:pt x="262" y="128"/>
                    <a:pt x="259" y="128"/>
                    <a:pt x="261" y="130"/>
                  </a:cubicBezTo>
                  <a:cubicBezTo>
                    <a:pt x="262" y="129"/>
                    <a:pt x="265" y="128"/>
                    <a:pt x="265" y="128"/>
                  </a:cubicBezTo>
                  <a:cubicBezTo>
                    <a:pt x="265" y="129"/>
                    <a:pt x="263" y="129"/>
                    <a:pt x="261" y="130"/>
                  </a:cubicBezTo>
                  <a:cubicBezTo>
                    <a:pt x="260" y="129"/>
                    <a:pt x="259" y="128"/>
                    <a:pt x="260" y="127"/>
                  </a:cubicBezTo>
                  <a:close/>
                  <a:moveTo>
                    <a:pt x="456" y="74"/>
                  </a:moveTo>
                  <a:cubicBezTo>
                    <a:pt x="454" y="77"/>
                    <a:pt x="452" y="75"/>
                    <a:pt x="456" y="74"/>
                  </a:cubicBezTo>
                  <a:close/>
                  <a:moveTo>
                    <a:pt x="243" y="104"/>
                  </a:moveTo>
                  <a:cubicBezTo>
                    <a:pt x="244" y="105"/>
                    <a:pt x="245" y="106"/>
                    <a:pt x="244" y="107"/>
                  </a:cubicBezTo>
                  <a:cubicBezTo>
                    <a:pt x="243" y="106"/>
                    <a:pt x="244" y="106"/>
                    <a:pt x="243" y="104"/>
                  </a:cubicBezTo>
                  <a:close/>
                  <a:moveTo>
                    <a:pt x="357" y="125"/>
                  </a:moveTo>
                  <a:cubicBezTo>
                    <a:pt x="355" y="127"/>
                    <a:pt x="353" y="129"/>
                    <a:pt x="351" y="131"/>
                  </a:cubicBezTo>
                  <a:cubicBezTo>
                    <a:pt x="354" y="130"/>
                    <a:pt x="354" y="134"/>
                    <a:pt x="358" y="132"/>
                  </a:cubicBezTo>
                  <a:cubicBezTo>
                    <a:pt x="358" y="129"/>
                    <a:pt x="356" y="127"/>
                    <a:pt x="357" y="125"/>
                  </a:cubicBezTo>
                  <a:close/>
                  <a:moveTo>
                    <a:pt x="357" y="129"/>
                  </a:moveTo>
                  <a:cubicBezTo>
                    <a:pt x="358" y="132"/>
                    <a:pt x="353" y="131"/>
                    <a:pt x="353" y="129"/>
                  </a:cubicBezTo>
                  <a:cubicBezTo>
                    <a:pt x="355" y="130"/>
                    <a:pt x="355" y="129"/>
                    <a:pt x="357" y="129"/>
                  </a:cubicBezTo>
                  <a:cubicBezTo>
                    <a:pt x="357" y="129"/>
                    <a:pt x="357" y="129"/>
                    <a:pt x="357" y="129"/>
                  </a:cubicBezTo>
                  <a:close/>
                  <a:moveTo>
                    <a:pt x="349" y="131"/>
                  </a:moveTo>
                  <a:cubicBezTo>
                    <a:pt x="352" y="131"/>
                    <a:pt x="353" y="134"/>
                    <a:pt x="356" y="133"/>
                  </a:cubicBezTo>
                  <a:cubicBezTo>
                    <a:pt x="355" y="134"/>
                    <a:pt x="354" y="135"/>
                    <a:pt x="352" y="135"/>
                  </a:cubicBezTo>
                  <a:cubicBezTo>
                    <a:pt x="352" y="134"/>
                    <a:pt x="353" y="134"/>
                    <a:pt x="353" y="134"/>
                  </a:cubicBezTo>
                  <a:cubicBezTo>
                    <a:pt x="351" y="134"/>
                    <a:pt x="352" y="136"/>
                    <a:pt x="349" y="136"/>
                  </a:cubicBezTo>
                  <a:cubicBezTo>
                    <a:pt x="349" y="135"/>
                    <a:pt x="349" y="134"/>
                    <a:pt x="350" y="134"/>
                  </a:cubicBezTo>
                  <a:cubicBezTo>
                    <a:pt x="349" y="134"/>
                    <a:pt x="348" y="134"/>
                    <a:pt x="347" y="134"/>
                  </a:cubicBezTo>
                  <a:cubicBezTo>
                    <a:pt x="350" y="135"/>
                    <a:pt x="344" y="137"/>
                    <a:pt x="347" y="137"/>
                  </a:cubicBezTo>
                  <a:cubicBezTo>
                    <a:pt x="347" y="138"/>
                    <a:pt x="345" y="138"/>
                    <a:pt x="345" y="138"/>
                  </a:cubicBezTo>
                  <a:cubicBezTo>
                    <a:pt x="345" y="137"/>
                    <a:pt x="345" y="136"/>
                    <a:pt x="345" y="135"/>
                  </a:cubicBezTo>
                  <a:cubicBezTo>
                    <a:pt x="347" y="134"/>
                    <a:pt x="347" y="134"/>
                    <a:pt x="349" y="131"/>
                  </a:cubicBezTo>
                  <a:close/>
                  <a:moveTo>
                    <a:pt x="348" y="136"/>
                  </a:moveTo>
                  <a:cubicBezTo>
                    <a:pt x="349" y="136"/>
                    <a:pt x="350" y="136"/>
                    <a:pt x="351" y="136"/>
                  </a:cubicBezTo>
                  <a:cubicBezTo>
                    <a:pt x="347" y="139"/>
                    <a:pt x="345" y="143"/>
                    <a:pt x="341" y="145"/>
                  </a:cubicBezTo>
                  <a:cubicBezTo>
                    <a:pt x="342" y="143"/>
                    <a:pt x="341" y="142"/>
                    <a:pt x="339" y="142"/>
                  </a:cubicBezTo>
                  <a:cubicBezTo>
                    <a:pt x="341" y="141"/>
                    <a:pt x="339" y="137"/>
                    <a:pt x="344" y="137"/>
                  </a:cubicBezTo>
                  <a:cubicBezTo>
                    <a:pt x="343" y="138"/>
                    <a:pt x="343" y="138"/>
                    <a:pt x="342" y="138"/>
                  </a:cubicBezTo>
                  <a:cubicBezTo>
                    <a:pt x="342" y="139"/>
                    <a:pt x="342" y="141"/>
                    <a:pt x="342" y="142"/>
                  </a:cubicBezTo>
                  <a:cubicBezTo>
                    <a:pt x="345" y="142"/>
                    <a:pt x="345" y="140"/>
                    <a:pt x="345" y="139"/>
                  </a:cubicBezTo>
                  <a:cubicBezTo>
                    <a:pt x="347" y="140"/>
                    <a:pt x="347" y="138"/>
                    <a:pt x="348" y="136"/>
                  </a:cubicBezTo>
                  <a:close/>
                  <a:moveTo>
                    <a:pt x="336" y="141"/>
                  </a:moveTo>
                  <a:cubicBezTo>
                    <a:pt x="337" y="141"/>
                    <a:pt x="337" y="141"/>
                    <a:pt x="337" y="141"/>
                  </a:cubicBezTo>
                  <a:cubicBezTo>
                    <a:pt x="337" y="143"/>
                    <a:pt x="335" y="143"/>
                    <a:pt x="336" y="146"/>
                  </a:cubicBezTo>
                  <a:cubicBezTo>
                    <a:pt x="337" y="146"/>
                    <a:pt x="338" y="144"/>
                    <a:pt x="339" y="145"/>
                  </a:cubicBezTo>
                  <a:cubicBezTo>
                    <a:pt x="336" y="146"/>
                    <a:pt x="336" y="151"/>
                    <a:pt x="333" y="149"/>
                  </a:cubicBezTo>
                  <a:cubicBezTo>
                    <a:pt x="336" y="146"/>
                    <a:pt x="333" y="144"/>
                    <a:pt x="336" y="141"/>
                  </a:cubicBezTo>
                  <a:close/>
                  <a:moveTo>
                    <a:pt x="324" y="196"/>
                  </a:moveTo>
                  <a:cubicBezTo>
                    <a:pt x="324" y="195"/>
                    <a:pt x="323" y="193"/>
                    <a:pt x="324" y="192"/>
                  </a:cubicBezTo>
                  <a:cubicBezTo>
                    <a:pt x="323" y="193"/>
                    <a:pt x="322" y="194"/>
                    <a:pt x="320" y="194"/>
                  </a:cubicBezTo>
                  <a:cubicBezTo>
                    <a:pt x="321" y="193"/>
                    <a:pt x="321" y="193"/>
                    <a:pt x="321" y="192"/>
                  </a:cubicBezTo>
                  <a:cubicBezTo>
                    <a:pt x="322" y="192"/>
                    <a:pt x="323" y="192"/>
                    <a:pt x="324" y="192"/>
                  </a:cubicBezTo>
                  <a:cubicBezTo>
                    <a:pt x="324" y="193"/>
                    <a:pt x="325" y="194"/>
                    <a:pt x="325" y="195"/>
                  </a:cubicBezTo>
                  <a:cubicBezTo>
                    <a:pt x="325" y="196"/>
                    <a:pt x="324" y="195"/>
                    <a:pt x="324" y="196"/>
                  </a:cubicBezTo>
                  <a:close/>
                  <a:moveTo>
                    <a:pt x="337" y="225"/>
                  </a:moveTo>
                  <a:cubicBezTo>
                    <a:pt x="337" y="224"/>
                    <a:pt x="337" y="224"/>
                    <a:pt x="337" y="223"/>
                  </a:cubicBezTo>
                  <a:cubicBezTo>
                    <a:pt x="339" y="225"/>
                    <a:pt x="335" y="226"/>
                    <a:pt x="334" y="227"/>
                  </a:cubicBezTo>
                  <a:cubicBezTo>
                    <a:pt x="335" y="225"/>
                    <a:pt x="333" y="226"/>
                    <a:pt x="333" y="224"/>
                  </a:cubicBezTo>
                  <a:cubicBezTo>
                    <a:pt x="337" y="223"/>
                    <a:pt x="334" y="225"/>
                    <a:pt x="337" y="225"/>
                  </a:cubicBezTo>
                  <a:close/>
                  <a:moveTo>
                    <a:pt x="365" y="241"/>
                  </a:moveTo>
                  <a:cubicBezTo>
                    <a:pt x="366" y="241"/>
                    <a:pt x="369" y="244"/>
                    <a:pt x="370" y="246"/>
                  </a:cubicBezTo>
                  <a:cubicBezTo>
                    <a:pt x="368" y="245"/>
                    <a:pt x="367" y="243"/>
                    <a:pt x="365" y="241"/>
                  </a:cubicBezTo>
                  <a:close/>
                  <a:moveTo>
                    <a:pt x="414" y="248"/>
                  </a:moveTo>
                  <a:cubicBezTo>
                    <a:pt x="413" y="248"/>
                    <a:pt x="411" y="248"/>
                    <a:pt x="411" y="248"/>
                  </a:cubicBezTo>
                  <a:cubicBezTo>
                    <a:pt x="410" y="252"/>
                    <a:pt x="413" y="254"/>
                    <a:pt x="413" y="256"/>
                  </a:cubicBezTo>
                  <a:cubicBezTo>
                    <a:pt x="414" y="256"/>
                    <a:pt x="414" y="256"/>
                    <a:pt x="415" y="256"/>
                  </a:cubicBezTo>
                  <a:cubicBezTo>
                    <a:pt x="415" y="254"/>
                    <a:pt x="416" y="254"/>
                    <a:pt x="416" y="252"/>
                  </a:cubicBezTo>
                  <a:cubicBezTo>
                    <a:pt x="414" y="251"/>
                    <a:pt x="413" y="251"/>
                    <a:pt x="412" y="251"/>
                  </a:cubicBezTo>
                  <a:cubicBezTo>
                    <a:pt x="413" y="251"/>
                    <a:pt x="412" y="249"/>
                    <a:pt x="413" y="248"/>
                  </a:cubicBezTo>
                  <a:cubicBezTo>
                    <a:pt x="413" y="249"/>
                    <a:pt x="414" y="249"/>
                    <a:pt x="414" y="248"/>
                  </a:cubicBezTo>
                  <a:close/>
                  <a:moveTo>
                    <a:pt x="417" y="263"/>
                  </a:moveTo>
                  <a:cubicBezTo>
                    <a:pt x="417" y="265"/>
                    <a:pt x="416" y="266"/>
                    <a:pt x="418" y="267"/>
                  </a:cubicBezTo>
                  <a:cubicBezTo>
                    <a:pt x="416" y="267"/>
                    <a:pt x="417" y="270"/>
                    <a:pt x="415" y="268"/>
                  </a:cubicBezTo>
                  <a:cubicBezTo>
                    <a:pt x="416" y="268"/>
                    <a:pt x="417" y="266"/>
                    <a:pt x="416" y="266"/>
                  </a:cubicBezTo>
                  <a:cubicBezTo>
                    <a:pt x="416" y="267"/>
                    <a:pt x="414" y="267"/>
                    <a:pt x="413" y="267"/>
                  </a:cubicBezTo>
                  <a:cubicBezTo>
                    <a:pt x="415" y="269"/>
                    <a:pt x="415" y="269"/>
                    <a:pt x="416" y="272"/>
                  </a:cubicBezTo>
                  <a:cubicBezTo>
                    <a:pt x="417" y="271"/>
                    <a:pt x="415" y="268"/>
                    <a:pt x="419" y="269"/>
                  </a:cubicBezTo>
                  <a:cubicBezTo>
                    <a:pt x="419" y="267"/>
                    <a:pt x="416" y="266"/>
                    <a:pt x="419" y="266"/>
                  </a:cubicBezTo>
                  <a:cubicBezTo>
                    <a:pt x="419" y="265"/>
                    <a:pt x="419" y="263"/>
                    <a:pt x="418" y="263"/>
                  </a:cubicBezTo>
                  <a:cubicBezTo>
                    <a:pt x="418" y="264"/>
                    <a:pt x="418" y="264"/>
                    <a:pt x="417" y="263"/>
                  </a:cubicBezTo>
                  <a:close/>
                  <a:moveTo>
                    <a:pt x="433" y="272"/>
                  </a:moveTo>
                  <a:cubicBezTo>
                    <a:pt x="435" y="273"/>
                    <a:pt x="430" y="275"/>
                    <a:pt x="432" y="275"/>
                  </a:cubicBezTo>
                  <a:cubicBezTo>
                    <a:pt x="433" y="274"/>
                    <a:pt x="433" y="277"/>
                    <a:pt x="435" y="277"/>
                  </a:cubicBezTo>
                  <a:cubicBezTo>
                    <a:pt x="435" y="275"/>
                    <a:pt x="435" y="274"/>
                    <a:pt x="436" y="274"/>
                  </a:cubicBezTo>
                  <a:cubicBezTo>
                    <a:pt x="436" y="274"/>
                    <a:pt x="436" y="275"/>
                    <a:pt x="436" y="275"/>
                  </a:cubicBezTo>
                  <a:cubicBezTo>
                    <a:pt x="437" y="273"/>
                    <a:pt x="434" y="271"/>
                    <a:pt x="433" y="272"/>
                  </a:cubicBezTo>
                  <a:close/>
                  <a:moveTo>
                    <a:pt x="418" y="282"/>
                  </a:moveTo>
                  <a:cubicBezTo>
                    <a:pt x="419" y="282"/>
                    <a:pt x="419" y="283"/>
                    <a:pt x="419" y="283"/>
                  </a:cubicBezTo>
                  <a:cubicBezTo>
                    <a:pt x="419" y="285"/>
                    <a:pt x="417" y="283"/>
                    <a:pt x="418" y="285"/>
                  </a:cubicBezTo>
                  <a:cubicBezTo>
                    <a:pt x="416" y="284"/>
                    <a:pt x="419" y="283"/>
                    <a:pt x="418" y="282"/>
                  </a:cubicBezTo>
                  <a:close/>
                  <a:moveTo>
                    <a:pt x="422" y="283"/>
                  </a:moveTo>
                  <a:cubicBezTo>
                    <a:pt x="422" y="281"/>
                    <a:pt x="424" y="284"/>
                    <a:pt x="424" y="282"/>
                  </a:cubicBezTo>
                  <a:cubicBezTo>
                    <a:pt x="426" y="283"/>
                    <a:pt x="422" y="284"/>
                    <a:pt x="422" y="283"/>
                  </a:cubicBezTo>
                  <a:close/>
                  <a:moveTo>
                    <a:pt x="325" y="301"/>
                  </a:moveTo>
                  <a:cubicBezTo>
                    <a:pt x="323" y="302"/>
                    <a:pt x="322" y="299"/>
                    <a:pt x="325" y="301"/>
                  </a:cubicBezTo>
                  <a:close/>
                  <a:moveTo>
                    <a:pt x="312" y="312"/>
                  </a:moveTo>
                  <a:cubicBezTo>
                    <a:pt x="316" y="311"/>
                    <a:pt x="316" y="317"/>
                    <a:pt x="319" y="316"/>
                  </a:cubicBezTo>
                  <a:cubicBezTo>
                    <a:pt x="317" y="314"/>
                    <a:pt x="315" y="313"/>
                    <a:pt x="315" y="309"/>
                  </a:cubicBezTo>
                  <a:cubicBezTo>
                    <a:pt x="312" y="309"/>
                    <a:pt x="311" y="303"/>
                    <a:pt x="308" y="305"/>
                  </a:cubicBezTo>
                  <a:cubicBezTo>
                    <a:pt x="309" y="305"/>
                    <a:pt x="308" y="305"/>
                    <a:pt x="307" y="306"/>
                  </a:cubicBezTo>
                  <a:cubicBezTo>
                    <a:pt x="309" y="305"/>
                    <a:pt x="309" y="306"/>
                    <a:pt x="310" y="307"/>
                  </a:cubicBezTo>
                  <a:cubicBezTo>
                    <a:pt x="309" y="307"/>
                    <a:pt x="309" y="307"/>
                    <a:pt x="308" y="308"/>
                  </a:cubicBezTo>
                  <a:cubicBezTo>
                    <a:pt x="310" y="310"/>
                    <a:pt x="311" y="309"/>
                    <a:pt x="312" y="312"/>
                  </a:cubicBezTo>
                  <a:close/>
                  <a:moveTo>
                    <a:pt x="146" y="325"/>
                  </a:moveTo>
                  <a:cubicBezTo>
                    <a:pt x="144" y="325"/>
                    <a:pt x="151" y="325"/>
                    <a:pt x="150" y="328"/>
                  </a:cubicBezTo>
                  <a:cubicBezTo>
                    <a:pt x="149" y="327"/>
                    <a:pt x="147" y="325"/>
                    <a:pt x="148" y="328"/>
                  </a:cubicBezTo>
                  <a:cubicBezTo>
                    <a:pt x="146" y="329"/>
                    <a:pt x="146" y="329"/>
                    <a:pt x="145" y="328"/>
                  </a:cubicBezTo>
                  <a:cubicBezTo>
                    <a:pt x="144" y="327"/>
                    <a:pt x="147" y="326"/>
                    <a:pt x="146" y="325"/>
                  </a:cubicBezTo>
                  <a:close/>
                  <a:moveTo>
                    <a:pt x="174" y="346"/>
                  </a:moveTo>
                  <a:cubicBezTo>
                    <a:pt x="175" y="346"/>
                    <a:pt x="175" y="346"/>
                    <a:pt x="177" y="346"/>
                  </a:cubicBezTo>
                  <a:cubicBezTo>
                    <a:pt x="177" y="347"/>
                    <a:pt x="178" y="347"/>
                    <a:pt x="179" y="347"/>
                  </a:cubicBezTo>
                  <a:cubicBezTo>
                    <a:pt x="178" y="349"/>
                    <a:pt x="179" y="349"/>
                    <a:pt x="178" y="351"/>
                  </a:cubicBezTo>
                  <a:cubicBezTo>
                    <a:pt x="177" y="349"/>
                    <a:pt x="176" y="348"/>
                    <a:pt x="174" y="346"/>
                  </a:cubicBezTo>
                  <a:close/>
                  <a:moveTo>
                    <a:pt x="362" y="350"/>
                  </a:moveTo>
                  <a:cubicBezTo>
                    <a:pt x="363" y="348"/>
                    <a:pt x="361" y="351"/>
                    <a:pt x="359" y="351"/>
                  </a:cubicBezTo>
                  <a:cubicBezTo>
                    <a:pt x="360" y="350"/>
                    <a:pt x="360" y="349"/>
                    <a:pt x="360" y="349"/>
                  </a:cubicBezTo>
                  <a:cubicBezTo>
                    <a:pt x="361" y="349"/>
                    <a:pt x="361" y="350"/>
                    <a:pt x="362" y="350"/>
                  </a:cubicBezTo>
                  <a:close/>
                  <a:moveTo>
                    <a:pt x="364" y="351"/>
                  </a:moveTo>
                  <a:cubicBezTo>
                    <a:pt x="363" y="352"/>
                    <a:pt x="364" y="355"/>
                    <a:pt x="366" y="355"/>
                  </a:cubicBezTo>
                  <a:cubicBezTo>
                    <a:pt x="365" y="356"/>
                    <a:pt x="366" y="358"/>
                    <a:pt x="367" y="359"/>
                  </a:cubicBezTo>
                  <a:cubicBezTo>
                    <a:pt x="367" y="358"/>
                    <a:pt x="368" y="359"/>
                    <a:pt x="368" y="358"/>
                  </a:cubicBezTo>
                  <a:cubicBezTo>
                    <a:pt x="367" y="356"/>
                    <a:pt x="366" y="352"/>
                    <a:pt x="364" y="351"/>
                  </a:cubicBezTo>
                  <a:close/>
                  <a:moveTo>
                    <a:pt x="362" y="353"/>
                  </a:moveTo>
                  <a:cubicBezTo>
                    <a:pt x="362" y="353"/>
                    <a:pt x="362" y="353"/>
                    <a:pt x="362" y="352"/>
                  </a:cubicBezTo>
                  <a:cubicBezTo>
                    <a:pt x="363" y="352"/>
                    <a:pt x="363" y="354"/>
                    <a:pt x="364" y="354"/>
                  </a:cubicBezTo>
                  <a:cubicBezTo>
                    <a:pt x="364" y="355"/>
                    <a:pt x="362" y="354"/>
                    <a:pt x="362" y="353"/>
                  </a:cubicBezTo>
                  <a:close/>
                  <a:moveTo>
                    <a:pt x="169" y="360"/>
                  </a:moveTo>
                  <a:cubicBezTo>
                    <a:pt x="169" y="360"/>
                    <a:pt x="169" y="360"/>
                    <a:pt x="168" y="360"/>
                  </a:cubicBezTo>
                  <a:cubicBezTo>
                    <a:pt x="167" y="361"/>
                    <a:pt x="168" y="362"/>
                    <a:pt x="168" y="363"/>
                  </a:cubicBezTo>
                  <a:cubicBezTo>
                    <a:pt x="166" y="364"/>
                    <a:pt x="165" y="363"/>
                    <a:pt x="165" y="362"/>
                  </a:cubicBezTo>
                  <a:cubicBezTo>
                    <a:pt x="167" y="362"/>
                    <a:pt x="167" y="359"/>
                    <a:pt x="169" y="360"/>
                  </a:cubicBezTo>
                  <a:close/>
                  <a:moveTo>
                    <a:pt x="171" y="360"/>
                  </a:moveTo>
                  <a:cubicBezTo>
                    <a:pt x="169" y="362"/>
                    <a:pt x="172" y="361"/>
                    <a:pt x="171" y="363"/>
                  </a:cubicBezTo>
                  <a:cubicBezTo>
                    <a:pt x="170" y="361"/>
                    <a:pt x="170" y="364"/>
                    <a:pt x="168" y="364"/>
                  </a:cubicBezTo>
                  <a:cubicBezTo>
                    <a:pt x="169" y="363"/>
                    <a:pt x="168" y="360"/>
                    <a:pt x="171" y="360"/>
                  </a:cubicBezTo>
                  <a:close/>
                  <a:moveTo>
                    <a:pt x="310" y="405"/>
                  </a:moveTo>
                  <a:cubicBezTo>
                    <a:pt x="315" y="407"/>
                    <a:pt x="307" y="404"/>
                    <a:pt x="310" y="405"/>
                  </a:cubicBezTo>
                  <a:close/>
                  <a:moveTo>
                    <a:pt x="141" y="424"/>
                  </a:moveTo>
                  <a:cubicBezTo>
                    <a:pt x="142" y="426"/>
                    <a:pt x="143" y="428"/>
                    <a:pt x="145" y="429"/>
                  </a:cubicBezTo>
                  <a:cubicBezTo>
                    <a:pt x="145" y="427"/>
                    <a:pt x="146" y="426"/>
                    <a:pt x="145" y="425"/>
                  </a:cubicBezTo>
                  <a:cubicBezTo>
                    <a:pt x="146" y="426"/>
                    <a:pt x="146" y="425"/>
                    <a:pt x="146" y="424"/>
                  </a:cubicBezTo>
                  <a:cubicBezTo>
                    <a:pt x="143" y="424"/>
                    <a:pt x="148" y="421"/>
                    <a:pt x="146" y="421"/>
                  </a:cubicBezTo>
                  <a:cubicBezTo>
                    <a:pt x="146" y="423"/>
                    <a:pt x="144" y="421"/>
                    <a:pt x="143" y="421"/>
                  </a:cubicBezTo>
                  <a:cubicBezTo>
                    <a:pt x="143" y="421"/>
                    <a:pt x="143" y="422"/>
                    <a:pt x="142" y="422"/>
                  </a:cubicBezTo>
                  <a:cubicBezTo>
                    <a:pt x="142" y="421"/>
                    <a:pt x="143" y="420"/>
                    <a:pt x="142" y="420"/>
                  </a:cubicBezTo>
                  <a:cubicBezTo>
                    <a:pt x="141" y="421"/>
                    <a:pt x="140" y="423"/>
                    <a:pt x="141" y="424"/>
                  </a:cubicBezTo>
                  <a:cubicBezTo>
                    <a:pt x="142" y="424"/>
                    <a:pt x="142" y="423"/>
                    <a:pt x="143" y="423"/>
                  </a:cubicBezTo>
                  <a:cubicBezTo>
                    <a:pt x="142" y="424"/>
                    <a:pt x="144" y="425"/>
                    <a:pt x="143" y="425"/>
                  </a:cubicBezTo>
                  <a:cubicBezTo>
                    <a:pt x="142" y="426"/>
                    <a:pt x="142" y="425"/>
                    <a:pt x="141" y="424"/>
                  </a:cubicBezTo>
                  <a:close/>
                  <a:moveTo>
                    <a:pt x="429" y="428"/>
                  </a:moveTo>
                  <a:cubicBezTo>
                    <a:pt x="429" y="429"/>
                    <a:pt x="429" y="430"/>
                    <a:pt x="427" y="430"/>
                  </a:cubicBezTo>
                  <a:cubicBezTo>
                    <a:pt x="428" y="430"/>
                    <a:pt x="428" y="428"/>
                    <a:pt x="429" y="428"/>
                  </a:cubicBezTo>
                  <a:close/>
                  <a:moveTo>
                    <a:pt x="432" y="436"/>
                  </a:moveTo>
                  <a:cubicBezTo>
                    <a:pt x="431" y="439"/>
                    <a:pt x="433" y="441"/>
                    <a:pt x="429" y="442"/>
                  </a:cubicBezTo>
                  <a:cubicBezTo>
                    <a:pt x="429" y="441"/>
                    <a:pt x="428" y="441"/>
                    <a:pt x="428" y="440"/>
                  </a:cubicBezTo>
                  <a:cubicBezTo>
                    <a:pt x="428" y="442"/>
                    <a:pt x="430" y="443"/>
                    <a:pt x="430" y="445"/>
                  </a:cubicBezTo>
                  <a:cubicBezTo>
                    <a:pt x="435" y="443"/>
                    <a:pt x="433" y="437"/>
                    <a:pt x="431" y="434"/>
                  </a:cubicBezTo>
                  <a:cubicBezTo>
                    <a:pt x="430" y="435"/>
                    <a:pt x="432" y="437"/>
                    <a:pt x="430" y="436"/>
                  </a:cubicBezTo>
                  <a:cubicBezTo>
                    <a:pt x="430" y="437"/>
                    <a:pt x="430" y="437"/>
                    <a:pt x="430" y="438"/>
                  </a:cubicBezTo>
                  <a:cubicBezTo>
                    <a:pt x="432" y="439"/>
                    <a:pt x="431" y="436"/>
                    <a:pt x="432" y="436"/>
                  </a:cubicBezTo>
                  <a:close/>
                  <a:moveTo>
                    <a:pt x="435" y="449"/>
                  </a:moveTo>
                  <a:cubicBezTo>
                    <a:pt x="437" y="451"/>
                    <a:pt x="433" y="452"/>
                    <a:pt x="433" y="454"/>
                  </a:cubicBezTo>
                  <a:cubicBezTo>
                    <a:pt x="434" y="454"/>
                    <a:pt x="435" y="456"/>
                    <a:pt x="436" y="454"/>
                  </a:cubicBezTo>
                  <a:cubicBezTo>
                    <a:pt x="433" y="453"/>
                    <a:pt x="437" y="451"/>
                    <a:pt x="437" y="450"/>
                  </a:cubicBezTo>
                  <a:cubicBezTo>
                    <a:pt x="439" y="452"/>
                    <a:pt x="438" y="454"/>
                    <a:pt x="439" y="455"/>
                  </a:cubicBezTo>
                  <a:cubicBezTo>
                    <a:pt x="440" y="453"/>
                    <a:pt x="438" y="451"/>
                    <a:pt x="438" y="449"/>
                  </a:cubicBezTo>
                  <a:cubicBezTo>
                    <a:pt x="436" y="449"/>
                    <a:pt x="436" y="448"/>
                    <a:pt x="435" y="449"/>
                  </a:cubicBezTo>
                  <a:close/>
                  <a:moveTo>
                    <a:pt x="450" y="476"/>
                  </a:moveTo>
                  <a:cubicBezTo>
                    <a:pt x="449" y="478"/>
                    <a:pt x="449" y="472"/>
                    <a:pt x="448" y="475"/>
                  </a:cubicBezTo>
                  <a:cubicBezTo>
                    <a:pt x="450" y="476"/>
                    <a:pt x="446" y="477"/>
                    <a:pt x="446" y="478"/>
                  </a:cubicBezTo>
                  <a:cubicBezTo>
                    <a:pt x="446" y="478"/>
                    <a:pt x="447" y="481"/>
                    <a:pt x="448" y="479"/>
                  </a:cubicBezTo>
                  <a:cubicBezTo>
                    <a:pt x="446" y="478"/>
                    <a:pt x="452" y="477"/>
                    <a:pt x="450" y="476"/>
                  </a:cubicBezTo>
                  <a:close/>
                  <a:moveTo>
                    <a:pt x="337" y="227"/>
                  </a:moveTo>
                  <a:cubicBezTo>
                    <a:pt x="339" y="225"/>
                    <a:pt x="340" y="229"/>
                    <a:pt x="341" y="230"/>
                  </a:cubicBezTo>
                  <a:cubicBezTo>
                    <a:pt x="341" y="231"/>
                    <a:pt x="338" y="228"/>
                    <a:pt x="337" y="230"/>
                  </a:cubicBezTo>
                  <a:cubicBezTo>
                    <a:pt x="332" y="228"/>
                    <a:pt x="338" y="226"/>
                    <a:pt x="337" y="227"/>
                  </a:cubicBezTo>
                  <a:close/>
                  <a:moveTo>
                    <a:pt x="311" y="287"/>
                  </a:moveTo>
                  <a:cubicBezTo>
                    <a:pt x="311" y="286"/>
                    <a:pt x="310" y="287"/>
                    <a:pt x="310" y="286"/>
                  </a:cubicBezTo>
                  <a:cubicBezTo>
                    <a:pt x="309" y="286"/>
                    <a:pt x="311" y="287"/>
                    <a:pt x="309" y="288"/>
                  </a:cubicBezTo>
                  <a:cubicBezTo>
                    <a:pt x="307" y="287"/>
                    <a:pt x="306" y="286"/>
                    <a:pt x="306" y="283"/>
                  </a:cubicBezTo>
                  <a:cubicBezTo>
                    <a:pt x="310" y="283"/>
                    <a:pt x="311" y="282"/>
                    <a:pt x="313" y="285"/>
                  </a:cubicBezTo>
                  <a:cubicBezTo>
                    <a:pt x="312" y="285"/>
                    <a:pt x="311" y="285"/>
                    <a:pt x="311" y="285"/>
                  </a:cubicBezTo>
                  <a:cubicBezTo>
                    <a:pt x="311" y="286"/>
                    <a:pt x="312" y="286"/>
                    <a:pt x="313" y="286"/>
                  </a:cubicBezTo>
                  <a:cubicBezTo>
                    <a:pt x="313" y="288"/>
                    <a:pt x="312" y="288"/>
                    <a:pt x="311" y="289"/>
                  </a:cubicBezTo>
                  <a:cubicBezTo>
                    <a:pt x="310" y="289"/>
                    <a:pt x="309" y="287"/>
                    <a:pt x="311" y="287"/>
                  </a:cubicBezTo>
                  <a:close/>
                </a:path>
              </a:pathLst>
            </a:custGeom>
            <a:blipFill rotWithShape="1">
              <a:blip r:embed="rId1"/>
              <a:stretch>
                <a:fillRect t="-24000" b="-54000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10" name="Freeform 11"/>
            <p:cNvSpPr>
              <a:spLocks noEditPoints="1"/>
            </p:cNvSpPr>
            <p:nvPr/>
          </p:nvSpPr>
          <p:spPr bwMode="auto">
            <a:xfrm>
              <a:off x="15369" y="4512"/>
              <a:ext cx="1780" cy="2720"/>
            </a:xfrm>
            <a:custGeom>
              <a:avLst/>
              <a:gdLst>
                <a:gd name="T0" fmla="*/ 114 w 301"/>
                <a:gd name="T1" fmla="*/ 43 h 460"/>
                <a:gd name="T2" fmla="*/ 287 w 301"/>
                <a:gd name="T3" fmla="*/ 100 h 460"/>
                <a:gd name="T4" fmla="*/ 27 w 301"/>
                <a:gd name="T5" fmla="*/ 190 h 460"/>
                <a:gd name="T6" fmla="*/ 203 w 301"/>
                <a:gd name="T7" fmla="*/ 214 h 460"/>
                <a:gd name="T8" fmla="*/ 27 w 301"/>
                <a:gd name="T9" fmla="*/ 264 h 460"/>
                <a:gd name="T10" fmla="*/ 57 w 301"/>
                <a:gd name="T11" fmla="*/ 293 h 460"/>
                <a:gd name="T12" fmla="*/ 285 w 301"/>
                <a:gd name="T13" fmla="*/ 399 h 460"/>
                <a:gd name="T14" fmla="*/ 54 w 301"/>
                <a:gd name="T15" fmla="*/ 1 h 460"/>
                <a:gd name="T16" fmla="*/ 246 w 301"/>
                <a:gd name="T17" fmla="*/ 38 h 460"/>
                <a:gd name="T18" fmla="*/ 147 w 301"/>
                <a:gd name="T19" fmla="*/ 62 h 460"/>
                <a:gd name="T20" fmla="*/ 46 w 301"/>
                <a:gd name="T21" fmla="*/ 127 h 460"/>
                <a:gd name="T22" fmla="*/ 81 w 301"/>
                <a:gd name="T23" fmla="*/ 245 h 460"/>
                <a:gd name="T24" fmla="*/ 225 w 301"/>
                <a:gd name="T25" fmla="*/ 367 h 460"/>
                <a:gd name="T26" fmla="*/ 173 w 301"/>
                <a:gd name="T27" fmla="*/ 399 h 460"/>
                <a:gd name="T28" fmla="*/ 83 w 301"/>
                <a:gd name="T29" fmla="*/ 368 h 460"/>
                <a:gd name="T30" fmla="*/ 45 w 301"/>
                <a:gd name="T31" fmla="*/ 289 h 460"/>
                <a:gd name="T32" fmla="*/ 9 w 301"/>
                <a:gd name="T33" fmla="*/ 261 h 460"/>
                <a:gd name="T34" fmla="*/ 16 w 301"/>
                <a:gd name="T35" fmla="*/ 314 h 460"/>
                <a:gd name="T36" fmla="*/ 42 w 301"/>
                <a:gd name="T37" fmla="*/ 348 h 460"/>
                <a:gd name="T38" fmla="*/ 54 w 301"/>
                <a:gd name="T39" fmla="*/ 394 h 460"/>
                <a:gd name="T40" fmla="*/ 56 w 301"/>
                <a:gd name="T41" fmla="*/ 413 h 460"/>
                <a:gd name="T42" fmla="*/ 160 w 301"/>
                <a:gd name="T43" fmla="*/ 428 h 460"/>
                <a:gd name="T44" fmla="*/ 239 w 301"/>
                <a:gd name="T45" fmla="*/ 428 h 460"/>
                <a:gd name="T46" fmla="*/ 292 w 301"/>
                <a:gd name="T47" fmla="*/ 368 h 460"/>
                <a:gd name="T48" fmla="*/ 229 w 301"/>
                <a:gd name="T49" fmla="*/ 233 h 460"/>
                <a:gd name="T50" fmla="*/ 158 w 301"/>
                <a:gd name="T51" fmla="*/ 185 h 460"/>
                <a:gd name="T52" fmla="*/ 114 w 301"/>
                <a:gd name="T53" fmla="*/ 91 h 460"/>
                <a:gd name="T54" fmla="*/ 186 w 301"/>
                <a:gd name="T55" fmla="*/ 81 h 460"/>
                <a:gd name="T56" fmla="*/ 241 w 301"/>
                <a:gd name="T57" fmla="*/ 160 h 460"/>
                <a:gd name="T58" fmla="*/ 282 w 301"/>
                <a:gd name="T59" fmla="*/ 95 h 460"/>
                <a:gd name="T60" fmla="*/ 247 w 301"/>
                <a:gd name="T61" fmla="*/ 137 h 460"/>
                <a:gd name="T62" fmla="*/ 187 w 301"/>
                <a:gd name="T63" fmla="*/ 198 h 460"/>
                <a:gd name="T64" fmla="*/ 289 w 301"/>
                <a:gd name="T65" fmla="*/ 32 h 460"/>
                <a:gd name="T66" fmla="*/ 166 w 301"/>
                <a:gd name="T67" fmla="*/ 75 h 460"/>
                <a:gd name="T68" fmla="*/ 103 w 301"/>
                <a:gd name="T69" fmla="*/ 80 h 460"/>
                <a:gd name="T70" fmla="*/ 74 w 301"/>
                <a:gd name="T71" fmla="*/ 92 h 460"/>
                <a:gd name="T72" fmla="*/ 110 w 301"/>
                <a:gd name="T73" fmla="*/ 93 h 460"/>
                <a:gd name="T74" fmla="*/ 68 w 301"/>
                <a:gd name="T75" fmla="*/ 106 h 460"/>
                <a:gd name="T76" fmla="*/ 228 w 301"/>
                <a:gd name="T77" fmla="*/ 108 h 460"/>
                <a:gd name="T78" fmla="*/ 50 w 301"/>
                <a:gd name="T79" fmla="*/ 132 h 460"/>
                <a:gd name="T80" fmla="*/ 60 w 301"/>
                <a:gd name="T81" fmla="*/ 186 h 460"/>
                <a:gd name="T82" fmla="*/ 173 w 301"/>
                <a:gd name="T83" fmla="*/ 200 h 460"/>
                <a:gd name="T84" fmla="*/ 73 w 301"/>
                <a:gd name="T85" fmla="*/ 233 h 460"/>
                <a:gd name="T86" fmla="*/ 207 w 301"/>
                <a:gd name="T87" fmla="*/ 238 h 460"/>
                <a:gd name="T88" fmla="*/ 120 w 301"/>
                <a:gd name="T89" fmla="*/ 262 h 460"/>
                <a:gd name="T90" fmla="*/ 32 w 301"/>
                <a:gd name="T91" fmla="*/ 273 h 460"/>
                <a:gd name="T92" fmla="*/ 18 w 301"/>
                <a:gd name="T93" fmla="*/ 302 h 460"/>
                <a:gd name="T94" fmla="*/ 271 w 301"/>
                <a:gd name="T95" fmla="*/ 351 h 460"/>
                <a:gd name="T96" fmla="*/ 75 w 301"/>
                <a:gd name="T97" fmla="*/ 356 h 460"/>
                <a:gd name="T98" fmla="*/ 70 w 301"/>
                <a:gd name="T99" fmla="*/ 364 h 460"/>
                <a:gd name="T100" fmla="*/ 52 w 301"/>
                <a:gd name="T101" fmla="*/ 377 h 460"/>
                <a:gd name="T102" fmla="*/ 225 w 301"/>
                <a:gd name="T103" fmla="*/ 385 h 460"/>
                <a:gd name="T104" fmla="*/ 211 w 301"/>
                <a:gd name="T105" fmla="*/ 403 h 460"/>
                <a:gd name="T106" fmla="*/ 186 w 301"/>
                <a:gd name="T107" fmla="*/ 402 h 460"/>
                <a:gd name="T108" fmla="*/ 42 w 301"/>
                <a:gd name="T109" fmla="*/ 412 h 460"/>
                <a:gd name="T110" fmla="*/ 284 w 301"/>
                <a:gd name="T111" fmla="*/ 37 h 460"/>
                <a:gd name="T112" fmla="*/ 146 w 301"/>
                <a:gd name="T113" fmla="*/ 51 h 460"/>
                <a:gd name="T114" fmla="*/ 43 w 301"/>
                <a:gd name="T115" fmla="*/ 124 h 460"/>
                <a:gd name="T116" fmla="*/ 212 w 301"/>
                <a:gd name="T117" fmla="*/ 217 h 460"/>
                <a:gd name="T118" fmla="*/ 149 w 301"/>
                <a:gd name="T119" fmla="*/ 287 h 460"/>
                <a:gd name="T120" fmla="*/ 248 w 301"/>
                <a:gd name="T121" fmla="*/ 424 h 460"/>
                <a:gd name="T122" fmla="*/ 9 w 301"/>
                <a:gd name="T123" fmla="*/ 294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1" h="460">
                  <a:moveTo>
                    <a:pt x="54" y="4"/>
                  </a:moveTo>
                  <a:cubicBezTo>
                    <a:pt x="55" y="4"/>
                    <a:pt x="55" y="5"/>
                    <a:pt x="55" y="6"/>
                  </a:cubicBezTo>
                  <a:cubicBezTo>
                    <a:pt x="54" y="6"/>
                    <a:pt x="54" y="6"/>
                    <a:pt x="54" y="7"/>
                  </a:cubicBezTo>
                  <a:cubicBezTo>
                    <a:pt x="52" y="6"/>
                    <a:pt x="53" y="4"/>
                    <a:pt x="54" y="4"/>
                  </a:cubicBezTo>
                  <a:close/>
                  <a:moveTo>
                    <a:pt x="54" y="8"/>
                  </a:moveTo>
                  <a:cubicBezTo>
                    <a:pt x="54" y="8"/>
                    <a:pt x="55" y="9"/>
                    <a:pt x="55" y="8"/>
                  </a:cubicBezTo>
                  <a:cubicBezTo>
                    <a:pt x="57" y="9"/>
                    <a:pt x="53" y="10"/>
                    <a:pt x="54" y="8"/>
                  </a:cubicBezTo>
                  <a:close/>
                  <a:moveTo>
                    <a:pt x="57" y="8"/>
                  </a:moveTo>
                  <a:cubicBezTo>
                    <a:pt x="58" y="7"/>
                    <a:pt x="61" y="8"/>
                    <a:pt x="60" y="9"/>
                  </a:cubicBezTo>
                  <a:cubicBezTo>
                    <a:pt x="58" y="10"/>
                    <a:pt x="58" y="8"/>
                    <a:pt x="57" y="8"/>
                  </a:cubicBezTo>
                  <a:close/>
                  <a:moveTo>
                    <a:pt x="118" y="41"/>
                  </a:moveTo>
                  <a:cubicBezTo>
                    <a:pt x="118" y="41"/>
                    <a:pt x="119" y="41"/>
                    <a:pt x="120" y="41"/>
                  </a:cubicBezTo>
                  <a:cubicBezTo>
                    <a:pt x="120" y="42"/>
                    <a:pt x="120" y="42"/>
                    <a:pt x="120" y="43"/>
                  </a:cubicBezTo>
                  <a:cubicBezTo>
                    <a:pt x="119" y="43"/>
                    <a:pt x="118" y="43"/>
                    <a:pt x="118" y="43"/>
                  </a:cubicBezTo>
                  <a:cubicBezTo>
                    <a:pt x="118" y="42"/>
                    <a:pt x="118" y="42"/>
                    <a:pt x="118" y="41"/>
                  </a:cubicBezTo>
                  <a:close/>
                  <a:moveTo>
                    <a:pt x="237" y="43"/>
                  </a:moveTo>
                  <a:cubicBezTo>
                    <a:pt x="238" y="42"/>
                    <a:pt x="240" y="43"/>
                    <a:pt x="239" y="45"/>
                  </a:cubicBezTo>
                  <a:cubicBezTo>
                    <a:pt x="238" y="45"/>
                    <a:pt x="238" y="44"/>
                    <a:pt x="237" y="43"/>
                  </a:cubicBezTo>
                  <a:close/>
                  <a:moveTo>
                    <a:pt x="114" y="43"/>
                  </a:moveTo>
                  <a:cubicBezTo>
                    <a:pt x="115" y="44"/>
                    <a:pt x="115" y="43"/>
                    <a:pt x="116" y="43"/>
                  </a:cubicBezTo>
                  <a:cubicBezTo>
                    <a:pt x="116" y="45"/>
                    <a:pt x="116" y="45"/>
                    <a:pt x="116" y="46"/>
                  </a:cubicBezTo>
                  <a:cubicBezTo>
                    <a:pt x="115" y="45"/>
                    <a:pt x="114" y="45"/>
                    <a:pt x="114" y="43"/>
                  </a:cubicBezTo>
                  <a:close/>
                  <a:moveTo>
                    <a:pt x="243" y="46"/>
                  </a:moveTo>
                  <a:cubicBezTo>
                    <a:pt x="243" y="43"/>
                    <a:pt x="240" y="44"/>
                    <a:pt x="240" y="45"/>
                  </a:cubicBezTo>
                  <a:cubicBezTo>
                    <a:pt x="242" y="45"/>
                    <a:pt x="241" y="47"/>
                    <a:pt x="243" y="46"/>
                  </a:cubicBezTo>
                  <a:close/>
                  <a:moveTo>
                    <a:pt x="106" y="52"/>
                  </a:moveTo>
                  <a:cubicBezTo>
                    <a:pt x="108" y="53"/>
                    <a:pt x="107" y="53"/>
                    <a:pt x="107" y="54"/>
                  </a:cubicBezTo>
                  <a:cubicBezTo>
                    <a:pt x="106" y="54"/>
                    <a:pt x="105" y="54"/>
                    <a:pt x="105" y="54"/>
                  </a:cubicBezTo>
                  <a:cubicBezTo>
                    <a:pt x="105" y="54"/>
                    <a:pt x="106" y="53"/>
                    <a:pt x="106" y="52"/>
                  </a:cubicBezTo>
                  <a:close/>
                  <a:moveTo>
                    <a:pt x="100" y="54"/>
                  </a:moveTo>
                  <a:cubicBezTo>
                    <a:pt x="103" y="54"/>
                    <a:pt x="100" y="58"/>
                    <a:pt x="103" y="57"/>
                  </a:cubicBezTo>
                  <a:cubicBezTo>
                    <a:pt x="102" y="59"/>
                    <a:pt x="101" y="59"/>
                    <a:pt x="99" y="58"/>
                  </a:cubicBezTo>
                  <a:cubicBezTo>
                    <a:pt x="100" y="57"/>
                    <a:pt x="101" y="56"/>
                    <a:pt x="100" y="54"/>
                  </a:cubicBezTo>
                  <a:close/>
                  <a:moveTo>
                    <a:pt x="204" y="65"/>
                  </a:moveTo>
                  <a:cubicBezTo>
                    <a:pt x="204" y="64"/>
                    <a:pt x="205" y="66"/>
                    <a:pt x="206" y="65"/>
                  </a:cubicBezTo>
                  <a:cubicBezTo>
                    <a:pt x="206" y="66"/>
                    <a:pt x="205" y="66"/>
                    <a:pt x="205" y="68"/>
                  </a:cubicBezTo>
                  <a:cubicBezTo>
                    <a:pt x="204" y="68"/>
                    <a:pt x="205" y="66"/>
                    <a:pt x="204" y="65"/>
                  </a:cubicBezTo>
                  <a:close/>
                  <a:moveTo>
                    <a:pt x="229" y="76"/>
                  </a:moveTo>
                  <a:cubicBezTo>
                    <a:pt x="231" y="74"/>
                    <a:pt x="232" y="78"/>
                    <a:pt x="229" y="78"/>
                  </a:cubicBezTo>
                  <a:cubicBezTo>
                    <a:pt x="230" y="78"/>
                    <a:pt x="230" y="77"/>
                    <a:pt x="229" y="76"/>
                  </a:cubicBezTo>
                  <a:close/>
                  <a:moveTo>
                    <a:pt x="128" y="79"/>
                  </a:moveTo>
                  <a:cubicBezTo>
                    <a:pt x="130" y="79"/>
                    <a:pt x="131" y="79"/>
                    <a:pt x="132" y="80"/>
                  </a:cubicBezTo>
                  <a:cubicBezTo>
                    <a:pt x="131" y="81"/>
                    <a:pt x="127" y="81"/>
                    <a:pt x="128" y="79"/>
                  </a:cubicBezTo>
                  <a:close/>
                  <a:moveTo>
                    <a:pt x="287" y="100"/>
                  </a:moveTo>
                  <a:cubicBezTo>
                    <a:pt x="287" y="101"/>
                    <a:pt x="288" y="101"/>
                    <a:pt x="288" y="101"/>
                  </a:cubicBezTo>
                  <a:cubicBezTo>
                    <a:pt x="288" y="102"/>
                    <a:pt x="287" y="102"/>
                    <a:pt x="288" y="102"/>
                  </a:cubicBezTo>
                  <a:cubicBezTo>
                    <a:pt x="287" y="104"/>
                    <a:pt x="284" y="100"/>
                    <a:pt x="287" y="100"/>
                  </a:cubicBezTo>
                  <a:close/>
                  <a:moveTo>
                    <a:pt x="46" y="102"/>
                  </a:moveTo>
                  <a:cubicBezTo>
                    <a:pt x="49" y="102"/>
                    <a:pt x="48" y="106"/>
                    <a:pt x="46" y="105"/>
                  </a:cubicBezTo>
                  <a:cubicBezTo>
                    <a:pt x="46" y="104"/>
                    <a:pt x="47" y="104"/>
                    <a:pt x="46" y="102"/>
                  </a:cubicBezTo>
                  <a:close/>
                  <a:moveTo>
                    <a:pt x="287" y="107"/>
                  </a:moveTo>
                  <a:cubicBezTo>
                    <a:pt x="288" y="106"/>
                    <a:pt x="288" y="107"/>
                    <a:pt x="288" y="108"/>
                  </a:cubicBezTo>
                  <a:cubicBezTo>
                    <a:pt x="287" y="108"/>
                    <a:pt x="287" y="108"/>
                    <a:pt x="287" y="108"/>
                  </a:cubicBezTo>
                  <a:cubicBezTo>
                    <a:pt x="287" y="107"/>
                    <a:pt x="287" y="107"/>
                    <a:pt x="287" y="107"/>
                  </a:cubicBezTo>
                  <a:close/>
                  <a:moveTo>
                    <a:pt x="288" y="109"/>
                  </a:moveTo>
                  <a:cubicBezTo>
                    <a:pt x="288" y="109"/>
                    <a:pt x="289" y="110"/>
                    <a:pt x="289" y="110"/>
                  </a:cubicBezTo>
                  <a:cubicBezTo>
                    <a:pt x="289" y="110"/>
                    <a:pt x="289" y="112"/>
                    <a:pt x="288" y="112"/>
                  </a:cubicBezTo>
                  <a:cubicBezTo>
                    <a:pt x="289" y="110"/>
                    <a:pt x="285" y="110"/>
                    <a:pt x="288" y="109"/>
                  </a:cubicBezTo>
                  <a:close/>
                  <a:moveTo>
                    <a:pt x="229" y="118"/>
                  </a:moveTo>
                  <a:cubicBezTo>
                    <a:pt x="232" y="120"/>
                    <a:pt x="228" y="121"/>
                    <a:pt x="229" y="118"/>
                  </a:cubicBezTo>
                  <a:close/>
                  <a:moveTo>
                    <a:pt x="238" y="165"/>
                  </a:moveTo>
                  <a:cubicBezTo>
                    <a:pt x="241" y="165"/>
                    <a:pt x="238" y="167"/>
                    <a:pt x="239" y="168"/>
                  </a:cubicBezTo>
                  <a:cubicBezTo>
                    <a:pt x="238" y="168"/>
                    <a:pt x="239" y="166"/>
                    <a:pt x="238" y="165"/>
                  </a:cubicBezTo>
                  <a:close/>
                  <a:moveTo>
                    <a:pt x="26" y="188"/>
                  </a:moveTo>
                  <a:cubicBezTo>
                    <a:pt x="26" y="188"/>
                    <a:pt x="26" y="188"/>
                    <a:pt x="27" y="188"/>
                  </a:cubicBezTo>
                  <a:cubicBezTo>
                    <a:pt x="27" y="189"/>
                    <a:pt x="27" y="189"/>
                    <a:pt x="27" y="190"/>
                  </a:cubicBezTo>
                  <a:cubicBezTo>
                    <a:pt x="26" y="190"/>
                    <a:pt x="26" y="190"/>
                    <a:pt x="26" y="190"/>
                  </a:cubicBezTo>
                  <a:cubicBezTo>
                    <a:pt x="26" y="189"/>
                    <a:pt x="26" y="189"/>
                    <a:pt x="26" y="188"/>
                  </a:cubicBezTo>
                  <a:close/>
                  <a:moveTo>
                    <a:pt x="26" y="191"/>
                  </a:moveTo>
                  <a:cubicBezTo>
                    <a:pt x="27" y="191"/>
                    <a:pt x="27" y="191"/>
                    <a:pt x="27" y="191"/>
                  </a:cubicBezTo>
                  <a:cubicBezTo>
                    <a:pt x="28" y="191"/>
                    <a:pt x="30" y="193"/>
                    <a:pt x="29" y="196"/>
                  </a:cubicBezTo>
                  <a:cubicBezTo>
                    <a:pt x="29" y="195"/>
                    <a:pt x="29" y="195"/>
                    <a:pt x="28" y="195"/>
                  </a:cubicBezTo>
                  <a:cubicBezTo>
                    <a:pt x="28" y="196"/>
                    <a:pt x="28" y="196"/>
                    <a:pt x="28" y="197"/>
                  </a:cubicBezTo>
                  <a:cubicBezTo>
                    <a:pt x="32" y="195"/>
                    <a:pt x="32" y="201"/>
                    <a:pt x="34" y="204"/>
                  </a:cubicBezTo>
                  <a:cubicBezTo>
                    <a:pt x="30" y="204"/>
                    <a:pt x="31" y="198"/>
                    <a:pt x="27" y="198"/>
                  </a:cubicBezTo>
                  <a:cubicBezTo>
                    <a:pt x="27" y="195"/>
                    <a:pt x="25" y="194"/>
                    <a:pt x="26" y="191"/>
                  </a:cubicBezTo>
                  <a:close/>
                  <a:moveTo>
                    <a:pt x="195" y="202"/>
                  </a:moveTo>
                  <a:cubicBezTo>
                    <a:pt x="198" y="200"/>
                    <a:pt x="198" y="205"/>
                    <a:pt x="195" y="202"/>
                  </a:cubicBezTo>
                  <a:close/>
                  <a:moveTo>
                    <a:pt x="201" y="204"/>
                  </a:moveTo>
                  <a:cubicBezTo>
                    <a:pt x="202" y="204"/>
                    <a:pt x="203" y="205"/>
                    <a:pt x="204" y="204"/>
                  </a:cubicBezTo>
                  <a:cubicBezTo>
                    <a:pt x="203" y="205"/>
                    <a:pt x="203" y="207"/>
                    <a:pt x="201" y="207"/>
                  </a:cubicBezTo>
                  <a:cubicBezTo>
                    <a:pt x="202" y="206"/>
                    <a:pt x="202" y="206"/>
                    <a:pt x="201" y="206"/>
                  </a:cubicBezTo>
                  <a:cubicBezTo>
                    <a:pt x="201" y="205"/>
                    <a:pt x="201" y="205"/>
                    <a:pt x="201" y="204"/>
                  </a:cubicBezTo>
                  <a:close/>
                  <a:moveTo>
                    <a:pt x="22" y="209"/>
                  </a:moveTo>
                  <a:cubicBezTo>
                    <a:pt x="23" y="210"/>
                    <a:pt x="24" y="210"/>
                    <a:pt x="24" y="212"/>
                  </a:cubicBezTo>
                  <a:cubicBezTo>
                    <a:pt x="23" y="212"/>
                    <a:pt x="23" y="212"/>
                    <a:pt x="23" y="212"/>
                  </a:cubicBezTo>
                  <a:cubicBezTo>
                    <a:pt x="21" y="212"/>
                    <a:pt x="22" y="211"/>
                    <a:pt x="22" y="209"/>
                  </a:cubicBezTo>
                  <a:close/>
                  <a:moveTo>
                    <a:pt x="203" y="214"/>
                  </a:moveTo>
                  <a:cubicBezTo>
                    <a:pt x="204" y="213"/>
                    <a:pt x="205" y="215"/>
                    <a:pt x="207" y="214"/>
                  </a:cubicBezTo>
                  <a:cubicBezTo>
                    <a:pt x="207" y="217"/>
                    <a:pt x="206" y="216"/>
                    <a:pt x="204" y="216"/>
                  </a:cubicBezTo>
                  <a:cubicBezTo>
                    <a:pt x="204" y="215"/>
                    <a:pt x="204" y="214"/>
                    <a:pt x="203" y="214"/>
                  </a:cubicBezTo>
                  <a:close/>
                  <a:moveTo>
                    <a:pt x="20" y="215"/>
                  </a:moveTo>
                  <a:cubicBezTo>
                    <a:pt x="21" y="215"/>
                    <a:pt x="21" y="216"/>
                    <a:pt x="21" y="217"/>
                  </a:cubicBezTo>
                  <a:cubicBezTo>
                    <a:pt x="19" y="217"/>
                    <a:pt x="19" y="216"/>
                    <a:pt x="20" y="215"/>
                  </a:cubicBezTo>
                  <a:close/>
                  <a:moveTo>
                    <a:pt x="209" y="217"/>
                  </a:moveTo>
                  <a:cubicBezTo>
                    <a:pt x="211" y="217"/>
                    <a:pt x="211" y="218"/>
                    <a:pt x="211" y="219"/>
                  </a:cubicBezTo>
                  <a:cubicBezTo>
                    <a:pt x="210" y="219"/>
                    <a:pt x="210" y="219"/>
                    <a:pt x="209" y="219"/>
                  </a:cubicBezTo>
                  <a:cubicBezTo>
                    <a:pt x="209" y="219"/>
                    <a:pt x="209" y="218"/>
                    <a:pt x="209" y="217"/>
                  </a:cubicBezTo>
                  <a:close/>
                  <a:moveTo>
                    <a:pt x="28" y="261"/>
                  </a:moveTo>
                  <a:cubicBezTo>
                    <a:pt x="28" y="260"/>
                    <a:pt x="29" y="258"/>
                    <a:pt x="28" y="257"/>
                  </a:cubicBezTo>
                  <a:cubicBezTo>
                    <a:pt x="29" y="255"/>
                    <a:pt x="30" y="259"/>
                    <a:pt x="31" y="257"/>
                  </a:cubicBezTo>
                  <a:cubicBezTo>
                    <a:pt x="32" y="258"/>
                    <a:pt x="30" y="260"/>
                    <a:pt x="31" y="262"/>
                  </a:cubicBezTo>
                  <a:cubicBezTo>
                    <a:pt x="29" y="262"/>
                    <a:pt x="29" y="260"/>
                    <a:pt x="28" y="261"/>
                  </a:cubicBezTo>
                  <a:close/>
                  <a:moveTo>
                    <a:pt x="24" y="258"/>
                  </a:moveTo>
                  <a:cubicBezTo>
                    <a:pt x="26" y="258"/>
                    <a:pt x="25" y="260"/>
                    <a:pt x="24" y="260"/>
                  </a:cubicBezTo>
                  <a:cubicBezTo>
                    <a:pt x="23" y="260"/>
                    <a:pt x="24" y="258"/>
                    <a:pt x="24" y="258"/>
                  </a:cubicBezTo>
                  <a:close/>
                  <a:moveTo>
                    <a:pt x="27" y="259"/>
                  </a:moveTo>
                  <a:cubicBezTo>
                    <a:pt x="26" y="259"/>
                    <a:pt x="25" y="261"/>
                    <a:pt x="26" y="262"/>
                  </a:cubicBezTo>
                  <a:cubicBezTo>
                    <a:pt x="26" y="260"/>
                    <a:pt x="27" y="261"/>
                    <a:pt x="27" y="259"/>
                  </a:cubicBezTo>
                  <a:close/>
                  <a:moveTo>
                    <a:pt x="27" y="264"/>
                  </a:moveTo>
                  <a:cubicBezTo>
                    <a:pt x="27" y="264"/>
                    <a:pt x="27" y="263"/>
                    <a:pt x="28" y="263"/>
                  </a:cubicBezTo>
                  <a:cubicBezTo>
                    <a:pt x="28" y="263"/>
                    <a:pt x="28" y="263"/>
                    <a:pt x="28" y="262"/>
                  </a:cubicBezTo>
                  <a:cubicBezTo>
                    <a:pt x="26" y="261"/>
                    <a:pt x="26" y="264"/>
                    <a:pt x="27" y="264"/>
                  </a:cubicBezTo>
                  <a:close/>
                  <a:moveTo>
                    <a:pt x="124" y="276"/>
                  </a:moveTo>
                  <a:cubicBezTo>
                    <a:pt x="124" y="276"/>
                    <a:pt x="125" y="276"/>
                    <a:pt x="126" y="276"/>
                  </a:cubicBezTo>
                  <a:cubicBezTo>
                    <a:pt x="127" y="277"/>
                    <a:pt x="123" y="279"/>
                    <a:pt x="124" y="276"/>
                  </a:cubicBezTo>
                  <a:close/>
                  <a:moveTo>
                    <a:pt x="130" y="278"/>
                  </a:moveTo>
                  <a:cubicBezTo>
                    <a:pt x="131" y="278"/>
                    <a:pt x="131" y="278"/>
                    <a:pt x="132" y="278"/>
                  </a:cubicBezTo>
                  <a:cubicBezTo>
                    <a:pt x="132" y="279"/>
                    <a:pt x="132" y="279"/>
                    <a:pt x="132" y="279"/>
                  </a:cubicBezTo>
                  <a:cubicBezTo>
                    <a:pt x="131" y="279"/>
                    <a:pt x="131" y="279"/>
                    <a:pt x="130" y="279"/>
                  </a:cubicBezTo>
                  <a:cubicBezTo>
                    <a:pt x="130" y="279"/>
                    <a:pt x="130" y="279"/>
                    <a:pt x="130" y="278"/>
                  </a:cubicBezTo>
                  <a:close/>
                  <a:moveTo>
                    <a:pt x="159" y="289"/>
                  </a:moveTo>
                  <a:cubicBezTo>
                    <a:pt x="157" y="288"/>
                    <a:pt x="156" y="289"/>
                    <a:pt x="154" y="289"/>
                  </a:cubicBezTo>
                  <a:cubicBezTo>
                    <a:pt x="154" y="289"/>
                    <a:pt x="154" y="288"/>
                    <a:pt x="154" y="287"/>
                  </a:cubicBezTo>
                  <a:cubicBezTo>
                    <a:pt x="155" y="289"/>
                    <a:pt x="159" y="285"/>
                    <a:pt x="159" y="289"/>
                  </a:cubicBezTo>
                  <a:close/>
                  <a:moveTo>
                    <a:pt x="54" y="289"/>
                  </a:moveTo>
                  <a:cubicBezTo>
                    <a:pt x="55" y="289"/>
                    <a:pt x="55" y="290"/>
                    <a:pt x="56" y="290"/>
                  </a:cubicBezTo>
                  <a:cubicBezTo>
                    <a:pt x="56" y="293"/>
                    <a:pt x="55" y="293"/>
                    <a:pt x="56" y="295"/>
                  </a:cubicBezTo>
                  <a:cubicBezTo>
                    <a:pt x="54" y="294"/>
                    <a:pt x="54" y="292"/>
                    <a:pt x="54" y="289"/>
                  </a:cubicBezTo>
                  <a:close/>
                  <a:moveTo>
                    <a:pt x="57" y="293"/>
                  </a:moveTo>
                  <a:cubicBezTo>
                    <a:pt x="58" y="293"/>
                    <a:pt x="58" y="294"/>
                    <a:pt x="59" y="296"/>
                  </a:cubicBezTo>
                  <a:cubicBezTo>
                    <a:pt x="57" y="296"/>
                    <a:pt x="57" y="294"/>
                    <a:pt x="57" y="293"/>
                  </a:cubicBezTo>
                  <a:close/>
                  <a:moveTo>
                    <a:pt x="52" y="295"/>
                  </a:moveTo>
                  <a:cubicBezTo>
                    <a:pt x="52" y="296"/>
                    <a:pt x="52" y="297"/>
                    <a:pt x="53" y="297"/>
                  </a:cubicBezTo>
                  <a:cubicBezTo>
                    <a:pt x="53" y="297"/>
                    <a:pt x="53" y="296"/>
                    <a:pt x="54" y="296"/>
                  </a:cubicBezTo>
                  <a:cubicBezTo>
                    <a:pt x="54" y="297"/>
                    <a:pt x="54" y="298"/>
                    <a:pt x="55" y="297"/>
                  </a:cubicBezTo>
                  <a:cubicBezTo>
                    <a:pt x="55" y="297"/>
                    <a:pt x="55" y="296"/>
                    <a:pt x="55" y="296"/>
                  </a:cubicBezTo>
                  <a:cubicBezTo>
                    <a:pt x="54" y="295"/>
                    <a:pt x="53" y="296"/>
                    <a:pt x="52" y="295"/>
                  </a:cubicBezTo>
                  <a:close/>
                  <a:moveTo>
                    <a:pt x="13" y="307"/>
                  </a:moveTo>
                  <a:cubicBezTo>
                    <a:pt x="15" y="308"/>
                    <a:pt x="15" y="308"/>
                    <a:pt x="17" y="307"/>
                  </a:cubicBezTo>
                  <a:cubicBezTo>
                    <a:pt x="17" y="309"/>
                    <a:pt x="16" y="309"/>
                    <a:pt x="16" y="311"/>
                  </a:cubicBezTo>
                  <a:cubicBezTo>
                    <a:pt x="15" y="310"/>
                    <a:pt x="14" y="310"/>
                    <a:pt x="13" y="310"/>
                  </a:cubicBezTo>
                  <a:cubicBezTo>
                    <a:pt x="14" y="308"/>
                    <a:pt x="13" y="309"/>
                    <a:pt x="13" y="307"/>
                  </a:cubicBezTo>
                  <a:close/>
                  <a:moveTo>
                    <a:pt x="286" y="355"/>
                  </a:moveTo>
                  <a:cubicBezTo>
                    <a:pt x="287" y="355"/>
                    <a:pt x="286" y="357"/>
                    <a:pt x="286" y="357"/>
                  </a:cubicBezTo>
                  <a:cubicBezTo>
                    <a:pt x="285" y="357"/>
                    <a:pt x="285" y="357"/>
                    <a:pt x="284" y="357"/>
                  </a:cubicBezTo>
                  <a:cubicBezTo>
                    <a:pt x="284" y="356"/>
                    <a:pt x="284" y="356"/>
                    <a:pt x="284" y="356"/>
                  </a:cubicBezTo>
                  <a:cubicBezTo>
                    <a:pt x="285" y="356"/>
                    <a:pt x="285" y="356"/>
                    <a:pt x="286" y="355"/>
                  </a:cubicBezTo>
                  <a:close/>
                  <a:moveTo>
                    <a:pt x="286" y="391"/>
                  </a:moveTo>
                  <a:cubicBezTo>
                    <a:pt x="286" y="391"/>
                    <a:pt x="288" y="393"/>
                    <a:pt x="288" y="391"/>
                  </a:cubicBezTo>
                  <a:cubicBezTo>
                    <a:pt x="290" y="392"/>
                    <a:pt x="288" y="394"/>
                    <a:pt x="286" y="394"/>
                  </a:cubicBezTo>
                  <a:cubicBezTo>
                    <a:pt x="286" y="392"/>
                    <a:pt x="285" y="392"/>
                    <a:pt x="286" y="391"/>
                  </a:cubicBezTo>
                  <a:close/>
                  <a:moveTo>
                    <a:pt x="286" y="394"/>
                  </a:moveTo>
                  <a:cubicBezTo>
                    <a:pt x="286" y="396"/>
                    <a:pt x="284" y="397"/>
                    <a:pt x="285" y="399"/>
                  </a:cubicBezTo>
                  <a:cubicBezTo>
                    <a:pt x="286" y="398"/>
                    <a:pt x="287" y="396"/>
                    <a:pt x="286" y="394"/>
                  </a:cubicBezTo>
                  <a:close/>
                  <a:moveTo>
                    <a:pt x="77" y="397"/>
                  </a:moveTo>
                  <a:cubicBezTo>
                    <a:pt x="78" y="399"/>
                    <a:pt x="76" y="398"/>
                    <a:pt x="76" y="399"/>
                  </a:cubicBezTo>
                  <a:cubicBezTo>
                    <a:pt x="75" y="399"/>
                    <a:pt x="76" y="397"/>
                    <a:pt x="77" y="397"/>
                  </a:cubicBezTo>
                  <a:close/>
                  <a:moveTo>
                    <a:pt x="56" y="400"/>
                  </a:moveTo>
                  <a:cubicBezTo>
                    <a:pt x="59" y="401"/>
                    <a:pt x="54" y="403"/>
                    <a:pt x="56" y="400"/>
                  </a:cubicBezTo>
                  <a:close/>
                  <a:moveTo>
                    <a:pt x="266" y="402"/>
                  </a:moveTo>
                  <a:cubicBezTo>
                    <a:pt x="267" y="403"/>
                    <a:pt x="265" y="404"/>
                    <a:pt x="265" y="405"/>
                  </a:cubicBezTo>
                  <a:cubicBezTo>
                    <a:pt x="264" y="404"/>
                    <a:pt x="265" y="402"/>
                    <a:pt x="266" y="402"/>
                  </a:cubicBezTo>
                  <a:close/>
                  <a:moveTo>
                    <a:pt x="84" y="403"/>
                  </a:moveTo>
                  <a:cubicBezTo>
                    <a:pt x="85" y="403"/>
                    <a:pt x="85" y="406"/>
                    <a:pt x="84" y="405"/>
                  </a:cubicBezTo>
                  <a:cubicBezTo>
                    <a:pt x="85" y="404"/>
                    <a:pt x="83" y="404"/>
                    <a:pt x="84" y="403"/>
                  </a:cubicBezTo>
                  <a:close/>
                  <a:moveTo>
                    <a:pt x="220" y="421"/>
                  </a:moveTo>
                  <a:cubicBezTo>
                    <a:pt x="214" y="425"/>
                    <a:pt x="205" y="426"/>
                    <a:pt x="197" y="428"/>
                  </a:cubicBezTo>
                  <a:cubicBezTo>
                    <a:pt x="201" y="424"/>
                    <a:pt x="212" y="425"/>
                    <a:pt x="217" y="420"/>
                  </a:cubicBezTo>
                  <a:cubicBezTo>
                    <a:pt x="218" y="420"/>
                    <a:pt x="219" y="421"/>
                    <a:pt x="220" y="421"/>
                  </a:cubicBezTo>
                  <a:close/>
                  <a:moveTo>
                    <a:pt x="48" y="422"/>
                  </a:moveTo>
                  <a:cubicBezTo>
                    <a:pt x="49" y="423"/>
                    <a:pt x="48" y="423"/>
                    <a:pt x="48" y="424"/>
                  </a:cubicBezTo>
                  <a:cubicBezTo>
                    <a:pt x="47" y="424"/>
                    <a:pt x="48" y="423"/>
                    <a:pt x="48" y="422"/>
                  </a:cubicBezTo>
                  <a:close/>
                  <a:moveTo>
                    <a:pt x="39" y="457"/>
                  </a:moveTo>
                  <a:cubicBezTo>
                    <a:pt x="42" y="457"/>
                    <a:pt x="39" y="460"/>
                    <a:pt x="39" y="457"/>
                  </a:cubicBezTo>
                  <a:close/>
                  <a:moveTo>
                    <a:pt x="54" y="1"/>
                  </a:moveTo>
                  <a:cubicBezTo>
                    <a:pt x="54" y="0"/>
                    <a:pt x="55" y="1"/>
                    <a:pt x="55" y="2"/>
                  </a:cubicBezTo>
                  <a:cubicBezTo>
                    <a:pt x="54" y="2"/>
                    <a:pt x="52" y="3"/>
                    <a:pt x="51" y="2"/>
                  </a:cubicBezTo>
                  <a:cubicBezTo>
                    <a:pt x="52" y="0"/>
                    <a:pt x="54" y="3"/>
                    <a:pt x="54" y="1"/>
                  </a:cubicBezTo>
                  <a:close/>
                  <a:moveTo>
                    <a:pt x="265" y="14"/>
                  </a:moveTo>
                  <a:cubicBezTo>
                    <a:pt x="264" y="14"/>
                    <a:pt x="266" y="13"/>
                    <a:pt x="266" y="12"/>
                  </a:cubicBezTo>
                  <a:cubicBezTo>
                    <a:pt x="268" y="13"/>
                    <a:pt x="266" y="14"/>
                    <a:pt x="265" y="14"/>
                  </a:cubicBezTo>
                  <a:close/>
                  <a:moveTo>
                    <a:pt x="266" y="15"/>
                  </a:moveTo>
                  <a:cubicBezTo>
                    <a:pt x="268" y="14"/>
                    <a:pt x="268" y="16"/>
                    <a:pt x="268" y="17"/>
                  </a:cubicBezTo>
                  <a:cubicBezTo>
                    <a:pt x="267" y="18"/>
                    <a:pt x="266" y="16"/>
                    <a:pt x="266" y="17"/>
                  </a:cubicBezTo>
                  <a:cubicBezTo>
                    <a:pt x="268" y="17"/>
                    <a:pt x="267" y="21"/>
                    <a:pt x="268" y="21"/>
                  </a:cubicBezTo>
                  <a:cubicBezTo>
                    <a:pt x="269" y="20"/>
                    <a:pt x="270" y="19"/>
                    <a:pt x="270" y="18"/>
                  </a:cubicBezTo>
                  <a:cubicBezTo>
                    <a:pt x="272" y="20"/>
                    <a:pt x="267" y="22"/>
                    <a:pt x="269" y="24"/>
                  </a:cubicBezTo>
                  <a:cubicBezTo>
                    <a:pt x="269" y="24"/>
                    <a:pt x="270" y="23"/>
                    <a:pt x="270" y="23"/>
                  </a:cubicBezTo>
                  <a:cubicBezTo>
                    <a:pt x="273" y="29"/>
                    <a:pt x="268" y="33"/>
                    <a:pt x="268" y="39"/>
                  </a:cubicBezTo>
                  <a:cubicBezTo>
                    <a:pt x="268" y="39"/>
                    <a:pt x="267" y="39"/>
                    <a:pt x="267" y="38"/>
                  </a:cubicBezTo>
                  <a:cubicBezTo>
                    <a:pt x="266" y="40"/>
                    <a:pt x="268" y="40"/>
                    <a:pt x="268" y="41"/>
                  </a:cubicBezTo>
                  <a:cubicBezTo>
                    <a:pt x="266" y="41"/>
                    <a:pt x="265" y="40"/>
                    <a:pt x="264" y="41"/>
                  </a:cubicBezTo>
                  <a:cubicBezTo>
                    <a:pt x="264" y="41"/>
                    <a:pt x="265" y="41"/>
                    <a:pt x="265" y="42"/>
                  </a:cubicBezTo>
                  <a:cubicBezTo>
                    <a:pt x="264" y="42"/>
                    <a:pt x="264" y="42"/>
                    <a:pt x="263" y="42"/>
                  </a:cubicBezTo>
                  <a:cubicBezTo>
                    <a:pt x="263" y="42"/>
                    <a:pt x="263" y="41"/>
                    <a:pt x="262" y="41"/>
                  </a:cubicBezTo>
                  <a:cubicBezTo>
                    <a:pt x="258" y="42"/>
                    <a:pt x="253" y="39"/>
                    <a:pt x="250" y="37"/>
                  </a:cubicBezTo>
                  <a:cubicBezTo>
                    <a:pt x="249" y="38"/>
                    <a:pt x="248" y="38"/>
                    <a:pt x="246" y="38"/>
                  </a:cubicBezTo>
                  <a:cubicBezTo>
                    <a:pt x="245" y="39"/>
                    <a:pt x="246" y="40"/>
                    <a:pt x="245" y="41"/>
                  </a:cubicBezTo>
                  <a:cubicBezTo>
                    <a:pt x="246" y="42"/>
                    <a:pt x="247" y="40"/>
                    <a:pt x="247" y="41"/>
                  </a:cubicBezTo>
                  <a:cubicBezTo>
                    <a:pt x="245" y="43"/>
                    <a:pt x="247" y="44"/>
                    <a:pt x="247" y="46"/>
                  </a:cubicBezTo>
                  <a:cubicBezTo>
                    <a:pt x="246" y="47"/>
                    <a:pt x="244" y="47"/>
                    <a:pt x="244" y="48"/>
                  </a:cubicBezTo>
                  <a:cubicBezTo>
                    <a:pt x="246" y="51"/>
                    <a:pt x="249" y="54"/>
                    <a:pt x="251" y="57"/>
                  </a:cubicBezTo>
                  <a:cubicBezTo>
                    <a:pt x="246" y="69"/>
                    <a:pt x="241" y="81"/>
                    <a:pt x="236" y="91"/>
                  </a:cubicBezTo>
                  <a:cubicBezTo>
                    <a:pt x="236" y="87"/>
                    <a:pt x="230" y="87"/>
                    <a:pt x="228" y="82"/>
                  </a:cubicBezTo>
                  <a:cubicBezTo>
                    <a:pt x="230" y="83"/>
                    <a:pt x="229" y="81"/>
                    <a:pt x="230" y="80"/>
                  </a:cubicBezTo>
                  <a:cubicBezTo>
                    <a:pt x="229" y="79"/>
                    <a:pt x="228" y="78"/>
                    <a:pt x="226" y="78"/>
                  </a:cubicBezTo>
                  <a:cubicBezTo>
                    <a:pt x="225" y="78"/>
                    <a:pt x="226" y="79"/>
                    <a:pt x="225" y="79"/>
                  </a:cubicBezTo>
                  <a:cubicBezTo>
                    <a:pt x="222" y="78"/>
                    <a:pt x="215" y="74"/>
                    <a:pt x="214" y="71"/>
                  </a:cubicBezTo>
                  <a:cubicBezTo>
                    <a:pt x="212" y="70"/>
                    <a:pt x="211" y="72"/>
                    <a:pt x="210" y="70"/>
                  </a:cubicBezTo>
                  <a:cubicBezTo>
                    <a:pt x="211" y="70"/>
                    <a:pt x="211" y="69"/>
                    <a:pt x="212" y="69"/>
                  </a:cubicBezTo>
                  <a:cubicBezTo>
                    <a:pt x="215" y="71"/>
                    <a:pt x="219" y="71"/>
                    <a:pt x="221" y="73"/>
                  </a:cubicBezTo>
                  <a:cubicBezTo>
                    <a:pt x="219" y="73"/>
                    <a:pt x="221" y="74"/>
                    <a:pt x="221" y="75"/>
                  </a:cubicBezTo>
                  <a:cubicBezTo>
                    <a:pt x="223" y="73"/>
                    <a:pt x="224" y="76"/>
                    <a:pt x="227" y="75"/>
                  </a:cubicBezTo>
                  <a:cubicBezTo>
                    <a:pt x="220" y="72"/>
                    <a:pt x="215" y="68"/>
                    <a:pt x="207" y="66"/>
                  </a:cubicBezTo>
                  <a:cubicBezTo>
                    <a:pt x="207" y="69"/>
                    <a:pt x="211" y="67"/>
                    <a:pt x="211" y="69"/>
                  </a:cubicBezTo>
                  <a:cubicBezTo>
                    <a:pt x="210" y="70"/>
                    <a:pt x="209" y="70"/>
                    <a:pt x="208" y="70"/>
                  </a:cubicBezTo>
                  <a:cubicBezTo>
                    <a:pt x="206" y="67"/>
                    <a:pt x="200" y="69"/>
                    <a:pt x="197" y="66"/>
                  </a:cubicBezTo>
                  <a:cubicBezTo>
                    <a:pt x="191" y="67"/>
                    <a:pt x="182" y="66"/>
                    <a:pt x="177" y="64"/>
                  </a:cubicBezTo>
                  <a:cubicBezTo>
                    <a:pt x="168" y="65"/>
                    <a:pt x="155" y="64"/>
                    <a:pt x="147" y="62"/>
                  </a:cubicBezTo>
                  <a:cubicBezTo>
                    <a:pt x="144" y="64"/>
                    <a:pt x="132" y="62"/>
                    <a:pt x="129" y="62"/>
                  </a:cubicBezTo>
                  <a:cubicBezTo>
                    <a:pt x="129" y="60"/>
                    <a:pt x="133" y="61"/>
                    <a:pt x="134" y="59"/>
                  </a:cubicBezTo>
                  <a:cubicBezTo>
                    <a:pt x="132" y="58"/>
                    <a:pt x="129" y="59"/>
                    <a:pt x="128" y="58"/>
                  </a:cubicBezTo>
                  <a:cubicBezTo>
                    <a:pt x="128" y="58"/>
                    <a:pt x="129" y="59"/>
                    <a:pt x="129" y="59"/>
                  </a:cubicBezTo>
                  <a:cubicBezTo>
                    <a:pt x="125" y="59"/>
                    <a:pt x="120" y="63"/>
                    <a:pt x="120" y="59"/>
                  </a:cubicBezTo>
                  <a:cubicBezTo>
                    <a:pt x="120" y="60"/>
                    <a:pt x="122" y="60"/>
                    <a:pt x="123" y="59"/>
                  </a:cubicBezTo>
                  <a:cubicBezTo>
                    <a:pt x="121" y="58"/>
                    <a:pt x="121" y="59"/>
                    <a:pt x="120" y="58"/>
                  </a:cubicBezTo>
                  <a:cubicBezTo>
                    <a:pt x="117" y="60"/>
                    <a:pt x="114" y="63"/>
                    <a:pt x="110" y="61"/>
                  </a:cubicBezTo>
                  <a:cubicBezTo>
                    <a:pt x="107" y="67"/>
                    <a:pt x="99" y="67"/>
                    <a:pt x="94" y="71"/>
                  </a:cubicBezTo>
                  <a:cubicBezTo>
                    <a:pt x="93" y="69"/>
                    <a:pt x="95" y="70"/>
                    <a:pt x="95" y="69"/>
                  </a:cubicBezTo>
                  <a:cubicBezTo>
                    <a:pt x="94" y="69"/>
                    <a:pt x="94" y="68"/>
                    <a:pt x="93" y="67"/>
                  </a:cubicBezTo>
                  <a:cubicBezTo>
                    <a:pt x="94" y="65"/>
                    <a:pt x="96" y="65"/>
                    <a:pt x="98" y="63"/>
                  </a:cubicBezTo>
                  <a:cubicBezTo>
                    <a:pt x="99" y="62"/>
                    <a:pt x="97" y="62"/>
                    <a:pt x="97" y="60"/>
                  </a:cubicBezTo>
                  <a:cubicBezTo>
                    <a:pt x="95" y="61"/>
                    <a:pt x="94" y="63"/>
                    <a:pt x="95" y="64"/>
                  </a:cubicBezTo>
                  <a:cubicBezTo>
                    <a:pt x="94" y="65"/>
                    <a:pt x="93" y="65"/>
                    <a:pt x="92" y="66"/>
                  </a:cubicBezTo>
                  <a:cubicBezTo>
                    <a:pt x="92" y="68"/>
                    <a:pt x="93" y="68"/>
                    <a:pt x="93" y="69"/>
                  </a:cubicBezTo>
                  <a:cubicBezTo>
                    <a:pt x="91" y="78"/>
                    <a:pt x="76" y="76"/>
                    <a:pt x="75" y="83"/>
                  </a:cubicBezTo>
                  <a:cubicBezTo>
                    <a:pt x="73" y="83"/>
                    <a:pt x="74" y="84"/>
                    <a:pt x="72" y="84"/>
                  </a:cubicBezTo>
                  <a:cubicBezTo>
                    <a:pt x="72" y="85"/>
                    <a:pt x="74" y="85"/>
                    <a:pt x="72" y="86"/>
                  </a:cubicBezTo>
                  <a:cubicBezTo>
                    <a:pt x="70" y="82"/>
                    <a:pt x="67" y="91"/>
                    <a:pt x="65" y="87"/>
                  </a:cubicBezTo>
                  <a:cubicBezTo>
                    <a:pt x="57" y="97"/>
                    <a:pt x="48" y="103"/>
                    <a:pt x="43" y="117"/>
                  </a:cubicBezTo>
                  <a:cubicBezTo>
                    <a:pt x="46" y="118"/>
                    <a:pt x="46" y="123"/>
                    <a:pt x="46" y="127"/>
                  </a:cubicBezTo>
                  <a:cubicBezTo>
                    <a:pt x="44" y="126"/>
                    <a:pt x="46" y="129"/>
                    <a:pt x="45" y="130"/>
                  </a:cubicBezTo>
                  <a:cubicBezTo>
                    <a:pt x="43" y="133"/>
                    <a:pt x="38" y="134"/>
                    <a:pt x="37" y="140"/>
                  </a:cubicBezTo>
                  <a:cubicBezTo>
                    <a:pt x="36" y="145"/>
                    <a:pt x="36" y="147"/>
                    <a:pt x="33" y="150"/>
                  </a:cubicBezTo>
                  <a:cubicBezTo>
                    <a:pt x="38" y="158"/>
                    <a:pt x="37" y="175"/>
                    <a:pt x="40" y="184"/>
                  </a:cubicBezTo>
                  <a:cubicBezTo>
                    <a:pt x="43" y="190"/>
                    <a:pt x="48" y="200"/>
                    <a:pt x="40" y="202"/>
                  </a:cubicBezTo>
                  <a:cubicBezTo>
                    <a:pt x="42" y="203"/>
                    <a:pt x="44" y="204"/>
                    <a:pt x="44" y="207"/>
                  </a:cubicBezTo>
                  <a:cubicBezTo>
                    <a:pt x="52" y="208"/>
                    <a:pt x="50" y="221"/>
                    <a:pt x="59" y="220"/>
                  </a:cubicBezTo>
                  <a:cubicBezTo>
                    <a:pt x="58" y="225"/>
                    <a:pt x="63" y="223"/>
                    <a:pt x="62" y="229"/>
                  </a:cubicBezTo>
                  <a:cubicBezTo>
                    <a:pt x="64" y="228"/>
                    <a:pt x="64" y="230"/>
                    <a:pt x="66" y="228"/>
                  </a:cubicBezTo>
                  <a:cubicBezTo>
                    <a:pt x="65" y="229"/>
                    <a:pt x="65" y="229"/>
                    <a:pt x="65" y="230"/>
                  </a:cubicBezTo>
                  <a:cubicBezTo>
                    <a:pt x="67" y="230"/>
                    <a:pt x="68" y="230"/>
                    <a:pt x="66" y="229"/>
                  </a:cubicBezTo>
                  <a:cubicBezTo>
                    <a:pt x="68" y="229"/>
                    <a:pt x="70" y="231"/>
                    <a:pt x="68" y="231"/>
                  </a:cubicBezTo>
                  <a:cubicBezTo>
                    <a:pt x="69" y="232"/>
                    <a:pt x="69" y="231"/>
                    <a:pt x="71" y="231"/>
                  </a:cubicBezTo>
                  <a:cubicBezTo>
                    <a:pt x="72" y="232"/>
                    <a:pt x="71" y="235"/>
                    <a:pt x="73" y="236"/>
                  </a:cubicBezTo>
                  <a:cubicBezTo>
                    <a:pt x="73" y="235"/>
                    <a:pt x="74" y="235"/>
                    <a:pt x="75" y="235"/>
                  </a:cubicBezTo>
                  <a:cubicBezTo>
                    <a:pt x="75" y="235"/>
                    <a:pt x="75" y="236"/>
                    <a:pt x="76" y="236"/>
                  </a:cubicBezTo>
                  <a:cubicBezTo>
                    <a:pt x="74" y="236"/>
                    <a:pt x="72" y="237"/>
                    <a:pt x="73" y="238"/>
                  </a:cubicBezTo>
                  <a:cubicBezTo>
                    <a:pt x="74" y="237"/>
                    <a:pt x="76" y="238"/>
                    <a:pt x="77" y="237"/>
                  </a:cubicBezTo>
                  <a:cubicBezTo>
                    <a:pt x="77" y="239"/>
                    <a:pt x="78" y="239"/>
                    <a:pt x="78" y="239"/>
                  </a:cubicBezTo>
                  <a:cubicBezTo>
                    <a:pt x="78" y="239"/>
                    <a:pt x="77" y="239"/>
                    <a:pt x="77" y="240"/>
                  </a:cubicBezTo>
                  <a:cubicBezTo>
                    <a:pt x="78" y="241"/>
                    <a:pt x="79" y="242"/>
                    <a:pt x="82" y="243"/>
                  </a:cubicBezTo>
                  <a:cubicBezTo>
                    <a:pt x="82" y="244"/>
                    <a:pt x="79" y="244"/>
                    <a:pt x="81" y="245"/>
                  </a:cubicBezTo>
                  <a:cubicBezTo>
                    <a:pt x="81" y="244"/>
                    <a:pt x="82" y="244"/>
                    <a:pt x="82" y="244"/>
                  </a:cubicBezTo>
                  <a:cubicBezTo>
                    <a:pt x="82" y="244"/>
                    <a:pt x="83" y="245"/>
                    <a:pt x="83" y="244"/>
                  </a:cubicBezTo>
                  <a:cubicBezTo>
                    <a:pt x="82" y="244"/>
                    <a:pt x="82" y="241"/>
                    <a:pt x="83" y="242"/>
                  </a:cubicBezTo>
                  <a:cubicBezTo>
                    <a:pt x="84" y="245"/>
                    <a:pt x="86" y="244"/>
                    <a:pt x="84" y="247"/>
                  </a:cubicBezTo>
                  <a:cubicBezTo>
                    <a:pt x="86" y="248"/>
                    <a:pt x="85" y="246"/>
                    <a:pt x="87" y="246"/>
                  </a:cubicBezTo>
                  <a:cubicBezTo>
                    <a:pt x="87" y="247"/>
                    <a:pt x="87" y="248"/>
                    <a:pt x="87" y="250"/>
                  </a:cubicBezTo>
                  <a:cubicBezTo>
                    <a:pt x="88" y="249"/>
                    <a:pt x="88" y="251"/>
                    <a:pt x="89" y="250"/>
                  </a:cubicBezTo>
                  <a:cubicBezTo>
                    <a:pt x="90" y="249"/>
                    <a:pt x="89" y="247"/>
                    <a:pt x="90" y="247"/>
                  </a:cubicBezTo>
                  <a:cubicBezTo>
                    <a:pt x="91" y="248"/>
                    <a:pt x="92" y="248"/>
                    <a:pt x="92" y="250"/>
                  </a:cubicBezTo>
                  <a:cubicBezTo>
                    <a:pt x="90" y="250"/>
                    <a:pt x="90" y="249"/>
                    <a:pt x="89" y="252"/>
                  </a:cubicBezTo>
                  <a:cubicBezTo>
                    <a:pt x="100" y="252"/>
                    <a:pt x="104" y="265"/>
                    <a:pt x="115" y="265"/>
                  </a:cubicBezTo>
                  <a:cubicBezTo>
                    <a:pt x="115" y="266"/>
                    <a:pt x="113" y="267"/>
                    <a:pt x="115" y="267"/>
                  </a:cubicBezTo>
                  <a:cubicBezTo>
                    <a:pt x="117" y="263"/>
                    <a:pt x="120" y="269"/>
                    <a:pt x="121" y="266"/>
                  </a:cubicBezTo>
                  <a:cubicBezTo>
                    <a:pt x="127" y="273"/>
                    <a:pt x="149" y="272"/>
                    <a:pt x="154" y="283"/>
                  </a:cubicBezTo>
                  <a:cubicBezTo>
                    <a:pt x="157" y="284"/>
                    <a:pt x="161" y="286"/>
                    <a:pt x="165" y="286"/>
                  </a:cubicBezTo>
                  <a:cubicBezTo>
                    <a:pt x="170" y="292"/>
                    <a:pt x="171" y="302"/>
                    <a:pt x="179" y="305"/>
                  </a:cubicBezTo>
                  <a:cubicBezTo>
                    <a:pt x="179" y="299"/>
                    <a:pt x="174" y="295"/>
                    <a:pt x="177" y="291"/>
                  </a:cubicBezTo>
                  <a:cubicBezTo>
                    <a:pt x="186" y="296"/>
                    <a:pt x="200" y="298"/>
                    <a:pt x="205" y="309"/>
                  </a:cubicBezTo>
                  <a:cubicBezTo>
                    <a:pt x="205" y="311"/>
                    <a:pt x="203" y="311"/>
                    <a:pt x="204" y="313"/>
                  </a:cubicBezTo>
                  <a:cubicBezTo>
                    <a:pt x="211" y="313"/>
                    <a:pt x="206" y="323"/>
                    <a:pt x="210" y="326"/>
                  </a:cubicBezTo>
                  <a:cubicBezTo>
                    <a:pt x="212" y="326"/>
                    <a:pt x="213" y="327"/>
                    <a:pt x="214" y="328"/>
                  </a:cubicBezTo>
                  <a:cubicBezTo>
                    <a:pt x="216" y="340"/>
                    <a:pt x="221" y="356"/>
                    <a:pt x="225" y="367"/>
                  </a:cubicBezTo>
                  <a:cubicBezTo>
                    <a:pt x="225" y="368"/>
                    <a:pt x="224" y="372"/>
                    <a:pt x="227" y="370"/>
                  </a:cubicBezTo>
                  <a:cubicBezTo>
                    <a:pt x="225" y="369"/>
                    <a:pt x="230" y="365"/>
                    <a:pt x="231" y="368"/>
                  </a:cubicBezTo>
                  <a:cubicBezTo>
                    <a:pt x="231" y="364"/>
                    <a:pt x="231" y="359"/>
                    <a:pt x="234" y="358"/>
                  </a:cubicBezTo>
                  <a:cubicBezTo>
                    <a:pt x="236" y="355"/>
                    <a:pt x="232" y="352"/>
                    <a:pt x="234" y="351"/>
                  </a:cubicBezTo>
                  <a:cubicBezTo>
                    <a:pt x="236" y="352"/>
                    <a:pt x="237" y="355"/>
                    <a:pt x="239" y="358"/>
                  </a:cubicBezTo>
                  <a:cubicBezTo>
                    <a:pt x="237" y="360"/>
                    <a:pt x="236" y="363"/>
                    <a:pt x="234" y="366"/>
                  </a:cubicBezTo>
                  <a:cubicBezTo>
                    <a:pt x="236" y="366"/>
                    <a:pt x="237" y="366"/>
                    <a:pt x="237" y="367"/>
                  </a:cubicBezTo>
                  <a:cubicBezTo>
                    <a:pt x="236" y="371"/>
                    <a:pt x="231" y="374"/>
                    <a:pt x="231" y="378"/>
                  </a:cubicBezTo>
                  <a:cubicBezTo>
                    <a:pt x="229" y="376"/>
                    <a:pt x="230" y="378"/>
                    <a:pt x="229" y="379"/>
                  </a:cubicBezTo>
                  <a:cubicBezTo>
                    <a:pt x="229" y="378"/>
                    <a:pt x="227" y="378"/>
                    <a:pt x="227" y="377"/>
                  </a:cubicBezTo>
                  <a:cubicBezTo>
                    <a:pt x="222" y="386"/>
                    <a:pt x="213" y="389"/>
                    <a:pt x="207" y="397"/>
                  </a:cubicBezTo>
                  <a:cubicBezTo>
                    <a:pt x="208" y="398"/>
                    <a:pt x="208" y="394"/>
                    <a:pt x="209" y="396"/>
                  </a:cubicBezTo>
                  <a:cubicBezTo>
                    <a:pt x="208" y="396"/>
                    <a:pt x="209" y="398"/>
                    <a:pt x="207" y="399"/>
                  </a:cubicBezTo>
                  <a:cubicBezTo>
                    <a:pt x="206" y="399"/>
                    <a:pt x="205" y="399"/>
                    <a:pt x="204" y="399"/>
                  </a:cubicBezTo>
                  <a:cubicBezTo>
                    <a:pt x="202" y="402"/>
                    <a:pt x="200" y="401"/>
                    <a:pt x="197" y="403"/>
                  </a:cubicBezTo>
                  <a:cubicBezTo>
                    <a:pt x="196" y="400"/>
                    <a:pt x="190" y="403"/>
                    <a:pt x="189" y="401"/>
                  </a:cubicBezTo>
                  <a:cubicBezTo>
                    <a:pt x="190" y="403"/>
                    <a:pt x="190" y="404"/>
                    <a:pt x="188" y="403"/>
                  </a:cubicBezTo>
                  <a:cubicBezTo>
                    <a:pt x="188" y="402"/>
                    <a:pt x="188" y="402"/>
                    <a:pt x="188" y="401"/>
                  </a:cubicBezTo>
                  <a:cubicBezTo>
                    <a:pt x="186" y="401"/>
                    <a:pt x="185" y="400"/>
                    <a:pt x="183" y="399"/>
                  </a:cubicBezTo>
                  <a:cubicBezTo>
                    <a:pt x="182" y="400"/>
                    <a:pt x="184" y="402"/>
                    <a:pt x="183" y="403"/>
                  </a:cubicBezTo>
                  <a:cubicBezTo>
                    <a:pt x="179" y="403"/>
                    <a:pt x="180" y="399"/>
                    <a:pt x="177" y="399"/>
                  </a:cubicBezTo>
                  <a:cubicBezTo>
                    <a:pt x="177" y="400"/>
                    <a:pt x="174" y="399"/>
                    <a:pt x="173" y="399"/>
                  </a:cubicBezTo>
                  <a:cubicBezTo>
                    <a:pt x="173" y="398"/>
                    <a:pt x="172" y="398"/>
                    <a:pt x="172" y="397"/>
                  </a:cubicBezTo>
                  <a:cubicBezTo>
                    <a:pt x="167" y="398"/>
                    <a:pt x="164" y="400"/>
                    <a:pt x="162" y="403"/>
                  </a:cubicBezTo>
                  <a:cubicBezTo>
                    <a:pt x="162" y="406"/>
                    <a:pt x="164" y="406"/>
                    <a:pt x="164" y="408"/>
                  </a:cubicBezTo>
                  <a:cubicBezTo>
                    <a:pt x="161" y="408"/>
                    <a:pt x="159" y="406"/>
                    <a:pt x="158" y="403"/>
                  </a:cubicBezTo>
                  <a:cubicBezTo>
                    <a:pt x="160" y="402"/>
                    <a:pt x="159" y="400"/>
                    <a:pt x="160" y="399"/>
                  </a:cubicBezTo>
                  <a:cubicBezTo>
                    <a:pt x="155" y="398"/>
                    <a:pt x="154" y="394"/>
                    <a:pt x="150" y="392"/>
                  </a:cubicBezTo>
                  <a:cubicBezTo>
                    <a:pt x="150" y="393"/>
                    <a:pt x="150" y="394"/>
                    <a:pt x="149" y="394"/>
                  </a:cubicBezTo>
                  <a:cubicBezTo>
                    <a:pt x="149" y="392"/>
                    <a:pt x="151" y="392"/>
                    <a:pt x="151" y="391"/>
                  </a:cubicBezTo>
                  <a:cubicBezTo>
                    <a:pt x="148" y="390"/>
                    <a:pt x="143" y="391"/>
                    <a:pt x="142" y="388"/>
                  </a:cubicBezTo>
                  <a:cubicBezTo>
                    <a:pt x="140" y="390"/>
                    <a:pt x="136" y="388"/>
                    <a:pt x="132" y="387"/>
                  </a:cubicBezTo>
                  <a:cubicBezTo>
                    <a:pt x="131" y="390"/>
                    <a:pt x="129" y="390"/>
                    <a:pt x="126" y="391"/>
                  </a:cubicBezTo>
                  <a:cubicBezTo>
                    <a:pt x="128" y="392"/>
                    <a:pt x="126" y="393"/>
                    <a:pt x="126" y="394"/>
                  </a:cubicBezTo>
                  <a:cubicBezTo>
                    <a:pt x="128" y="394"/>
                    <a:pt x="131" y="395"/>
                    <a:pt x="132" y="397"/>
                  </a:cubicBezTo>
                  <a:cubicBezTo>
                    <a:pt x="133" y="397"/>
                    <a:pt x="134" y="398"/>
                    <a:pt x="135" y="397"/>
                  </a:cubicBezTo>
                  <a:cubicBezTo>
                    <a:pt x="140" y="400"/>
                    <a:pt x="145" y="403"/>
                    <a:pt x="150" y="405"/>
                  </a:cubicBezTo>
                  <a:cubicBezTo>
                    <a:pt x="150" y="408"/>
                    <a:pt x="155" y="406"/>
                    <a:pt x="155" y="410"/>
                  </a:cubicBezTo>
                  <a:cubicBezTo>
                    <a:pt x="143" y="405"/>
                    <a:pt x="126" y="406"/>
                    <a:pt x="116" y="397"/>
                  </a:cubicBezTo>
                  <a:cubicBezTo>
                    <a:pt x="116" y="397"/>
                    <a:pt x="116" y="397"/>
                    <a:pt x="116" y="396"/>
                  </a:cubicBezTo>
                  <a:cubicBezTo>
                    <a:pt x="116" y="395"/>
                    <a:pt x="115" y="395"/>
                    <a:pt x="115" y="395"/>
                  </a:cubicBezTo>
                  <a:cubicBezTo>
                    <a:pt x="111" y="395"/>
                    <a:pt x="109" y="396"/>
                    <a:pt x="105" y="396"/>
                  </a:cubicBezTo>
                  <a:cubicBezTo>
                    <a:pt x="96" y="391"/>
                    <a:pt x="95" y="375"/>
                    <a:pt x="85" y="372"/>
                  </a:cubicBezTo>
                  <a:cubicBezTo>
                    <a:pt x="85" y="371"/>
                    <a:pt x="83" y="370"/>
                    <a:pt x="83" y="368"/>
                  </a:cubicBezTo>
                  <a:cubicBezTo>
                    <a:pt x="80" y="368"/>
                    <a:pt x="77" y="364"/>
                    <a:pt x="78" y="360"/>
                  </a:cubicBezTo>
                  <a:cubicBezTo>
                    <a:pt x="77" y="360"/>
                    <a:pt x="76" y="360"/>
                    <a:pt x="76" y="359"/>
                  </a:cubicBezTo>
                  <a:cubicBezTo>
                    <a:pt x="79" y="358"/>
                    <a:pt x="75" y="357"/>
                    <a:pt x="76" y="356"/>
                  </a:cubicBezTo>
                  <a:cubicBezTo>
                    <a:pt x="77" y="356"/>
                    <a:pt x="78" y="355"/>
                    <a:pt x="78" y="354"/>
                  </a:cubicBezTo>
                  <a:cubicBezTo>
                    <a:pt x="76" y="354"/>
                    <a:pt x="75" y="354"/>
                    <a:pt x="73" y="354"/>
                  </a:cubicBezTo>
                  <a:cubicBezTo>
                    <a:pt x="72" y="351"/>
                    <a:pt x="67" y="349"/>
                    <a:pt x="66" y="347"/>
                  </a:cubicBezTo>
                  <a:cubicBezTo>
                    <a:pt x="68" y="348"/>
                    <a:pt x="66" y="349"/>
                    <a:pt x="65" y="349"/>
                  </a:cubicBezTo>
                  <a:cubicBezTo>
                    <a:pt x="64" y="348"/>
                    <a:pt x="65" y="348"/>
                    <a:pt x="65" y="347"/>
                  </a:cubicBezTo>
                  <a:cubicBezTo>
                    <a:pt x="62" y="347"/>
                    <a:pt x="62" y="348"/>
                    <a:pt x="60" y="346"/>
                  </a:cubicBezTo>
                  <a:cubicBezTo>
                    <a:pt x="62" y="346"/>
                    <a:pt x="60" y="345"/>
                    <a:pt x="59" y="344"/>
                  </a:cubicBezTo>
                  <a:cubicBezTo>
                    <a:pt x="60" y="344"/>
                    <a:pt x="61" y="344"/>
                    <a:pt x="61" y="344"/>
                  </a:cubicBezTo>
                  <a:cubicBezTo>
                    <a:pt x="60" y="337"/>
                    <a:pt x="53" y="331"/>
                    <a:pt x="55" y="322"/>
                  </a:cubicBezTo>
                  <a:cubicBezTo>
                    <a:pt x="56" y="322"/>
                    <a:pt x="55" y="324"/>
                    <a:pt x="56" y="324"/>
                  </a:cubicBezTo>
                  <a:cubicBezTo>
                    <a:pt x="54" y="317"/>
                    <a:pt x="56" y="313"/>
                    <a:pt x="56" y="309"/>
                  </a:cubicBezTo>
                  <a:cubicBezTo>
                    <a:pt x="55" y="309"/>
                    <a:pt x="53" y="310"/>
                    <a:pt x="53" y="308"/>
                  </a:cubicBezTo>
                  <a:cubicBezTo>
                    <a:pt x="54" y="306"/>
                    <a:pt x="55" y="305"/>
                    <a:pt x="56" y="304"/>
                  </a:cubicBezTo>
                  <a:cubicBezTo>
                    <a:pt x="55" y="304"/>
                    <a:pt x="53" y="304"/>
                    <a:pt x="53" y="302"/>
                  </a:cubicBezTo>
                  <a:cubicBezTo>
                    <a:pt x="54" y="302"/>
                    <a:pt x="54" y="303"/>
                    <a:pt x="55" y="303"/>
                  </a:cubicBezTo>
                  <a:cubicBezTo>
                    <a:pt x="54" y="300"/>
                    <a:pt x="48" y="297"/>
                    <a:pt x="51" y="293"/>
                  </a:cubicBezTo>
                  <a:cubicBezTo>
                    <a:pt x="47" y="294"/>
                    <a:pt x="48" y="291"/>
                    <a:pt x="48" y="290"/>
                  </a:cubicBezTo>
                  <a:cubicBezTo>
                    <a:pt x="47" y="291"/>
                    <a:pt x="47" y="292"/>
                    <a:pt x="46" y="292"/>
                  </a:cubicBezTo>
                  <a:cubicBezTo>
                    <a:pt x="48" y="290"/>
                    <a:pt x="45" y="291"/>
                    <a:pt x="45" y="289"/>
                  </a:cubicBezTo>
                  <a:cubicBezTo>
                    <a:pt x="46" y="287"/>
                    <a:pt x="46" y="286"/>
                    <a:pt x="48" y="285"/>
                  </a:cubicBezTo>
                  <a:cubicBezTo>
                    <a:pt x="44" y="283"/>
                    <a:pt x="45" y="277"/>
                    <a:pt x="43" y="274"/>
                  </a:cubicBezTo>
                  <a:cubicBezTo>
                    <a:pt x="42" y="278"/>
                    <a:pt x="41" y="272"/>
                    <a:pt x="39" y="270"/>
                  </a:cubicBezTo>
                  <a:cubicBezTo>
                    <a:pt x="37" y="268"/>
                    <a:pt x="34" y="267"/>
                    <a:pt x="37" y="265"/>
                  </a:cubicBezTo>
                  <a:cubicBezTo>
                    <a:pt x="35" y="265"/>
                    <a:pt x="35" y="263"/>
                    <a:pt x="33" y="263"/>
                  </a:cubicBezTo>
                  <a:cubicBezTo>
                    <a:pt x="32" y="265"/>
                    <a:pt x="35" y="265"/>
                    <a:pt x="33" y="265"/>
                  </a:cubicBezTo>
                  <a:cubicBezTo>
                    <a:pt x="33" y="265"/>
                    <a:pt x="32" y="266"/>
                    <a:pt x="32" y="265"/>
                  </a:cubicBezTo>
                  <a:cubicBezTo>
                    <a:pt x="33" y="264"/>
                    <a:pt x="33" y="262"/>
                    <a:pt x="35" y="262"/>
                  </a:cubicBezTo>
                  <a:cubicBezTo>
                    <a:pt x="35" y="261"/>
                    <a:pt x="36" y="258"/>
                    <a:pt x="34" y="259"/>
                  </a:cubicBezTo>
                  <a:cubicBezTo>
                    <a:pt x="34" y="260"/>
                    <a:pt x="34" y="261"/>
                    <a:pt x="35" y="261"/>
                  </a:cubicBezTo>
                  <a:cubicBezTo>
                    <a:pt x="33" y="260"/>
                    <a:pt x="34" y="263"/>
                    <a:pt x="33" y="263"/>
                  </a:cubicBezTo>
                  <a:cubicBezTo>
                    <a:pt x="31" y="263"/>
                    <a:pt x="30" y="262"/>
                    <a:pt x="29" y="262"/>
                  </a:cubicBezTo>
                  <a:cubicBezTo>
                    <a:pt x="29" y="263"/>
                    <a:pt x="30" y="265"/>
                    <a:pt x="28" y="265"/>
                  </a:cubicBezTo>
                  <a:cubicBezTo>
                    <a:pt x="28" y="265"/>
                    <a:pt x="28" y="265"/>
                    <a:pt x="28" y="264"/>
                  </a:cubicBezTo>
                  <a:cubicBezTo>
                    <a:pt x="27" y="264"/>
                    <a:pt x="26" y="265"/>
                    <a:pt x="26" y="265"/>
                  </a:cubicBezTo>
                  <a:cubicBezTo>
                    <a:pt x="26" y="266"/>
                    <a:pt x="28" y="266"/>
                    <a:pt x="28" y="267"/>
                  </a:cubicBezTo>
                  <a:cubicBezTo>
                    <a:pt x="27" y="269"/>
                    <a:pt x="24" y="268"/>
                    <a:pt x="22" y="268"/>
                  </a:cubicBezTo>
                  <a:cubicBezTo>
                    <a:pt x="22" y="266"/>
                    <a:pt x="24" y="267"/>
                    <a:pt x="23" y="265"/>
                  </a:cubicBezTo>
                  <a:cubicBezTo>
                    <a:pt x="21" y="265"/>
                    <a:pt x="25" y="262"/>
                    <a:pt x="22" y="262"/>
                  </a:cubicBezTo>
                  <a:cubicBezTo>
                    <a:pt x="22" y="263"/>
                    <a:pt x="22" y="264"/>
                    <a:pt x="20" y="264"/>
                  </a:cubicBezTo>
                  <a:cubicBezTo>
                    <a:pt x="19" y="266"/>
                    <a:pt x="21" y="267"/>
                    <a:pt x="18" y="268"/>
                  </a:cubicBezTo>
                  <a:cubicBezTo>
                    <a:pt x="15" y="264"/>
                    <a:pt x="14" y="261"/>
                    <a:pt x="9" y="261"/>
                  </a:cubicBezTo>
                  <a:cubicBezTo>
                    <a:pt x="7" y="262"/>
                    <a:pt x="8" y="263"/>
                    <a:pt x="9" y="264"/>
                  </a:cubicBezTo>
                  <a:cubicBezTo>
                    <a:pt x="7" y="262"/>
                    <a:pt x="6" y="266"/>
                    <a:pt x="5" y="264"/>
                  </a:cubicBezTo>
                  <a:cubicBezTo>
                    <a:pt x="5" y="264"/>
                    <a:pt x="6" y="263"/>
                    <a:pt x="6" y="263"/>
                  </a:cubicBezTo>
                  <a:cubicBezTo>
                    <a:pt x="5" y="262"/>
                    <a:pt x="5" y="264"/>
                    <a:pt x="4" y="263"/>
                  </a:cubicBezTo>
                  <a:cubicBezTo>
                    <a:pt x="5" y="266"/>
                    <a:pt x="0" y="271"/>
                    <a:pt x="4" y="273"/>
                  </a:cubicBezTo>
                  <a:cubicBezTo>
                    <a:pt x="4" y="273"/>
                    <a:pt x="3" y="273"/>
                    <a:pt x="2" y="273"/>
                  </a:cubicBezTo>
                  <a:cubicBezTo>
                    <a:pt x="2" y="275"/>
                    <a:pt x="4" y="274"/>
                    <a:pt x="4" y="275"/>
                  </a:cubicBezTo>
                  <a:cubicBezTo>
                    <a:pt x="3" y="277"/>
                    <a:pt x="2" y="277"/>
                    <a:pt x="2" y="280"/>
                  </a:cubicBezTo>
                  <a:cubicBezTo>
                    <a:pt x="4" y="279"/>
                    <a:pt x="4" y="279"/>
                    <a:pt x="4" y="281"/>
                  </a:cubicBezTo>
                  <a:cubicBezTo>
                    <a:pt x="8" y="281"/>
                    <a:pt x="8" y="285"/>
                    <a:pt x="11" y="286"/>
                  </a:cubicBezTo>
                  <a:cubicBezTo>
                    <a:pt x="11" y="287"/>
                    <a:pt x="9" y="288"/>
                    <a:pt x="10" y="289"/>
                  </a:cubicBezTo>
                  <a:cubicBezTo>
                    <a:pt x="12" y="291"/>
                    <a:pt x="11" y="288"/>
                    <a:pt x="13" y="289"/>
                  </a:cubicBezTo>
                  <a:cubicBezTo>
                    <a:pt x="14" y="290"/>
                    <a:pt x="16" y="292"/>
                    <a:pt x="18" y="291"/>
                  </a:cubicBezTo>
                  <a:cubicBezTo>
                    <a:pt x="16" y="293"/>
                    <a:pt x="18" y="294"/>
                    <a:pt x="18" y="296"/>
                  </a:cubicBezTo>
                  <a:cubicBezTo>
                    <a:pt x="17" y="295"/>
                    <a:pt x="15" y="298"/>
                    <a:pt x="15" y="300"/>
                  </a:cubicBezTo>
                  <a:cubicBezTo>
                    <a:pt x="19" y="300"/>
                    <a:pt x="13" y="302"/>
                    <a:pt x="15" y="303"/>
                  </a:cubicBezTo>
                  <a:cubicBezTo>
                    <a:pt x="17" y="303"/>
                    <a:pt x="16" y="301"/>
                    <a:pt x="18" y="300"/>
                  </a:cubicBezTo>
                  <a:cubicBezTo>
                    <a:pt x="19" y="302"/>
                    <a:pt x="17" y="301"/>
                    <a:pt x="17" y="303"/>
                  </a:cubicBezTo>
                  <a:cubicBezTo>
                    <a:pt x="19" y="305"/>
                    <a:pt x="17" y="306"/>
                    <a:pt x="20" y="307"/>
                  </a:cubicBezTo>
                  <a:cubicBezTo>
                    <a:pt x="17" y="307"/>
                    <a:pt x="18" y="310"/>
                    <a:pt x="17" y="312"/>
                  </a:cubicBezTo>
                  <a:cubicBezTo>
                    <a:pt x="18" y="312"/>
                    <a:pt x="18" y="313"/>
                    <a:pt x="18" y="313"/>
                  </a:cubicBezTo>
                  <a:cubicBezTo>
                    <a:pt x="17" y="313"/>
                    <a:pt x="16" y="313"/>
                    <a:pt x="16" y="314"/>
                  </a:cubicBezTo>
                  <a:cubicBezTo>
                    <a:pt x="18" y="316"/>
                    <a:pt x="19" y="318"/>
                    <a:pt x="21" y="319"/>
                  </a:cubicBezTo>
                  <a:cubicBezTo>
                    <a:pt x="20" y="318"/>
                    <a:pt x="25" y="319"/>
                    <a:pt x="25" y="320"/>
                  </a:cubicBezTo>
                  <a:cubicBezTo>
                    <a:pt x="25" y="325"/>
                    <a:pt x="25" y="331"/>
                    <a:pt x="29" y="334"/>
                  </a:cubicBezTo>
                  <a:cubicBezTo>
                    <a:pt x="28" y="334"/>
                    <a:pt x="27" y="334"/>
                    <a:pt x="27" y="334"/>
                  </a:cubicBezTo>
                  <a:cubicBezTo>
                    <a:pt x="31" y="338"/>
                    <a:pt x="26" y="350"/>
                    <a:pt x="33" y="350"/>
                  </a:cubicBezTo>
                  <a:cubicBezTo>
                    <a:pt x="31" y="347"/>
                    <a:pt x="31" y="345"/>
                    <a:pt x="33" y="344"/>
                  </a:cubicBezTo>
                  <a:cubicBezTo>
                    <a:pt x="32" y="342"/>
                    <a:pt x="30" y="343"/>
                    <a:pt x="31" y="340"/>
                  </a:cubicBezTo>
                  <a:cubicBezTo>
                    <a:pt x="31" y="340"/>
                    <a:pt x="31" y="340"/>
                    <a:pt x="32" y="340"/>
                  </a:cubicBezTo>
                  <a:cubicBezTo>
                    <a:pt x="32" y="341"/>
                    <a:pt x="32" y="342"/>
                    <a:pt x="33" y="342"/>
                  </a:cubicBezTo>
                  <a:cubicBezTo>
                    <a:pt x="33" y="341"/>
                    <a:pt x="35" y="341"/>
                    <a:pt x="35" y="340"/>
                  </a:cubicBezTo>
                  <a:cubicBezTo>
                    <a:pt x="33" y="339"/>
                    <a:pt x="32" y="336"/>
                    <a:pt x="31" y="338"/>
                  </a:cubicBezTo>
                  <a:cubicBezTo>
                    <a:pt x="31" y="336"/>
                    <a:pt x="31" y="335"/>
                    <a:pt x="29" y="334"/>
                  </a:cubicBezTo>
                  <a:cubicBezTo>
                    <a:pt x="31" y="334"/>
                    <a:pt x="29" y="332"/>
                    <a:pt x="31" y="333"/>
                  </a:cubicBezTo>
                  <a:cubicBezTo>
                    <a:pt x="31" y="331"/>
                    <a:pt x="30" y="330"/>
                    <a:pt x="31" y="328"/>
                  </a:cubicBezTo>
                  <a:cubicBezTo>
                    <a:pt x="30" y="327"/>
                    <a:pt x="29" y="329"/>
                    <a:pt x="28" y="328"/>
                  </a:cubicBezTo>
                  <a:cubicBezTo>
                    <a:pt x="30" y="322"/>
                    <a:pt x="25" y="317"/>
                    <a:pt x="32" y="315"/>
                  </a:cubicBezTo>
                  <a:cubicBezTo>
                    <a:pt x="37" y="321"/>
                    <a:pt x="33" y="329"/>
                    <a:pt x="37" y="336"/>
                  </a:cubicBezTo>
                  <a:cubicBezTo>
                    <a:pt x="37" y="337"/>
                    <a:pt x="35" y="337"/>
                    <a:pt x="35" y="339"/>
                  </a:cubicBezTo>
                  <a:cubicBezTo>
                    <a:pt x="38" y="339"/>
                    <a:pt x="37" y="342"/>
                    <a:pt x="38" y="344"/>
                  </a:cubicBezTo>
                  <a:cubicBezTo>
                    <a:pt x="40" y="343"/>
                    <a:pt x="41" y="345"/>
                    <a:pt x="41" y="344"/>
                  </a:cubicBezTo>
                  <a:cubicBezTo>
                    <a:pt x="42" y="347"/>
                    <a:pt x="43" y="348"/>
                    <a:pt x="44" y="351"/>
                  </a:cubicBezTo>
                  <a:cubicBezTo>
                    <a:pt x="43" y="351"/>
                    <a:pt x="43" y="349"/>
                    <a:pt x="42" y="348"/>
                  </a:cubicBezTo>
                  <a:cubicBezTo>
                    <a:pt x="41" y="357"/>
                    <a:pt x="42" y="371"/>
                    <a:pt x="39" y="378"/>
                  </a:cubicBezTo>
                  <a:cubicBezTo>
                    <a:pt x="38" y="374"/>
                    <a:pt x="40" y="371"/>
                    <a:pt x="38" y="366"/>
                  </a:cubicBezTo>
                  <a:cubicBezTo>
                    <a:pt x="37" y="367"/>
                    <a:pt x="35" y="365"/>
                    <a:pt x="35" y="364"/>
                  </a:cubicBezTo>
                  <a:cubicBezTo>
                    <a:pt x="36" y="360"/>
                    <a:pt x="34" y="360"/>
                    <a:pt x="35" y="358"/>
                  </a:cubicBezTo>
                  <a:cubicBezTo>
                    <a:pt x="33" y="358"/>
                    <a:pt x="35" y="354"/>
                    <a:pt x="33" y="353"/>
                  </a:cubicBezTo>
                  <a:cubicBezTo>
                    <a:pt x="31" y="362"/>
                    <a:pt x="35" y="370"/>
                    <a:pt x="38" y="377"/>
                  </a:cubicBezTo>
                  <a:cubicBezTo>
                    <a:pt x="42" y="397"/>
                    <a:pt x="34" y="412"/>
                    <a:pt x="29" y="425"/>
                  </a:cubicBezTo>
                  <a:cubicBezTo>
                    <a:pt x="29" y="427"/>
                    <a:pt x="31" y="426"/>
                    <a:pt x="31" y="428"/>
                  </a:cubicBezTo>
                  <a:cubicBezTo>
                    <a:pt x="26" y="435"/>
                    <a:pt x="32" y="444"/>
                    <a:pt x="38" y="447"/>
                  </a:cubicBezTo>
                  <a:cubicBezTo>
                    <a:pt x="38" y="448"/>
                    <a:pt x="38" y="448"/>
                    <a:pt x="38" y="449"/>
                  </a:cubicBezTo>
                  <a:cubicBezTo>
                    <a:pt x="43" y="448"/>
                    <a:pt x="43" y="443"/>
                    <a:pt x="46" y="441"/>
                  </a:cubicBezTo>
                  <a:cubicBezTo>
                    <a:pt x="45" y="436"/>
                    <a:pt x="41" y="432"/>
                    <a:pt x="46" y="429"/>
                  </a:cubicBezTo>
                  <a:cubicBezTo>
                    <a:pt x="46" y="428"/>
                    <a:pt x="44" y="429"/>
                    <a:pt x="44" y="428"/>
                  </a:cubicBezTo>
                  <a:cubicBezTo>
                    <a:pt x="45" y="427"/>
                    <a:pt x="46" y="425"/>
                    <a:pt x="45" y="422"/>
                  </a:cubicBezTo>
                  <a:cubicBezTo>
                    <a:pt x="47" y="422"/>
                    <a:pt x="48" y="420"/>
                    <a:pt x="49" y="419"/>
                  </a:cubicBezTo>
                  <a:cubicBezTo>
                    <a:pt x="46" y="418"/>
                    <a:pt x="51" y="415"/>
                    <a:pt x="50" y="413"/>
                  </a:cubicBezTo>
                  <a:cubicBezTo>
                    <a:pt x="48" y="413"/>
                    <a:pt x="47" y="414"/>
                    <a:pt x="45" y="414"/>
                  </a:cubicBezTo>
                  <a:cubicBezTo>
                    <a:pt x="43" y="407"/>
                    <a:pt x="49" y="400"/>
                    <a:pt x="48" y="392"/>
                  </a:cubicBezTo>
                  <a:cubicBezTo>
                    <a:pt x="49" y="393"/>
                    <a:pt x="51" y="393"/>
                    <a:pt x="51" y="394"/>
                  </a:cubicBezTo>
                  <a:cubicBezTo>
                    <a:pt x="50" y="395"/>
                    <a:pt x="50" y="396"/>
                    <a:pt x="50" y="396"/>
                  </a:cubicBezTo>
                  <a:cubicBezTo>
                    <a:pt x="52" y="396"/>
                    <a:pt x="52" y="394"/>
                    <a:pt x="54" y="396"/>
                  </a:cubicBezTo>
                  <a:cubicBezTo>
                    <a:pt x="54" y="395"/>
                    <a:pt x="53" y="394"/>
                    <a:pt x="54" y="394"/>
                  </a:cubicBezTo>
                  <a:cubicBezTo>
                    <a:pt x="56" y="395"/>
                    <a:pt x="58" y="396"/>
                    <a:pt x="60" y="397"/>
                  </a:cubicBezTo>
                  <a:cubicBezTo>
                    <a:pt x="58" y="398"/>
                    <a:pt x="60" y="401"/>
                    <a:pt x="59" y="400"/>
                  </a:cubicBezTo>
                  <a:cubicBezTo>
                    <a:pt x="63" y="395"/>
                    <a:pt x="69" y="403"/>
                    <a:pt x="75" y="399"/>
                  </a:cubicBezTo>
                  <a:cubicBezTo>
                    <a:pt x="74" y="396"/>
                    <a:pt x="75" y="397"/>
                    <a:pt x="76" y="394"/>
                  </a:cubicBezTo>
                  <a:cubicBezTo>
                    <a:pt x="75" y="393"/>
                    <a:pt x="75" y="396"/>
                    <a:pt x="74" y="394"/>
                  </a:cubicBezTo>
                  <a:cubicBezTo>
                    <a:pt x="76" y="391"/>
                    <a:pt x="80" y="390"/>
                    <a:pt x="78" y="385"/>
                  </a:cubicBezTo>
                  <a:cubicBezTo>
                    <a:pt x="81" y="386"/>
                    <a:pt x="84" y="389"/>
                    <a:pt x="85" y="394"/>
                  </a:cubicBezTo>
                  <a:cubicBezTo>
                    <a:pt x="88" y="397"/>
                    <a:pt x="96" y="400"/>
                    <a:pt x="93" y="406"/>
                  </a:cubicBezTo>
                  <a:cubicBezTo>
                    <a:pt x="93" y="405"/>
                    <a:pt x="92" y="405"/>
                    <a:pt x="92" y="405"/>
                  </a:cubicBezTo>
                  <a:cubicBezTo>
                    <a:pt x="92" y="404"/>
                    <a:pt x="92" y="405"/>
                    <a:pt x="93" y="404"/>
                  </a:cubicBezTo>
                  <a:cubicBezTo>
                    <a:pt x="92" y="404"/>
                    <a:pt x="92" y="404"/>
                    <a:pt x="92" y="403"/>
                  </a:cubicBezTo>
                  <a:cubicBezTo>
                    <a:pt x="89" y="403"/>
                    <a:pt x="93" y="406"/>
                    <a:pt x="92" y="406"/>
                  </a:cubicBezTo>
                  <a:cubicBezTo>
                    <a:pt x="89" y="405"/>
                    <a:pt x="88" y="406"/>
                    <a:pt x="86" y="407"/>
                  </a:cubicBezTo>
                  <a:cubicBezTo>
                    <a:pt x="86" y="407"/>
                    <a:pt x="86" y="406"/>
                    <a:pt x="85" y="406"/>
                  </a:cubicBezTo>
                  <a:cubicBezTo>
                    <a:pt x="86" y="408"/>
                    <a:pt x="83" y="407"/>
                    <a:pt x="83" y="408"/>
                  </a:cubicBezTo>
                  <a:cubicBezTo>
                    <a:pt x="83" y="408"/>
                    <a:pt x="83" y="407"/>
                    <a:pt x="83" y="407"/>
                  </a:cubicBezTo>
                  <a:cubicBezTo>
                    <a:pt x="76" y="408"/>
                    <a:pt x="66" y="407"/>
                    <a:pt x="61" y="411"/>
                  </a:cubicBezTo>
                  <a:cubicBezTo>
                    <a:pt x="60" y="409"/>
                    <a:pt x="63" y="410"/>
                    <a:pt x="63" y="408"/>
                  </a:cubicBezTo>
                  <a:cubicBezTo>
                    <a:pt x="58" y="407"/>
                    <a:pt x="56" y="410"/>
                    <a:pt x="52" y="412"/>
                  </a:cubicBezTo>
                  <a:cubicBezTo>
                    <a:pt x="54" y="414"/>
                    <a:pt x="52" y="415"/>
                    <a:pt x="54" y="416"/>
                  </a:cubicBezTo>
                  <a:cubicBezTo>
                    <a:pt x="56" y="415"/>
                    <a:pt x="55" y="414"/>
                    <a:pt x="57" y="415"/>
                  </a:cubicBezTo>
                  <a:cubicBezTo>
                    <a:pt x="57" y="414"/>
                    <a:pt x="57" y="413"/>
                    <a:pt x="56" y="413"/>
                  </a:cubicBezTo>
                  <a:cubicBezTo>
                    <a:pt x="58" y="415"/>
                    <a:pt x="59" y="411"/>
                    <a:pt x="60" y="413"/>
                  </a:cubicBezTo>
                  <a:cubicBezTo>
                    <a:pt x="57" y="415"/>
                    <a:pt x="55" y="417"/>
                    <a:pt x="53" y="420"/>
                  </a:cubicBezTo>
                  <a:cubicBezTo>
                    <a:pt x="57" y="417"/>
                    <a:pt x="63" y="412"/>
                    <a:pt x="68" y="411"/>
                  </a:cubicBezTo>
                  <a:cubicBezTo>
                    <a:pt x="67" y="411"/>
                    <a:pt x="68" y="410"/>
                    <a:pt x="68" y="410"/>
                  </a:cubicBezTo>
                  <a:cubicBezTo>
                    <a:pt x="68" y="411"/>
                    <a:pt x="69" y="413"/>
                    <a:pt x="70" y="412"/>
                  </a:cubicBezTo>
                  <a:cubicBezTo>
                    <a:pt x="68" y="410"/>
                    <a:pt x="71" y="408"/>
                    <a:pt x="72" y="410"/>
                  </a:cubicBezTo>
                  <a:cubicBezTo>
                    <a:pt x="71" y="410"/>
                    <a:pt x="70" y="411"/>
                    <a:pt x="71" y="412"/>
                  </a:cubicBezTo>
                  <a:cubicBezTo>
                    <a:pt x="72" y="411"/>
                    <a:pt x="74" y="412"/>
                    <a:pt x="76" y="411"/>
                  </a:cubicBezTo>
                  <a:cubicBezTo>
                    <a:pt x="75" y="409"/>
                    <a:pt x="74" y="411"/>
                    <a:pt x="73" y="410"/>
                  </a:cubicBezTo>
                  <a:cubicBezTo>
                    <a:pt x="74" y="407"/>
                    <a:pt x="77" y="411"/>
                    <a:pt x="78" y="411"/>
                  </a:cubicBezTo>
                  <a:cubicBezTo>
                    <a:pt x="79" y="412"/>
                    <a:pt x="77" y="409"/>
                    <a:pt x="79" y="409"/>
                  </a:cubicBezTo>
                  <a:cubicBezTo>
                    <a:pt x="83" y="411"/>
                    <a:pt x="97" y="413"/>
                    <a:pt x="103" y="413"/>
                  </a:cubicBezTo>
                  <a:cubicBezTo>
                    <a:pt x="102" y="413"/>
                    <a:pt x="101" y="413"/>
                    <a:pt x="101" y="414"/>
                  </a:cubicBezTo>
                  <a:cubicBezTo>
                    <a:pt x="103" y="415"/>
                    <a:pt x="104" y="412"/>
                    <a:pt x="104" y="413"/>
                  </a:cubicBezTo>
                  <a:cubicBezTo>
                    <a:pt x="104" y="414"/>
                    <a:pt x="103" y="414"/>
                    <a:pt x="103" y="414"/>
                  </a:cubicBezTo>
                  <a:cubicBezTo>
                    <a:pt x="109" y="416"/>
                    <a:pt x="117" y="416"/>
                    <a:pt x="121" y="421"/>
                  </a:cubicBezTo>
                  <a:cubicBezTo>
                    <a:pt x="122" y="421"/>
                    <a:pt x="122" y="420"/>
                    <a:pt x="124" y="420"/>
                  </a:cubicBezTo>
                  <a:cubicBezTo>
                    <a:pt x="129" y="424"/>
                    <a:pt x="138" y="424"/>
                    <a:pt x="142" y="427"/>
                  </a:cubicBezTo>
                  <a:cubicBezTo>
                    <a:pt x="149" y="426"/>
                    <a:pt x="151" y="431"/>
                    <a:pt x="157" y="428"/>
                  </a:cubicBezTo>
                  <a:cubicBezTo>
                    <a:pt x="157" y="428"/>
                    <a:pt x="156" y="428"/>
                    <a:pt x="156" y="429"/>
                  </a:cubicBezTo>
                  <a:cubicBezTo>
                    <a:pt x="156" y="429"/>
                    <a:pt x="157" y="429"/>
                    <a:pt x="157" y="430"/>
                  </a:cubicBezTo>
                  <a:cubicBezTo>
                    <a:pt x="159" y="430"/>
                    <a:pt x="158" y="428"/>
                    <a:pt x="160" y="428"/>
                  </a:cubicBezTo>
                  <a:cubicBezTo>
                    <a:pt x="160" y="429"/>
                    <a:pt x="160" y="429"/>
                    <a:pt x="160" y="430"/>
                  </a:cubicBezTo>
                  <a:cubicBezTo>
                    <a:pt x="176" y="430"/>
                    <a:pt x="186" y="430"/>
                    <a:pt x="197" y="428"/>
                  </a:cubicBezTo>
                  <a:cubicBezTo>
                    <a:pt x="193" y="428"/>
                    <a:pt x="189" y="429"/>
                    <a:pt x="184" y="427"/>
                  </a:cubicBezTo>
                  <a:cubicBezTo>
                    <a:pt x="188" y="422"/>
                    <a:pt x="194" y="421"/>
                    <a:pt x="201" y="419"/>
                  </a:cubicBezTo>
                  <a:cubicBezTo>
                    <a:pt x="200" y="416"/>
                    <a:pt x="204" y="419"/>
                    <a:pt x="205" y="416"/>
                  </a:cubicBezTo>
                  <a:cubicBezTo>
                    <a:pt x="206" y="416"/>
                    <a:pt x="206" y="418"/>
                    <a:pt x="207" y="418"/>
                  </a:cubicBezTo>
                  <a:cubicBezTo>
                    <a:pt x="209" y="416"/>
                    <a:pt x="207" y="417"/>
                    <a:pt x="206" y="416"/>
                  </a:cubicBezTo>
                  <a:cubicBezTo>
                    <a:pt x="211" y="414"/>
                    <a:pt x="216" y="410"/>
                    <a:pt x="219" y="410"/>
                  </a:cubicBezTo>
                  <a:cubicBezTo>
                    <a:pt x="220" y="412"/>
                    <a:pt x="217" y="410"/>
                    <a:pt x="217" y="412"/>
                  </a:cubicBezTo>
                  <a:cubicBezTo>
                    <a:pt x="219" y="412"/>
                    <a:pt x="219" y="411"/>
                    <a:pt x="220" y="413"/>
                  </a:cubicBezTo>
                  <a:cubicBezTo>
                    <a:pt x="220" y="412"/>
                    <a:pt x="221" y="411"/>
                    <a:pt x="220" y="409"/>
                  </a:cubicBezTo>
                  <a:cubicBezTo>
                    <a:pt x="224" y="408"/>
                    <a:pt x="229" y="405"/>
                    <a:pt x="233" y="407"/>
                  </a:cubicBezTo>
                  <a:cubicBezTo>
                    <a:pt x="231" y="414"/>
                    <a:pt x="227" y="418"/>
                    <a:pt x="220" y="421"/>
                  </a:cubicBezTo>
                  <a:cubicBezTo>
                    <a:pt x="223" y="421"/>
                    <a:pt x="224" y="420"/>
                    <a:pt x="226" y="419"/>
                  </a:cubicBezTo>
                  <a:cubicBezTo>
                    <a:pt x="226" y="423"/>
                    <a:pt x="223" y="427"/>
                    <a:pt x="226" y="429"/>
                  </a:cubicBezTo>
                  <a:cubicBezTo>
                    <a:pt x="228" y="424"/>
                    <a:pt x="231" y="418"/>
                    <a:pt x="234" y="416"/>
                  </a:cubicBezTo>
                  <a:cubicBezTo>
                    <a:pt x="232" y="420"/>
                    <a:pt x="230" y="423"/>
                    <a:pt x="229" y="427"/>
                  </a:cubicBezTo>
                  <a:cubicBezTo>
                    <a:pt x="234" y="426"/>
                    <a:pt x="231" y="427"/>
                    <a:pt x="233" y="429"/>
                  </a:cubicBezTo>
                  <a:cubicBezTo>
                    <a:pt x="236" y="429"/>
                    <a:pt x="235" y="429"/>
                    <a:pt x="237" y="429"/>
                  </a:cubicBezTo>
                  <a:cubicBezTo>
                    <a:pt x="237" y="428"/>
                    <a:pt x="236" y="426"/>
                    <a:pt x="237" y="425"/>
                  </a:cubicBezTo>
                  <a:cubicBezTo>
                    <a:pt x="237" y="428"/>
                    <a:pt x="239" y="425"/>
                    <a:pt x="240" y="426"/>
                  </a:cubicBezTo>
                  <a:cubicBezTo>
                    <a:pt x="240" y="427"/>
                    <a:pt x="239" y="427"/>
                    <a:pt x="239" y="428"/>
                  </a:cubicBezTo>
                  <a:cubicBezTo>
                    <a:pt x="241" y="428"/>
                    <a:pt x="241" y="426"/>
                    <a:pt x="243" y="426"/>
                  </a:cubicBezTo>
                  <a:cubicBezTo>
                    <a:pt x="240" y="426"/>
                    <a:pt x="243" y="422"/>
                    <a:pt x="242" y="422"/>
                  </a:cubicBezTo>
                  <a:cubicBezTo>
                    <a:pt x="239" y="423"/>
                    <a:pt x="234" y="425"/>
                    <a:pt x="232" y="425"/>
                  </a:cubicBezTo>
                  <a:cubicBezTo>
                    <a:pt x="234" y="419"/>
                    <a:pt x="240" y="418"/>
                    <a:pt x="243" y="413"/>
                  </a:cubicBezTo>
                  <a:cubicBezTo>
                    <a:pt x="243" y="413"/>
                    <a:pt x="244" y="413"/>
                    <a:pt x="244" y="413"/>
                  </a:cubicBezTo>
                  <a:cubicBezTo>
                    <a:pt x="247" y="406"/>
                    <a:pt x="253" y="402"/>
                    <a:pt x="259" y="397"/>
                  </a:cubicBezTo>
                  <a:cubicBezTo>
                    <a:pt x="257" y="394"/>
                    <a:pt x="261" y="392"/>
                    <a:pt x="262" y="390"/>
                  </a:cubicBezTo>
                  <a:cubicBezTo>
                    <a:pt x="263" y="390"/>
                    <a:pt x="264" y="390"/>
                    <a:pt x="265" y="390"/>
                  </a:cubicBezTo>
                  <a:cubicBezTo>
                    <a:pt x="264" y="391"/>
                    <a:pt x="266" y="392"/>
                    <a:pt x="266" y="391"/>
                  </a:cubicBezTo>
                  <a:cubicBezTo>
                    <a:pt x="267" y="388"/>
                    <a:pt x="270" y="383"/>
                    <a:pt x="274" y="381"/>
                  </a:cubicBezTo>
                  <a:cubicBezTo>
                    <a:pt x="274" y="382"/>
                    <a:pt x="273" y="382"/>
                    <a:pt x="273" y="384"/>
                  </a:cubicBezTo>
                  <a:cubicBezTo>
                    <a:pt x="274" y="384"/>
                    <a:pt x="275" y="384"/>
                    <a:pt x="276" y="384"/>
                  </a:cubicBezTo>
                  <a:cubicBezTo>
                    <a:pt x="276" y="374"/>
                    <a:pt x="283" y="370"/>
                    <a:pt x="284" y="360"/>
                  </a:cubicBezTo>
                  <a:cubicBezTo>
                    <a:pt x="282" y="361"/>
                    <a:pt x="282" y="358"/>
                    <a:pt x="281" y="357"/>
                  </a:cubicBezTo>
                  <a:cubicBezTo>
                    <a:pt x="281" y="356"/>
                    <a:pt x="282" y="356"/>
                    <a:pt x="282" y="355"/>
                  </a:cubicBezTo>
                  <a:cubicBezTo>
                    <a:pt x="280" y="353"/>
                    <a:pt x="282" y="347"/>
                    <a:pt x="281" y="344"/>
                  </a:cubicBezTo>
                  <a:cubicBezTo>
                    <a:pt x="283" y="344"/>
                    <a:pt x="282" y="343"/>
                    <a:pt x="283" y="342"/>
                  </a:cubicBezTo>
                  <a:cubicBezTo>
                    <a:pt x="284" y="344"/>
                    <a:pt x="287" y="343"/>
                    <a:pt x="288" y="345"/>
                  </a:cubicBezTo>
                  <a:cubicBezTo>
                    <a:pt x="289" y="349"/>
                    <a:pt x="286" y="352"/>
                    <a:pt x="287" y="355"/>
                  </a:cubicBezTo>
                  <a:cubicBezTo>
                    <a:pt x="292" y="367"/>
                    <a:pt x="288" y="378"/>
                    <a:pt x="286" y="390"/>
                  </a:cubicBezTo>
                  <a:cubicBezTo>
                    <a:pt x="292" y="390"/>
                    <a:pt x="290" y="382"/>
                    <a:pt x="291" y="378"/>
                  </a:cubicBezTo>
                  <a:cubicBezTo>
                    <a:pt x="292" y="374"/>
                    <a:pt x="293" y="371"/>
                    <a:pt x="292" y="368"/>
                  </a:cubicBezTo>
                  <a:cubicBezTo>
                    <a:pt x="294" y="367"/>
                    <a:pt x="294" y="362"/>
                    <a:pt x="293" y="361"/>
                  </a:cubicBezTo>
                  <a:cubicBezTo>
                    <a:pt x="297" y="351"/>
                    <a:pt x="290" y="337"/>
                    <a:pt x="297" y="330"/>
                  </a:cubicBezTo>
                  <a:cubicBezTo>
                    <a:pt x="293" y="328"/>
                    <a:pt x="294" y="322"/>
                    <a:pt x="296" y="320"/>
                  </a:cubicBezTo>
                  <a:cubicBezTo>
                    <a:pt x="295" y="320"/>
                    <a:pt x="295" y="321"/>
                    <a:pt x="294" y="321"/>
                  </a:cubicBezTo>
                  <a:cubicBezTo>
                    <a:pt x="294" y="318"/>
                    <a:pt x="293" y="318"/>
                    <a:pt x="294" y="316"/>
                  </a:cubicBezTo>
                  <a:cubicBezTo>
                    <a:pt x="294" y="315"/>
                    <a:pt x="293" y="316"/>
                    <a:pt x="293" y="315"/>
                  </a:cubicBezTo>
                  <a:cubicBezTo>
                    <a:pt x="295" y="312"/>
                    <a:pt x="293" y="309"/>
                    <a:pt x="292" y="306"/>
                  </a:cubicBezTo>
                  <a:cubicBezTo>
                    <a:pt x="294" y="308"/>
                    <a:pt x="295" y="306"/>
                    <a:pt x="296" y="305"/>
                  </a:cubicBezTo>
                  <a:cubicBezTo>
                    <a:pt x="289" y="299"/>
                    <a:pt x="289" y="288"/>
                    <a:pt x="286" y="281"/>
                  </a:cubicBezTo>
                  <a:cubicBezTo>
                    <a:pt x="285" y="281"/>
                    <a:pt x="283" y="277"/>
                    <a:pt x="283" y="273"/>
                  </a:cubicBezTo>
                  <a:cubicBezTo>
                    <a:pt x="282" y="273"/>
                    <a:pt x="282" y="273"/>
                    <a:pt x="281" y="274"/>
                  </a:cubicBezTo>
                  <a:cubicBezTo>
                    <a:pt x="283" y="272"/>
                    <a:pt x="280" y="271"/>
                    <a:pt x="279" y="269"/>
                  </a:cubicBezTo>
                  <a:cubicBezTo>
                    <a:pt x="279" y="267"/>
                    <a:pt x="279" y="263"/>
                    <a:pt x="278" y="261"/>
                  </a:cubicBezTo>
                  <a:cubicBezTo>
                    <a:pt x="278" y="259"/>
                    <a:pt x="276" y="259"/>
                    <a:pt x="276" y="257"/>
                  </a:cubicBezTo>
                  <a:cubicBezTo>
                    <a:pt x="275" y="251"/>
                    <a:pt x="275" y="247"/>
                    <a:pt x="272" y="245"/>
                  </a:cubicBezTo>
                  <a:cubicBezTo>
                    <a:pt x="273" y="248"/>
                    <a:pt x="274" y="255"/>
                    <a:pt x="271" y="257"/>
                  </a:cubicBezTo>
                  <a:cubicBezTo>
                    <a:pt x="273" y="263"/>
                    <a:pt x="278" y="268"/>
                    <a:pt x="276" y="274"/>
                  </a:cubicBezTo>
                  <a:cubicBezTo>
                    <a:pt x="269" y="268"/>
                    <a:pt x="264" y="258"/>
                    <a:pt x="255" y="253"/>
                  </a:cubicBezTo>
                  <a:cubicBezTo>
                    <a:pt x="253" y="248"/>
                    <a:pt x="247" y="246"/>
                    <a:pt x="245" y="242"/>
                  </a:cubicBezTo>
                  <a:cubicBezTo>
                    <a:pt x="244" y="236"/>
                    <a:pt x="238" y="232"/>
                    <a:pt x="232" y="233"/>
                  </a:cubicBezTo>
                  <a:cubicBezTo>
                    <a:pt x="232" y="232"/>
                    <a:pt x="231" y="232"/>
                    <a:pt x="230" y="231"/>
                  </a:cubicBezTo>
                  <a:cubicBezTo>
                    <a:pt x="230" y="232"/>
                    <a:pt x="230" y="233"/>
                    <a:pt x="229" y="233"/>
                  </a:cubicBezTo>
                  <a:cubicBezTo>
                    <a:pt x="223" y="230"/>
                    <a:pt x="216" y="231"/>
                    <a:pt x="214" y="224"/>
                  </a:cubicBezTo>
                  <a:cubicBezTo>
                    <a:pt x="208" y="221"/>
                    <a:pt x="201" y="218"/>
                    <a:pt x="195" y="214"/>
                  </a:cubicBezTo>
                  <a:cubicBezTo>
                    <a:pt x="195" y="214"/>
                    <a:pt x="196" y="212"/>
                    <a:pt x="195" y="212"/>
                  </a:cubicBezTo>
                  <a:cubicBezTo>
                    <a:pt x="194" y="212"/>
                    <a:pt x="193" y="212"/>
                    <a:pt x="192" y="212"/>
                  </a:cubicBezTo>
                  <a:cubicBezTo>
                    <a:pt x="192" y="209"/>
                    <a:pt x="188" y="210"/>
                    <a:pt x="188" y="207"/>
                  </a:cubicBezTo>
                  <a:cubicBezTo>
                    <a:pt x="187" y="210"/>
                    <a:pt x="184" y="206"/>
                    <a:pt x="184" y="205"/>
                  </a:cubicBezTo>
                  <a:cubicBezTo>
                    <a:pt x="184" y="206"/>
                    <a:pt x="184" y="206"/>
                    <a:pt x="183" y="207"/>
                  </a:cubicBezTo>
                  <a:cubicBezTo>
                    <a:pt x="183" y="206"/>
                    <a:pt x="183" y="206"/>
                    <a:pt x="182" y="206"/>
                  </a:cubicBezTo>
                  <a:cubicBezTo>
                    <a:pt x="184" y="204"/>
                    <a:pt x="181" y="203"/>
                    <a:pt x="179" y="201"/>
                  </a:cubicBezTo>
                  <a:cubicBezTo>
                    <a:pt x="181" y="197"/>
                    <a:pt x="187" y="200"/>
                    <a:pt x="189" y="202"/>
                  </a:cubicBezTo>
                  <a:cubicBezTo>
                    <a:pt x="188" y="200"/>
                    <a:pt x="190" y="198"/>
                    <a:pt x="188" y="197"/>
                  </a:cubicBezTo>
                  <a:cubicBezTo>
                    <a:pt x="186" y="199"/>
                    <a:pt x="183" y="198"/>
                    <a:pt x="182" y="195"/>
                  </a:cubicBezTo>
                  <a:cubicBezTo>
                    <a:pt x="181" y="195"/>
                    <a:pt x="178" y="196"/>
                    <a:pt x="177" y="194"/>
                  </a:cubicBezTo>
                  <a:cubicBezTo>
                    <a:pt x="177" y="194"/>
                    <a:pt x="178" y="191"/>
                    <a:pt x="177" y="191"/>
                  </a:cubicBezTo>
                  <a:cubicBezTo>
                    <a:pt x="175" y="194"/>
                    <a:pt x="176" y="190"/>
                    <a:pt x="175" y="190"/>
                  </a:cubicBezTo>
                  <a:cubicBezTo>
                    <a:pt x="175" y="191"/>
                    <a:pt x="174" y="192"/>
                    <a:pt x="173" y="192"/>
                  </a:cubicBezTo>
                  <a:cubicBezTo>
                    <a:pt x="173" y="190"/>
                    <a:pt x="172" y="190"/>
                    <a:pt x="172" y="189"/>
                  </a:cubicBezTo>
                  <a:cubicBezTo>
                    <a:pt x="171" y="189"/>
                    <a:pt x="171" y="190"/>
                    <a:pt x="171" y="190"/>
                  </a:cubicBezTo>
                  <a:cubicBezTo>
                    <a:pt x="170" y="188"/>
                    <a:pt x="169" y="189"/>
                    <a:pt x="166" y="189"/>
                  </a:cubicBezTo>
                  <a:cubicBezTo>
                    <a:pt x="166" y="188"/>
                    <a:pt x="165" y="186"/>
                    <a:pt x="165" y="185"/>
                  </a:cubicBezTo>
                  <a:cubicBezTo>
                    <a:pt x="163" y="186"/>
                    <a:pt x="160" y="185"/>
                    <a:pt x="162" y="184"/>
                  </a:cubicBezTo>
                  <a:cubicBezTo>
                    <a:pt x="160" y="184"/>
                    <a:pt x="160" y="185"/>
                    <a:pt x="158" y="185"/>
                  </a:cubicBezTo>
                  <a:cubicBezTo>
                    <a:pt x="149" y="180"/>
                    <a:pt x="139" y="175"/>
                    <a:pt x="130" y="170"/>
                  </a:cubicBezTo>
                  <a:cubicBezTo>
                    <a:pt x="129" y="170"/>
                    <a:pt x="128" y="171"/>
                    <a:pt x="127" y="171"/>
                  </a:cubicBezTo>
                  <a:cubicBezTo>
                    <a:pt x="127" y="170"/>
                    <a:pt x="126" y="169"/>
                    <a:pt x="127" y="168"/>
                  </a:cubicBezTo>
                  <a:cubicBezTo>
                    <a:pt x="126" y="168"/>
                    <a:pt x="125" y="166"/>
                    <a:pt x="123" y="167"/>
                  </a:cubicBezTo>
                  <a:cubicBezTo>
                    <a:pt x="122" y="161"/>
                    <a:pt x="117" y="161"/>
                    <a:pt x="118" y="154"/>
                  </a:cubicBezTo>
                  <a:cubicBezTo>
                    <a:pt x="117" y="148"/>
                    <a:pt x="110" y="147"/>
                    <a:pt x="107" y="142"/>
                  </a:cubicBezTo>
                  <a:cubicBezTo>
                    <a:pt x="105" y="143"/>
                    <a:pt x="105" y="141"/>
                    <a:pt x="103" y="141"/>
                  </a:cubicBezTo>
                  <a:cubicBezTo>
                    <a:pt x="102" y="139"/>
                    <a:pt x="100" y="138"/>
                    <a:pt x="98" y="136"/>
                  </a:cubicBezTo>
                  <a:cubicBezTo>
                    <a:pt x="97" y="130"/>
                    <a:pt x="95" y="126"/>
                    <a:pt x="94" y="123"/>
                  </a:cubicBezTo>
                  <a:cubicBezTo>
                    <a:pt x="94" y="123"/>
                    <a:pt x="91" y="122"/>
                    <a:pt x="91" y="121"/>
                  </a:cubicBezTo>
                  <a:cubicBezTo>
                    <a:pt x="91" y="120"/>
                    <a:pt x="91" y="119"/>
                    <a:pt x="91" y="118"/>
                  </a:cubicBezTo>
                  <a:cubicBezTo>
                    <a:pt x="97" y="116"/>
                    <a:pt x="98" y="108"/>
                    <a:pt x="100" y="103"/>
                  </a:cubicBezTo>
                  <a:cubicBezTo>
                    <a:pt x="100" y="105"/>
                    <a:pt x="99" y="105"/>
                    <a:pt x="101" y="106"/>
                  </a:cubicBezTo>
                  <a:cubicBezTo>
                    <a:pt x="102" y="104"/>
                    <a:pt x="101" y="103"/>
                    <a:pt x="102" y="102"/>
                  </a:cubicBezTo>
                  <a:cubicBezTo>
                    <a:pt x="103" y="103"/>
                    <a:pt x="103" y="100"/>
                    <a:pt x="106" y="101"/>
                  </a:cubicBezTo>
                  <a:cubicBezTo>
                    <a:pt x="106" y="99"/>
                    <a:pt x="106" y="99"/>
                    <a:pt x="106" y="97"/>
                  </a:cubicBezTo>
                  <a:cubicBezTo>
                    <a:pt x="106" y="98"/>
                    <a:pt x="108" y="98"/>
                    <a:pt x="109" y="98"/>
                  </a:cubicBezTo>
                  <a:cubicBezTo>
                    <a:pt x="110" y="95"/>
                    <a:pt x="109" y="94"/>
                    <a:pt x="113" y="94"/>
                  </a:cubicBezTo>
                  <a:cubicBezTo>
                    <a:pt x="113" y="92"/>
                    <a:pt x="110" y="93"/>
                    <a:pt x="110" y="92"/>
                  </a:cubicBezTo>
                  <a:cubicBezTo>
                    <a:pt x="111" y="91"/>
                    <a:pt x="110" y="91"/>
                    <a:pt x="110" y="90"/>
                  </a:cubicBezTo>
                  <a:cubicBezTo>
                    <a:pt x="112" y="91"/>
                    <a:pt x="111" y="88"/>
                    <a:pt x="112" y="88"/>
                  </a:cubicBezTo>
                  <a:cubicBezTo>
                    <a:pt x="112" y="90"/>
                    <a:pt x="114" y="89"/>
                    <a:pt x="114" y="91"/>
                  </a:cubicBezTo>
                  <a:cubicBezTo>
                    <a:pt x="113" y="90"/>
                    <a:pt x="112" y="90"/>
                    <a:pt x="112" y="91"/>
                  </a:cubicBezTo>
                  <a:cubicBezTo>
                    <a:pt x="113" y="91"/>
                    <a:pt x="115" y="92"/>
                    <a:pt x="116" y="91"/>
                  </a:cubicBezTo>
                  <a:cubicBezTo>
                    <a:pt x="116" y="92"/>
                    <a:pt x="116" y="92"/>
                    <a:pt x="116" y="93"/>
                  </a:cubicBezTo>
                  <a:cubicBezTo>
                    <a:pt x="117" y="93"/>
                    <a:pt x="120" y="90"/>
                    <a:pt x="119" y="93"/>
                  </a:cubicBezTo>
                  <a:cubicBezTo>
                    <a:pt x="120" y="92"/>
                    <a:pt x="123" y="92"/>
                    <a:pt x="122" y="90"/>
                  </a:cubicBezTo>
                  <a:cubicBezTo>
                    <a:pt x="122" y="91"/>
                    <a:pt x="122" y="87"/>
                    <a:pt x="120" y="87"/>
                  </a:cubicBezTo>
                  <a:cubicBezTo>
                    <a:pt x="120" y="87"/>
                    <a:pt x="121" y="87"/>
                    <a:pt x="121" y="86"/>
                  </a:cubicBezTo>
                  <a:cubicBezTo>
                    <a:pt x="121" y="89"/>
                    <a:pt x="125" y="88"/>
                    <a:pt x="125" y="90"/>
                  </a:cubicBezTo>
                  <a:cubicBezTo>
                    <a:pt x="126" y="89"/>
                    <a:pt x="127" y="88"/>
                    <a:pt x="129" y="88"/>
                  </a:cubicBezTo>
                  <a:cubicBezTo>
                    <a:pt x="129" y="86"/>
                    <a:pt x="128" y="85"/>
                    <a:pt x="129" y="84"/>
                  </a:cubicBezTo>
                  <a:cubicBezTo>
                    <a:pt x="128" y="83"/>
                    <a:pt x="126" y="83"/>
                    <a:pt x="126" y="81"/>
                  </a:cubicBezTo>
                  <a:cubicBezTo>
                    <a:pt x="127" y="79"/>
                    <a:pt x="128" y="78"/>
                    <a:pt x="129" y="77"/>
                  </a:cubicBezTo>
                  <a:cubicBezTo>
                    <a:pt x="126" y="77"/>
                    <a:pt x="124" y="77"/>
                    <a:pt x="122" y="75"/>
                  </a:cubicBezTo>
                  <a:cubicBezTo>
                    <a:pt x="125" y="73"/>
                    <a:pt x="123" y="71"/>
                    <a:pt x="126" y="70"/>
                  </a:cubicBezTo>
                  <a:cubicBezTo>
                    <a:pt x="135" y="71"/>
                    <a:pt x="141" y="71"/>
                    <a:pt x="151" y="69"/>
                  </a:cubicBezTo>
                  <a:cubicBezTo>
                    <a:pt x="156" y="74"/>
                    <a:pt x="162" y="73"/>
                    <a:pt x="167" y="78"/>
                  </a:cubicBezTo>
                  <a:cubicBezTo>
                    <a:pt x="167" y="77"/>
                    <a:pt x="168" y="76"/>
                    <a:pt x="168" y="76"/>
                  </a:cubicBezTo>
                  <a:cubicBezTo>
                    <a:pt x="168" y="78"/>
                    <a:pt x="172" y="77"/>
                    <a:pt x="173" y="76"/>
                  </a:cubicBezTo>
                  <a:cubicBezTo>
                    <a:pt x="175" y="78"/>
                    <a:pt x="176" y="78"/>
                    <a:pt x="176" y="76"/>
                  </a:cubicBezTo>
                  <a:cubicBezTo>
                    <a:pt x="176" y="77"/>
                    <a:pt x="178" y="77"/>
                    <a:pt x="178" y="78"/>
                  </a:cubicBezTo>
                  <a:cubicBezTo>
                    <a:pt x="177" y="78"/>
                    <a:pt x="176" y="77"/>
                    <a:pt x="176" y="78"/>
                  </a:cubicBezTo>
                  <a:cubicBezTo>
                    <a:pt x="178" y="80"/>
                    <a:pt x="182" y="83"/>
                    <a:pt x="186" y="81"/>
                  </a:cubicBezTo>
                  <a:cubicBezTo>
                    <a:pt x="186" y="83"/>
                    <a:pt x="186" y="84"/>
                    <a:pt x="187" y="85"/>
                  </a:cubicBezTo>
                  <a:cubicBezTo>
                    <a:pt x="188" y="84"/>
                    <a:pt x="186" y="83"/>
                    <a:pt x="188" y="83"/>
                  </a:cubicBezTo>
                  <a:cubicBezTo>
                    <a:pt x="191" y="83"/>
                    <a:pt x="192" y="86"/>
                    <a:pt x="191" y="87"/>
                  </a:cubicBezTo>
                  <a:cubicBezTo>
                    <a:pt x="192" y="86"/>
                    <a:pt x="196" y="87"/>
                    <a:pt x="196" y="89"/>
                  </a:cubicBezTo>
                  <a:cubicBezTo>
                    <a:pt x="196" y="88"/>
                    <a:pt x="197" y="87"/>
                    <a:pt x="198" y="87"/>
                  </a:cubicBezTo>
                  <a:cubicBezTo>
                    <a:pt x="199" y="89"/>
                    <a:pt x="201" y="91"/>
                    <a:pt x="202" y="89"/>
                  </a:cubicBezTo>
                  <a:cubicBezTo>
                    <a:pt x="201" y="91"/>
                    <a:pt x="202" y="92"/>
                    <a:pt x="204" y="92"/>
                  </a:cubicBezTo>
                  <a:cubicBezTo>
                    <a:pt x="204" y="92"/>
                    <a:pt x="204" y="91"/>
                    <a:pt x="205" y="91"/>
                  </a:cubicBezTo>
                  <a:cubicBezTo>
                    <a:pt x="215" y="97"/>
                    <a:pt x="225" y="103"/>
                    <a:pt x="228" y="116"/>
                  </a:cubicBezTo>
                  <a:cubicBezTo>
                    <a:pt x="228" y="114"/>
                    <a:pt x="230" y="119"/>
                    <a:pt x="230" y="116"/>
                  </a:cubicBezTo>
                  <a:cubicBezTo>
                    <a:pt x="229" y="115"/>
                    <a:pt x="228" y="111"/>
                    <a:pt x="229" y="110"/>
                  </a:cubicBezTo>
                  <a:cubicBezTo>
                    <a:pt x="237" y="114"/>
                    <a:pt x="234" y="129"/>
                    <a:pt x="235" y="132"/>
                  </a:cubicBezTo>
                  <a:cubicBezTo>
                    <a:pt x="236" y="131"/>
                    <a:pt x="237" y="134"/>
                    <a:pt x="238" y="134"/>
                  </a:cubicBezTo>
                  <a:cubicBezTo>
                    <a:pt x="239" y="132"/>
                    <a:pt x="237" y="131"/>
                    <a:pt x="238" y="131"/>
                  </a:cubicBezTo>
                  <a:cubicBezTo>
                    <a:pt x="240" y="132"/>
                    <a:pt x="239" y="132"/>
                    <a:pt x="242" y="131"/>
                  </a:cubicBezTo>
                  <a:cubicBezTo>
                    <a:pt x="239" y="136"/>
                    <a:pt x="240" y="136"/>
                    <a:pt x="241" y="141"/>
                  </a:cubicBezTo>
                  <a:cubicBezTo>
                    <a:pt x="243" y="141"/>
                    <a:pt x="244" y="141"/>
                    <a:pt x="244" y="143"/>
                  </a:cubicBezTo>
                  <a:cubicBezTo>
                    <a:pt x="247" y="142"/>
                    <a:pt x="247" y="143"/>
                    <a:pt x="248" y="143"/>
                  </a:cubicBezTo>
                  <a:cubicBezTo>
                    <a:pt x="245" y="146"/>
                    <a:pt x="247" y="148"/>
                    <a:pt x="247" y="151"/>
                  </a:cubicBezTo>
                  <a:cubicBezTo>
                    <a:pt x="245" y="151"/>
                    <a:pt x="246" y="152"/>
                    <a:pt x="244" y="153"/>
                  </a:cubicBezTo>
                  <a:cubicBezTo>
                    <a:pt x="244" y="154"/>
                    <a:pt x="245" y="155"/>
                    <a:pt x="245" y="157"/>
                  </a:cubicBezTo>
                  <a:cubicBezTo>
                    <a:pt x="243" y="157"/>
                    <a:pt x="241" y="157"/>
                    <a:pt x="241" y="160"/>
                  </a:cubicBezTo>
                  <a:cubicBezTo>
                    <a:pt x="243" y="161"/>
                    <a:pt x="242" y="161"/>
                    <a:pt x="243" y="163"/>
                  </a:cubicBezTo>
                  <a:cubicBezTo>
                    <a:pt x="244" y="162"/>
                    <a:pt x="245" y="163"/>
                    <a:pt x="245" y="162"/>
                  </a:cubicBezTo>
                  <a:cubicBezTo>
                    <a:pt x="244" y="161"/>
                    <a:pt x="246" y="159"/>
                    <a:pt x="247" y="157"/>
                  </a:cubicBezTo>
                  <a:cubicBezTo>
                    <a:pt x="247" y="158"/>
                    <a:pt x="247" y="159"/>
                    <a:pt x="248" y="159"/>
                  </a:cubicBezTo>
                  <a:cubicBezTo>
                    <a:pt x="248" y="156"/>
                    <a:pt x="250" y="154"/>
                    <a:pt x="252" y="152"/>
                  </a:cubicBezTo>
                  <a:cubicBezTo>
                    <a:pt x="254" y="158"/>
                    <a:pt x="254" y="163"/>
                    <a:pt x="255" y="170"/>
                  </a:cubicBezTo>
                  <a:cubicBezTo>
                    <a:pt x="256" y="171"/>
                    <a:pt x="257" y="170"/>
                    <a:pt x="258" y="170"/>
                  </a:cubicBezTo>
                  <a:cubicBezTo>
                    <a:pt x="257" y="164"/>
                    <a:pt x="257" y="160"/>
                    <a:pt x="258" y="157"/>
                  </a:cubicBezTo>
                  <a:cubicBezTo>
                    <a:pt x="258" y="159"/>
                    <a:pt x="260" y="157"/>
                    <a:pt x="260" y="158"/>
                  </a:cubicBezTo>
                  <a:cubicBezTo>
                    <a:pt x="262" y="165"/>
                    <a:pt x="260" y="175"/>
                    <a:pt x="263" y="179"/>
                  </a:cubicBezTo>
                  <a:cubicBezTo>
                    <a:pt x="262" y="181"/>
                    <a:pt x="261" y="187"/>
                    <a:pt x="264" y="190"/>
                  </a:cubicBezTo>
                  <a:cubicBezTo>
                    <a:pt x="265" y="187"/>
                    <a:pt x="264" y="181"/>
                    <a:pt x="266" y="178"/>
                  </a:cubicBezTo>
                  <a:cubicBezTo>
                    <a:pt x="266" y="183"/>
                    <a:pt x="269" y="186"/>
                    <a:pt x="268" y="190"/>
                  </a:cubicBezTo>
                  <a:cubicBezTo>
                    <a:pt x="273" y="187"/>
                    <a:pt x="276" y="181"/>
                    <a:pt x="275" y="174"/>
                  </a:cubicBezTo>
                  <a:cubicBezTo>
                    <a:pt x="275" y="174"/>
                    <a:pt x="276" y="174"/>
                    <a:pt x="277" y="174"/>
                  </a:cubicBezTo>
                  <a:cubicBezTo>
                    <a:pt x="275" y="166"/>
                    <a:pt x="277" y="152"/>
                    <a:pt x="276" y="142"/>
                  </a:cubicBezTo>
                  <a:cubicBezTo>
                    <a:pt x="276" y="142"/>
                    <a:pt x="274" y="144"/>
                    <a:pt x="274" y="143"/>
                  </a:cubicBezTo>
                  <a:cubicBezTo>
                    <a:pt x="274" y="142"/>
                    <a:pt x="274" y="141"/>
                    <a:pt x="275" y="140"/>
                  </a:cubicBezTo>
                  <a:cubicBezTo>
                    <a:pt x="275" y="141"/>
                    <a:pt x="277" y="141"/>
                    <a:pt x="277" y="140"/>
                  </a:cubicBezTo>
                  <a:cubicBezTo>
                    <a:pt x="277" y="126"/>
                    <a:pt x="273" y="116"/>
                    <a:pt x="277" y="102"/>
                  </a:cubicBezTo>
                  <a:cubicBezTo>
                    <a:pt x="279" y="101"/>
                    <a:pt x="280" y="98"/>
                    <a:pt x="282" y="99"/>
                  </a:cubicBezTo>
                  <a:cubicBezTo>
                    <a:pt x="281" y="98"/>
                    <a:pt x="284" y="94"/>
                    <a:pt x="282" y="95"/>
                  </a:cubicBezTo>
                  <a:cubicBezTo>
                    <a:pt x="283" y="94"/>
                    <a:pt x="283" y="92"/>
                    <a:pt x="284" y="91"/>
                  </a:cubicBezTo>
                  <a:cubicBezTo>
                    <a:pt x="285" y="93"/>
                    <a:pt x="285" y="92"/>
                    <a:pt x="287" y="92"/>
                  </a:cubicBezTo>
                  <a:cubicBezTo>
                    <a:pt x="286" y="95"/>
                    <a:pt x="290" y="96"/>
                    <a:pt x="289" y="93"/>
                  </a:cubicBezTo>
                  <a:cubicBezTo>
                    <a:pt x="289" y="92"/>
                    <a:pt x="288" y="93"/>
                    <a:pt x="287" y="92"/>
                  </a:cubicBezTo>
                  <a:cubicBezTo>
                    <a:pt x="288" y="91"/>
                    <a:pt x="289" y="91"/>
                    <a:pt x="290" y="90"/>
                  </a:cubicBezTo>
                  <a:cubicBezTo>
                    <a:pt x="288" y="89"/>
                    <a:pt x="291" y="86"/>
                    <a:pt x="289" y="85"/>
                  </a:cubicBezTo>
                  <a:cubicBezTo>
                    <a:pt x="292" y="83"/>
                    <a:pt x="292" y="78"/>
                    <a:pt x="291" y="75"/>
                  </a:cubicBezTo>
                  <a:cubicBezTo>
                    <a:pt x="294" y="74"/>
                    <a:pt x="292" y="69"/>
                    <a:pt x="295" y="68"/>
                  </a:cubicBezTo>
                  <a:cubicBezTo>
                    <a:pt x="296" y="56"/>
                    <a:pt x="300" y="50"/>
                    <a:pt x="301" y="38"/>
                  </a:cubicBezTo>
                  <a:cubicBezTo>
                    <a:pt x="296" y="32"/>
                    <a:pt x="294" y="21"/>
                    <a:pt x="289" y="14"/>
                  </a:cubicBezTo>
                  <a:cubicBezTo>
                    <a:pt x="287" y="14"/>
                    <a:pt x="286" y="14"/>
                    <a:pt x="286" y="14"/>
                  </a:cubicBezTo>
                  <a:cubicBezTo>
                    <a:pt x="286" y="11"/>
                    <a:pt x="283" y="11"/>
                    <a:pt x="281" y="10"/>
                  </a:cubicBezTo>
                  <a:cubicBezTo>
                    <a:pt x="281" y="9"/>
                    <a:pt x="281" y="7"/>
                    <a:pt x="279" y="6"/>
                  </a:cubicBezTo>
                  <a:cubicBezTo>
                    <a:pt x="279" y="8"/>
                    <a:pt x="279" y="5"/>
                    <a:pt x="278" y="5"/>
                  </a:cubicBezTo>
                  <a:cubicBezTo>
                    <a:pt x="275" y="7"/>
                    <a:pt x="268" y="5"/>
                    <a:pt x="266" y="6"/>
                  </a:cubicBezTo>
                  <a:cubicBezTo>
                    <a:pt x="266" y="8"/>
                    <a:pt x="266" y="10"/>
                    <a:pt x="265" y="11"/>
                  </a:cubicBezTo>
                  <a:cubicBezTo>
                    <a:pt x="267" y="13"/>
                    <a:pt x="270" y="13"/>
                    <a:pt x="272" y="16"/>
                  </a:cubicBezTo>
                  <a:cubicBezTo>
                    <a:pt x="270" y="15"/>
                    <a:pt x="267" y="13"/>
                    <a:pt x="266" y="15"/>
                  </a:cubicBezTo>
                  <a:close/>
                  <a:moveTo>
                    <a:pt x="248" y="141"/>
                  </a:moveTo>
                  <a:cubicBezTo>
                    <a:pt x="248" y="142"/>
                    <a:pt x="246" y="141"/>
                    <a:pt x="246" y="142"/>
                  </a:cubicBezTo>
                  <a:cubicBezTo>
                    <a:pt x="244" y="143"/>
                    <a:pt x="245" y="141"/>
                    <a:pt x="244" y="141"/>
                  </a:cubicBezTo>
                  <a:cubicBezTo>
                    <a:pt x="246" y="140"/>
                    <a:pt x="244" y="138"/>
                    <a:pt x="247" y="137"/>
                  </a:cubicBezTo>
                  <a:cubicBezTo>
                    <a:pt x="246" y="140"/>
                    <a:pt x="246" y="140"/>
                    <a:pt x="248" y="141"/>
                  </a:cubicBezTo>
                  <a:cubicBezTo>
                    <a:pt x="248" y="141"/>
                    <a:pt x="248" y="141"/>
                    <a:pt x="248" y="141"/>
                  </a:cubicBezTo>
                  <a:close/>
                  <a:moveTo>
                    <a:pt x="116" y="90"/>
                  </a:moveTo>
                  <a:cubicBezTo>
                    <a:pt x="116" y="91"/>
                    <a:pt x="115" y="91"/>
                    <a:pt x="114" y="91"/>
                  </a:cubicBezTo>
                  <a:cubicBezTo>
                    <a:pt x="114" y="90"/>
                    <a:pt x="115" y="90"/>
                    <a:pt x="116" y="90"/>
                  </a:cubicBezTo>
                  <a:cubicBezTo>
                    <a:pt x="116" y="90"/>
                    <a:pt x="116" y="90"/>
                    <a:pt x="116" y="90"/>
                  </a:cubicBezTo>
                  <a:close/>
                  <a:moveTo>
                    <a:pt x="137" y="176"/>
                  </a:moveTo>
                  <a:cubicBezTo>
                    <a:pt x="141" y="175"/>
                    <a:pt x="145" y="180"/>
                    <a:pt x="140" y="181"/>
                  </a:cubicBezTo>
                  <a:cubicBezTo>
                    <a:pt x="140" y="178"/>
                    <a:pt x="138" y="178"/>
                    <a:pt x="137" y="179"/>
                  </a:cubicBezTo>
                  <a:cubicBezTo>
                    <a:pt x="138" y="175"/>
                    <a:pt x="129" y="174"/>
                    <a:pt x="130" y="171"/>
                  </a:cubicBezTo>
                  <a:cubicBezTo>
                    <a:pt x="133" y="173"/>
                    <a:pt x="135" y="173"/>
                    <a:pt x="137" y="176"/>
                  </a:cubicBezTo>
                  <a:cubicBezTo>
                    <a:pt x="137" y="176"/>
                    <a:pt x="137" y="176"/>
                    <a:pt x="137" y="176"/>
                  </a:cubicBezTo>
                  <a:close/>
                  <a:moveTo>
                    <a:pt x="144" y="179"/>
                  </a:moveTo>
                  <a:cubicBezTo>
                    <a:pt x="147" y="179"/>
                    <a:pt x="148" y="181"/>
                    <a:pt x="150" y="183"/>
                  </a:cubicBezTo>
                  <a:cubicBezTo>
                    <a:pt x="147" y="184"/>
                    <a:pt x="144" y="182"/>
                    <a:pt x="144" y="179"/>
                  </a:cubicBezTo>
                  <a:cubicBezTo>
                    <a:pt x="144" y="179"/>
                    <a:pt x="144" y="179"/>
                    <a:pt x="144" y="179"/>
                  </a:cubicBezTo>
                  <a:close/>
                  <a:moveTo>
                    <a:pt x="172" y="192"/>
                  </a:moveTo>
                  <a:cubicBezTo>
                    <a:pt x="170" y="192"/>
                    <a:pt x="171" y="189"/>
                    <a:pt x="172" y="191"/>
                  </a:cubicBezTo>
                  <a:cubicBezTo>
                    <a:pt x="172" y="191"/>
                    <a:pt x="172" y="191"/>
                    <a:pt x="172" y="192"/>
                  </a:cubicBezTo>
                  <a:cubicBezTo>
                    <a:pt x="172" y="192"/>
                    <a:pt x="172" y="192"/>
                    <a:pt x="172" y="192"/>
                  </a:cubicBezTo>
                  <a:close/>
                  <a:moveTo>
                    <a:pt x="189" y="199"/>
                  </a:moveTo>
                  <a:cubicBezTo>
                    <a:pt x="189" y="200"/>
                    <a:pt x="186" y="200"/>
                    <a:pt x="187" y="198"/>
                  </a:cubicBezTo>
                  <a:cubicBezTo>
                    <a:pt x="188" y="198"/>
                    <a:pt x="188" y="199"/>
                    <a:pt x="189" y="199"/>
                  </a:cubicBezTo>
                  <a:cubicBezTo>
                    <a:pt x="189" y="199"/>
                    <a:pt x="189" y="199"/>
                    <a:pt x="189" y="199"/>
                  </a:cubicBezTo>
                  <a:close/>
                  <a:moveTo>
                    <a:pt x="64" y="90"/>
                  </a:moveTo>
                  <a:cubicBezTo>
                    <a:pt x="64" y="89"/>
                    <a:pt x="67" y="89"/>
                    <a:pt x="66" y="90"/>
                  </a:cubicBezTo>
                  <a:cubicBezTo>
                    <a:pt x="65" y="90"/>
                    <a:pt x="65" y="90"/>
                    <a:pt x="65" y="90"/>
                  </a:cubicBezTo>
                  <a:cubicBezTo>
                    <a:pt x="65" y="90"/>
                    <a:pt x="64" y="90"/>
                    <a:pt x="64" y="90"/>
                  </a:cubicBezTo>
                  <a:cubicBezTo>
                    <a:pt x="64" y="90"/>
                    <a:pt x="64" y="90"/>
                    <a:pt x="64" y="90"/>
                  </a:cubicBezTo>
                  <a:close/>
                  <a:moveTo>
                    <a:pt x="268" y="7"/>
                  </a:moveTo>
                  <a:cubicBezTo>
                    <a:pt x="271" y="8"/>
                    <a:pt x="268" y="10"/>
                    <a:pt x="268" y="7"/>
                  </a:cubicBezTo>
                  <a:cubicBezTo>
                    <a:pt x="268" y="7"/>
                    <a:pt x="268" y="7"/>
                    <a:pt x="268" y="7"/>
                  </a:cubicBezTo>
                  <a:close/>
                  <a:moveTo>
                    <a:pt x="281" y="27"/>
                  </a:moveTo>
                  <a:cubicBezTo>
                    <a:pt x="283" y="28"/>
                    <a:pt x="285" y="31"/>
                    <a:pt x="287" y="30"/>
                  </a:cubicBezTo>
                  <a:cubicBezTo>
                    <a:pt x="288" y="30"/>
                    <a:pt x="286" y="33"/>
                    <a:pt x="285" y="33"/>
                  </a:cubicBezTo>
                  <a:cubicBezTo>
                    <a:pt x="286" y="45"/>
                    <a:pt x="282" y="59"/>
                    <a:pt x="278" y="70"/>
                  </a:cubicBezTo>
                  <a:cubicBezTo>
                    <a:pt x="276" y="63"/>
                    <a:pt x="278" y="56"/>
                    <a:pt x="277" y="51"/>
                  </a:cubicBezTo>
                  <a:cubicBezTo>
                    <a:pt x="278" y="49"/>
                    <a:pt x="279" y="52"/>
                    <a:pt x="281" y="51"/>
                  </a:cubicBezTo>
                  <a:cubicBezTo>
                    <a:pt x="279" y="43"/>
                    <a:pt x="284" y="34"/>
                    <a:pt x="281" y="27"/>
                  </a:cubicBezTo>
                  <a:cubicBezTo>
                    <a:pt x="281" y="27"/>
                    <a:pt x="281" y="27"/>
                    <a:pt x="281" y="27"/>
                  </a:cubicBezTo>
                  <a:close/>
                  <a:moveTo>
                    <a:pt x="289" y="32"/>
                  </a:moveTo>
                  <a:cubicBezTo>
                    <a:pt x="289" y="34"/>
                    <a:pt x="287" y="32"/>
                    <a:pt x="287" y="31"/>
                  </a:cubicBezTo>
                  <a:cubicBezTo>
                    <a:pt x="288" y="31"/>
                    <a:pt x="288" y="32"/>
                    <a:pt x="289" y="32"/>
                  </a:cubicBezTo>
                  <a:cubicBezTo>
                    <a:pt x="289" y="32"/>
                    <a:pt x="289" y="32"/>
                    <a:pt x="289" y="32"/>
                  </a:cubicBezTo>
                  <a:close/>
                  <a:moveTo>
                    <a:pt x="267" y="46"/>
                  </a:moveTo>
                  <a:cubicBezTo>
                    <a:pt x="266" y="46"/>
                    <a:pt x="267" y="44"/>
                    <a:pt x="268" y="44"/>
                  </a:cubicBezTo>
                  <a:cubicBezTo>
                    <a:pt x="268" y="45"/>
                    <a:pt x="267" y="45"/>
                    <a:pt x="267" y="46"/>
                  </a:cubicBezTo>
                  <a:cubicBezTo>
                    <a:pt x="267" y="46"/>
                    <a:pt x="267" y="46"/>
                    <a:pt x="267" y="46"/>
                  </a:cubicBezTo>
                  <a:close/>
                  <a:moveTo>
                    <a:pt x="266" y="53"/>
                  </a:moveTo>
                  <a:cubicBezTo>
                    <a:pt x="266" y="52"/>
                    <a:pt x="267" y="51"/>
                    <a:pt x="267" y="49"/>
                  </a:cubicBezTo>
                  <a:cubicBezTo>
                    <a:pt x="269" y="50"/>
                    <a:pt x="269" y="54"/>
                    <a:pt x="266" y="53"/>
                  </a:cubicBezTo>
                  <a:cubicBezTo>
                    <a:pt x="266" y="53"/>
                    <a:pt x="266" y="53"/>
                    <a:pt x="266" y="53"/>
                  </a:cubicBezTo>
                  <a:close/>
                  <a:moveTo>
                    <a:pt x="273" y="67"/>
                  </a:moveTo>
                  <a:cubicBezTo>
                    <a:pt x="274" y="65"/>
                    <a:pt x="275" y="65"/>
                    <a:pt x="276" y="66"/>
                  </a:cubicBezTo>
                  <a:cubicBezTo>
                    <a:pt x="276" y="67"/>
                    <a:pt x="276" y="69"/>
                    <a:pt x="274" y="69"/>
                  </a:cubicBezTo>
                  <a:cubicBezTo>
                    <a:pt x="274" y="68"/>
                    <a:pt x="274" y="67"/>
                    <a:pt x="275" y="67"/>
                  </a:cubicBezTo>
                  <a:cubicBezTo>
                    <a:pt x="274" y="67"/>
                    <a:pt x="274" y="67"/>
                    <a:pt x="273" y="67"/>
                  </a:cubicBezTo>
                  <a:cubicBezTo>
                    <a:pt x="273" y="67"/>
                    <a:pt x="273" y="67"/>
                    <a:pt x="273" y="67"/>
                  </a:cubicBezTo>
                  <a:close/>
                  <a:moveTo>
                    <a:pt x="197" y="80"/>
                  </a:moveTo>
                  <a:cubicBezTo>
                    <a:pt x="196" y="79"/>
                    <a:pt x="195" y="76"/>
                    <a:pt x="192" y="76"/>
                  </a:cubicBezTo>
                  <a:cubicBezTo>
                    <a:pt x="195" y="72"/>
                    <a:pt x="202" y="77"/>
                    <a:pt x="204" y="81"/>
                  </a:cubicBezTo>
                  <a:cubicBezTo>
                    <a:pt x="202" y="80"/>
                    <a:pt x="199" y="79"/>
                    <a:pt x="198" y="78"/>
                  </a:cubicBezTo>
                  <a:cubicBezTo>
                    <a:pt x="195" y="78"/>
                    <a:pt x="199" y="79"/>
                    <a:pt x="197" y="80"/>
                  </a:cubicBezTo>
                  <a:cubicBezTo>
                    <a:pt x="197" y="80"/>
                    <a:pt x="197" y="80"/>
                    <a:pt x="197" y="80"/>
                  </a:cubicBezTo>
                  <a:close/>
                  <a:moveTo>
                    <a:pt x="166" y="75"/>
                  </a:moveTo>
                  <a:cubicBezTo>
                    <a:pt x="168" y="73"/>
                    <a:pt x="169" y="77"/>
                    <a:pt x="166" y="75"/>
                  </a:cubicBezTo>
                  <a:cubicBezTo>
                    <a:pt x="166" y="75"/>
                    <a:pt x="166" y="75"/>
                    <a:pt x="166" y="75"/>
                  </a:cubicBezTo>
                  <a:close/>
                  <a:moveTo>
                    <a:pt x="183" y="77"/>
                  </a:moveTo>
                  <a:cubicBezTo>
                    <a:pt x="182" y="76"/>
                    <a:pt x="180" y="76"/>
                    <a:pt x="179" y="75"/>
                  </a:cubicBezTo>
                  <a:cubicBezTo>
                    <a:pt x="179" y="74"/>
                    <a:pt x="181" y="75"/>
                    <a:pt x="182" y="75"/>
                  </a:cubicBezTo>
                  <a:cubicBezTo>
                    <a:pt x="182" y="76"/>
                    <a:pt x="183" y="76"/>
                    <a:pt x="183" y="77"/>
                  </a:cubicBezTo>
                  <a:cubicBezTo>
                    <a:pt x="183" y="77"/>
                    <a:pt x="183" y="77"/>
                    <a:pt x="183" y="77"/>
                  </a:cubicBezTo>
                  <a:close/>
                  <a:moveTo>
                    <a:pt x="108" y="80"/>
                  </a:moveTo>
                  <a:cubicBezTo>
                    <a:pt x="107" y="79"/>
                    <a:pt x="108" y="76"/>
                    <a:pt x="110" y="76"/>
                  </a:cubicBezTo>
                  <a:cubicBezTo>
                    <a:pt x="110" y="78"/>
                    <a:pt x="108" y="78"/>
                    <a:pt x="108" y="80"/>
                  </a:cubicBezTo>
                  <a:cubicBezTo>
                    <a:pt x="108" y="80"/>
                    <a:pt x="108" y="80"/>
                    <a:pt x="108" y="80"/>
                  </a:cubicBezTo>
                  <a:close/>
                  <a:moveTo>
                    <a:pt x="192" y="79"/>
                  </a:moveTo>
                  <a:cubicBezTo>
                    <a:pt x="192" y="82"/>
                    <a:pt x="190" y="77"/>
                    <a:pt x="189" y="77"/>
                  </a:cubicBezTo>
                  <a:cubicBezTo>
                    <a:pt x="191" y="77"/>
                    <a:pt x="193" y="80"/>
                    <a:pt x="193" y="78"/>
                  </a:cubicBezTo>
                  <a:cubicBezTo>
                    <a:pt x="195" y="78"/>
                    <a:pt x="193" y="80"/>
                    <a:pt x="192" y="79"/>
                  </a:cubicBezTo>
                  <a:cubicBezTo>
                    <a:pt x="192" y="79"/>
                    <a:pt x="192" y="79"/>
                    <a:pt x="192" y="79"/>
                  </a:cubicBezTo>
                  <a:close/>
                  <a:moveTo>
                    <a:pt x="103" y="80"/>
                  </a:moveTo>
                  <a:cubicBezTo>
                    <a:pt x="105" y="81"/>
                    <a:pt x="105" y="80"/>
                    <a:pt x="106" y="79"/>
                  </a:cubicBezTo>
                  <a:cubicBezTo>
                    <a:pt x="108" y="79"/>
                    <a:pt x="104" y="81"/>
                    <a:pt x="107" y="80"/>
                  </a:cubicBezTo>
                  <a:cubicBezTo>
                    <a:pt x="103" y="87"/>
                    <a:pt x="99" y="94"/>
                    <a:pt x="93" y="98"/>
                  </a:cubicBezTo>
                  <a:cubicBezTo>
                    <a:pt x="93" y="92"/>
                    <a:pt x="95" y="82"/>
                    <a:pt x="104" y="83"/>
                  </a:cubicBezTo>
                  <a:cubicBezTo>
                    <a:pt x="105" y="81"/>
                    <a:pt x="102" y="82"/>
                    <a:pt x="103" y="80"/>
                  </a:cubicBezTo>
                  <a:cubicBezTo>
                    <a:pt x="103" y="80"/>
                    <a:pt x="103" y="80"/>
                    <a:pt x="103" y="80"/>
                  </a:cubicBezTo>
                  <a:close/>
                  <a:moveTo>
                    <a:pt x="79" y="82"/>
                  </a:moveTo>
                  <a:cubicBezTo>
                    <a:pt x="79" y="81"/>
                    <a:pt x="80" y="81"/>
                    <a:pt x="81" y="81"/>
                  </a:cubicBezTo>
                  <a:cubicBezTo>
                    <a:pt x="80" y="81"/>
                    <a:pt x="80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lose/>
                  <a:moveTo>
                    <a:pt x="79" y="85"/>
                  </a:moveTo>
                  <a:cubicBezTo>
                    <a:pt x="78" y="85"/>
                    <a:pt x="78" y="84"/>
                    <a:pt x="78" y="82"/>
                  </a:cubicBezTo>
                  <a:cubicBezTo>
                    <a:pt x="79" y="83"/>
                    <a:pt x="80" y="83"/>
                    <a:pt x="79" y="85"/>
                  </a:cubicBezTo>
                  <a:cubicBezTo>
                    <a:pt x="79" y="85"/>
                    <a:pt x="79" y="85"/>
                    <a:pt x="79" y="85"/>
                  </a:cubicBezTo>
                  <a:close/>
                  <a:moveTo>
                    <a:pt x="220" y="91"/>
                  </a:moveTo>
                  <a:cubicBezTo>
                    <a:pt x="222" y="88"/>
                    <a:pt x="218" y="86"/>
                    <a:pt x="218" y="84"/>
                  </a:cubicBezTo>
                  <a:cubicBezTo>
                    <a:pt x="220" y="84"/>
                    <a:pt x="222" y="85"/>
                    <a:pt x="223" y="86"/>
                  </a:cubicBezTo>
                  <a:cubicBezTo>
                    <a:pt x="224" y="86"/>
                    <a:pt x="223" y="85"/>
                    <a:pt x="223" y="85"/>
                  </a:cubicBezTo>
                  <a:cubicBezTo>
                    <a:pt x="225" y="85"/>
                    <a:pt x="224" y="89"/>
                    <a:pt x="227" y="87"/>
                  </a:cubicBezTo>
                  <a:cubicBezTo>
                    <a:pt x="225" y="91"/>
                    <a:pt x="231" y="94"/>
                    <a:pt x="234" y="96"/>
                  </a:cubicBezTo>
                  <a:cubicBezTo>
                    <a:pt x="233" y="99"/>
                    <a:pt x="236" y="99"/>
                    <a:pt x="236" y="101"/>
                  </a:cubicBezTo>
                  <a:cubicBezTo>
                    <a:pt x="231" y="100"/>
                    <a:pt x="227" y="92"/>
                    <a:pt x="220" y="91"/>
                  </a:cubicBezTo>
                  <a:cubicBezTo>
                    <a:pt x="220" y="91"/>
                    <a:pt x="220" y="91"/>
                    <a:pt x="220" y="91"/>
                  </a:cubicBezTo>
                  <a:close/>
                  <a:moveTo>
                    <a:pt x="255" y="87"/>
                  </a:moveTo>
                  <a:cubicBezTo>
                    <a:pt x="255" y="86"/>
                    <a:pt x="255" y="86"/>
                    <a:pt x="255" y="85"/>
                  </a:cubicBezTo>
                  <a:cubicBezTo>
                    <a:pt x="257" y="84"/>
                    <a:pt x="257" y="88"/>
                    <a:pt x="255" y="87"/>
                  </a:cubicBezTo>
                  <a:cubicBezTo>
                    <a:pt x="255" y="87"/>
                    <a:pt x="255" y="87"/>
                    <a:pt x="255" y="87"/>
                  </a:cubicBezTo>
                  <a:close/>
                  <a:moveTo>
                    <a:pt x="74" y="92"/>
                  </a:moveTo>
                  <a:cubicBezTo>
                    <a:pt x="74" y="91"/>
                    <a:pt x="75" y="90"/>
                    <a:pt x="75" y="91"/>
                  </a:cubicBezTo>
                  <a:cubicBezTo>
                    <a:pt x="76" y="91"/>
                    <a:pt x="75" y="90"/>
                    <a:pt x="77" y="90"/>
                  </a:cubicBezTo>
                  <a:cubicBezTo>
                    <a:pt x="76" y="89"/>
                    <a:pt x="78" y="88"/>
                    <a:pt x="77" y="86"/>
                  </a:cubicBezTo>
                  <a:cubicBezTo>
                    <a:pt x="79" y="86"/>
                    <a:pt x="78" y="89"/>
                    <a:pt x="79" y="89"/>
                  </a:cubicBezTo>
                  <a:cubicBezTo>
                    <a:pt x="81" y="88"/>
                    <a:pt x="78" y="88"/>
                    <a:pt x="79" y="86"/>
                  </a:cubicBezTo>
                  <a:cubicBezTo>
                    <a:pt x="80" y="88"/>
                    <a:pt x="79" y="85"/>
                    <a:pt x="81" y="86"/>
                  </a:cubicBezTo>
                  <a:cubicBezTo>
                    <a:pt x="81" y="87"/>
                    <a:pt x="81" y="89"/>
                    <a:pt x="80" y="89"/>
                  </a:cubicBezTo>
                  <a:cubicBezTo>
                    <a:pt x="80" y="90"/>
                    <a:pt x="81" y="90"/>
                    <a:pt x="82" y="90"/>
                  </a:cubicBezTo>
                  <a:cubicBezTo>
                    <a:pt x="82" y="94"/>
                    <a:pt x="78" y="95"/>
                    <a:pt x="76" y="96"/>
                  </a:cubicBezTo>
                  <a:cubicBezTo>
                    <a:pt x="74" y="95"/>
                    <a:pt x="76" y="93"/>
                    <a:pt x="77" y="93"/>
                  </a:cubicBezTo>
                  <a:cubicBezTo>
                    <a:pt x="76" y="92"/>
                    <a:pt x="75" y="92"/>
                    <a:pt x="74" y="92"/>
                  </a:cubicBezTo>
                  <a:cubicBezTo>
                    <a:pt x="74" y="92"/>
                    <a:pt x="74" y="92"/>
                    <a:pt x="74" y="92"/>
                  </a:cubicBezTo>
                  <a:close/>
                  <a:moveTo>
                    <a:pt x="72" y="90"/>
                  </a:moveTo>
                  <a:cubicBezTo>
                    <a:pt x="71" y="89"/>
                    <a:pt x="72" y="88"/>
                    <a:pt x="70" y="89"/>
                  </a:cubicBezTo>
                  <a:cubicBezTo>
                    <a:pt x="70" y="87"/>
                    <a:pt x="72" y="88"/>
                    <a:pt x="72" y="90"/>
                  </a:cubicBezTo>
                  <a:cubicBezTo>
                    <a:pt x="72" y="90"/>
                    <a:pt x="72" y="90"/>
                    <a:pt x="72" y="90"/>
                  </a:cubicBezTo>
                  <a:close/>
                  <a:moveTo>
                    <a:pt x="68" y="92"/>
                  </a:moveTo>
                  <a:cubicBezTo>
                    <a:pt x="68" y="94"/>
                    <a:pt x="66" y="92"/>
                    <a:pt x="67" y="91"/>
                  </a:cubicBezTo>
                  <a:cubicBezTo>
                    <a:pt x="68" y="91"/>
                    <a:pt x="68" y="92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lose/>
                  <a:moveTo>
                    <a:pt x="107" y="94"/>
                  </a:moveTo>
                  <a:cubicBezTo>
                    <a:pt x="105" y="93"/>
                    <a:pt x="110" y="91"/>
                    <a:pt x="110" y="93"/>
                  </a:cubicBezTo>
                  <a:cubicBezTo>
                    <a:pt x="109" y="93"/>
                    <a:pt x="108" y="93"/>
                    <a:pt x="107" y="94"/>
                  </a:cubicBezTo>
                  <a:cubicBezTo>
                    <a:pt x="107" y="94"/>
                    <a:pt x="107" y="94"/>
                    <a:pt x="107" y="94"/>
                  </a:cubicBezTo>
                  <a:close/>
                  <a:moveTo>
                    <a:pt x="73" y="95"/>
                  </a:moveTo>
                  <a:cubicBezTo>
                    <a:pt x="73" y="94"/>
                    <a:pt x="74" y="94"/>
                    <a:pt x="74" y="94"/>
                  </a:cubicBezTo>
                  <a:cubicBezTo>
                    <a:pt x="74" y="95"/>
                    <a:pt x="74" y="95"/>
                    <a:pt x="73" y="95"/>
                  </a:cubicBezTo>
                  <a:cubicBezTo>
                    <a:pt x="73" y="95"/>
                    <a:pt x="73" y="95"/>
                    <a:pt x="73" y="95"/>
                  </a:cubicBezTo>
                  <a:close/>
                  <a:moveTo>
                    <a:pt x="100" y="96"/>
                  </a:moveTo>
                  <a:cubicBezTo>
                    <a:pt x="100" y="95"/>
                    <a:pt x="101" y="95"/>
                    <a:pt x="101" y="94"/>
                  </a:cubicBezTo>
                  <a:cubicBezTo>
                    <a:pt x="101" y="94"/>
                    <a:pt x="102" y="94"/>
                    <a:pt x="102" y="94"/>
                  </a:cubicBezTo>
                  <a:cubicBezTo>
                    <a:pt x="102" y="95"/>
                    <a:pt x="102" y="95"/>
                    <a:pt x="102" y="96"/>
                  </a:cubicBezTo>
                  <a:cubicBezTo>
                    <a:pt x="101" y="96"/>
                    <a:pt x="101" y="96"/>
                    <a:pt x="100" y="96"/>
                  </a:cubicBezTo>
                  <a:cubicBezTo>
                    <a:pt x="100" y="96"/>
                    <a:pt x="100" y="96"/>
                    <a:pt x="100" y="96"/>
                  </a:cubicBezTo>
                  <a:close/>
                  <a:moveTo>
                    <a:pt x="68" y="97"/>
                  </a:moveTo>
                  <a:cubicBezTo>
                    <a:pt x="68" y="98"/>
                    <a:pt x="67" y="96"/>
                    <a:pt x="66" y="96"/>
                  </a:cubicBezTo>
                  <a:cubicBezTo>
                    <a:pt x="67" y="94"/>
                    <a:pt x="67" y="97"/>
                    <a:pt x="68" y="97"/>
                  </a:cubicBezTo>
                  <a:cubicBezTo>
                    <a:pt x="68" y="97"/>
                    <a:pt x="68" y="97"/>
                    <a:pt x="68" y="97"/>
                  </a:cubicBezTo>
                  <a:close/>
                  <a:moveTo>
                    <a:pt x="68" y="106"/>
                  </a:moveTo>
                  <a:cubicBezTo>
                    <a:pt x="69" y="103"/>
                    <a:pt x="71" y="102"/>
                    <a:pt x="70" y="98"/>
                  </a:cubicBezTo>
                  <a:cubicBezTo>
                    <a:pt x="71" y="98"/>
                    <a:pt x="72" y="99"/>
                    <a:pt x="73" y="100"/>
                  </a:cubicBezTo>
                  <a:cubicBezTo>
                    <a:pt x="72" y="101"/>
                    <a:pt x="73" y="101"/>
                    <a:pt x="73" y="102"/>
                  </a:cubicBezTo>
                  <a:cubicBezTo>
                    <a:pt x="70" y="101"/>
                    <a:pt x="72" y="106"/>
                    <a:pt x="68" y="106"/>
                  </a:cubicBezTo>
                  <a:cubicBezTo>
                    <a:pt x="68" y="106"/>
                    <a:pt x="68" y="106"/>
                    <a:pt x="68" y="106"/>
                  </a:cubicBezTo>
                  <a:close/>
                  <a:moveTo>
                    <a:pt x="249" y="103"/>
                  </a:moveTo>
                  <a:cubicBezTo>
                    <a:pt x="250" y="104"/>
                    <a:pt x="250" y="102"/>
                    <a:pt x="250" y="102"/>
                  </a:cubicBezTo>
                  <a:cubicBezTo>
                    <a:pt x="251" y="103"/>
                    <a:pt x="250" y="104"/>
                    <a:pt x="250" y="106"/>
                  </a:cubicBezTo>
                  <a:cubicBezTo>
                    <a:pt x="250" y="105"/>
                    <a:pt x="249" y="105"/>
                    <a:pt x="249" y="103"/>
                  </a:cubicBezTo>
                  <a:cubicBezTo>
                    <a:pt x="249" y="103"/>
                    <a:pt x="249" y="103"/>
                    <a:pt x="249" y="103"/>
                  </a:cubicBezTo>
                  <a:close/>
                  <a:moveTo>
                    <a:pt x="96" y="104"/>
                  </a:moveTo>
                  <a:cubicBezTo>
                    <a:pt x="96" y="104"/>
                    <a:pt x="96" y="104"/>
                    <a:pt x="96" y="104"/>
                  </a:cubicBezTo>
                  <a:cubicBezTo>
                    <a:pt x="97" y="107"/>
                    <a:pt x="96" y="100"/>
                    <a:pt x="96" y="104"/>
                  </a:cubicBezTo>
                  <a:close/>
                  <a:moveTo>
                    <a:pt x="67" y="108"/>
                  </a:moveTo>
                  <a:cubicBezTo>
                    <a:pt x="68" y="107"/>
                    <a:pt x="68" y="107"/>
                    <a:pt x="68" y="106"/>
                  </a:cubicBezTo>
                  <a:cubicBezTo>
                    <a:pt x="68" y="106"/>
                    <a:pt x="69" y="106"/>
                    <a:pt x="69" y="106"/>
                  </a:cubicBezTo>
                  <a:cubicBezTo>
                    <a:pt x="69" y="107"/>
                    <a:pt x="69" y="107"/>
                    <a:pt x="70" y="107"/>
                  </a:cubicBezTo>
                  <a:cubicBezTo>
                    <a:pt x="69" y="108"/>
                    <a:pt x="69" y="108"/>
                    <a:pt x="67" y="108"/>
                  </a:cubicBezTo>
                  <a:cubicBezTo>
                    <a:pt x="67" y="108"/>
                    <a:pt x="67" y="108"/>
                    <a:pt x="67" y="108"/>
                  </a:cubicBezTo>
                  <a:close/>
                  <a:moveTo>
                    <a:pt x="94" y="107"/>
                  </a:moveTo>
                  <a:cubicBezTo>
                    <a:pt x="94" y="106"/>
                    <a:pt x="95" y="106"/>
                    <a:pt x="96" y="106"/>
                  </a:cubicBezTo>
                  <a:cubicBezTo>
                    <a:pt x="97" y="108"/>
                    <a:pt x="96" y="109"/>
                    <a:pt x="94" y="108"/>
                  </a:cubicBezTo>
                  <a:cubicBezTo>
                    <a:pt x="94" y="108"/>
                    <a:pt x="94" y="107"/>
                    <a:pt x="94" y="107"/>
                  </a:cubicBezTo>
                  <a:cubicBezTo>
                    <a:pt x="94" y="107"/>
                    <a:pt x="94" y="107"/>
                    <a:pt x="94" y="107"/>
                  </a:cubicBezTo>
                  <a:close/>
                  <a:moveTo>
                    <a:pt x="228" y="108"/>
                  </a:moveTo>
                  <a:cubicBezTo>
                    <a:pt x="231" y="108"/>
                    <a:pt x="228" y="111"/>
                    <a:pt x="228" y="108"/>
                  </a:cubicBezTo>
                  <a:cubicBezTo>
                    <a:pt x="228" y="108"/>
                    <a:pt x="228" y="108"/>
                    <a:pt x="228" y="108"/>
                  </a:cubicBezTo>
                  <a:close/>
                  <a:moveTo>
                    <a:pt x="65" y="112"/>
                  </a:moveTo>
                  <a:cubicBezTo>
                    <a:pt x="65" y="110"/>
                    <a:pt x="66" y="110"/>
                    <a:pt x="66" y="108"/>
                  </a:cubicBezTo>
                  <a:cubicBezTo>
                    <a:pt x="69" y="108"/>
                    <a:pt x="67" y="112"/>
                    <a:pt x="65" y="112"/>
                  </a:cubicBezTo>
                  <a:cubicBezTo>
                    <a:pt x="65" y="112"/>
                    <a:pt x="65" y="112"/>
                    <a:pt x="65" y="112"/>
                  </a:cubicBezTo>
                  <a:close/>
                  <a:moveTo>
                    <a:pt x="244" y="126"/>
                  </a:moveTo>
                  <a:cubicBezTo>
                    <a:pt x="246" y="128"/>
                    <a:pt x="242" y="128"/>
                    <a:pt x="243" y="126"/>
                  </a:cubicBezTo>
                  <a:cubicBezTo>
                    <a:pt x="244" y="125"/>
                    <a:pt x="244" y="128"/>
                    <a:pt x="244" y="126"/>
                  </a:cubicBezTo>
                  <a:cubicBezTo>
                    <a:pt x="244" y="126"/>
                    <a:pt x="244" y="126"/>
                    <a:pt x="244" y="126"/>
                  </a:cubicBezTo>
                  <a:close/>
                  <a:moveTo>
                    <a:pt x="270" y="134"/>
                  </a:moveTo>
                  <a:cubicBezTo>
                    <a:pt x="269" y="133"/>
                    <a:pt x="270" y="131"/>
                    <a:pt x="271" y="132"/>
                  </a:cubicBezTo>
                  <a:cubicBezTo>
                    <a:pt x="271" y="133"/>
                    <a:pt x="270" y="133"/>
                    <a:pt x="270" y="134"/>
                  </a:cubicBezTo>
                  <a:cubicBezTo>
                    <a:pt x="270" y="134"/>
                    <a:pt x="270" y="134"/>
                    <a:pt x="270" y="134"/>
                  </a:cubicBezTo>
                  <a:close/>
                  <a:moveTo>
                    <a:pt x="50" y="132"/>
                  </a:moveTo>
                  <a:cubicBezTo>
                    <a:pt x="52" y="134"/>
                    <a:pt x="54" y="136"/>
                    <a:pt x="54" y="140"/>
                  </a:cubicBezTo>
                  <a:cubicBezTo>
                    <a:pt x="52" y="141"/>
                    <a:pt x="51" y="142"/>
                    <a:pt x="51" y="144"/>
                  </a:cubicBezTo>
                  <a:cubicBezTo>
                    <a:pt x="49" y="143"/>
                    <a:pt x="48" y="145"/>
                    <a:pt x="47" y="143"/>
                  </a:cubicBezTo>
                  <a:cubicBezTo>
                    <a:pt x="46" y="144"/>
                    <a:pt x="47" y="145"/>
                    <a:pt x="46" y="146"/>
                  </a:cubicBezTo>
                  <a:cubicBezTo>
                    <a:pt x="45" y="145"/>
                    <a:pt x="43" y="145"/>
                    <a:pt x="44" y="147"/>
                  </a:cubicBezTo>
                  <a:cubicBezTo>
                    <a:pt x="43" y="147"/>
                    <a:pt x="43" y="146"/>
                    <a:pt x="43" y="145"/>
                  </a:cubicBezTo>
                  <a:cubicBezTo>
                    <a:pt x="41" y="146"/>
                    <a:pt x="41" y="147"/>
                    <a:pt x="39" y="147"/>
                  </a:cubicBezTo>
                  <a:cubicBezTo>
                    <a:pt x="39" y="139"/>
                    <a:pt x="44" y="135"/>
                    <a:pt x="50" y="132"/>
                  </a:cubicBezTo>
                  <a:cubicBezTo>
                    <a:pt x="50" y="132"/>
                    <a:pt x="50" y="132"/>
                    <a:pt x="50" y="132"/>
                  </a:cubicBezTo>
                  <a:close/>
                  <a:moveTo>
                    <a:pt x="242" y="137"/>
                  </a:moveTo>
                  <a:cubicBezTo>
                    <a:pt x="242" y="136"/>
                    <a:pt x="244" y="137"/>
                    <a:pt x="244" y="135"/>
                  </a:cubicBezTo>
                  <a:cubicBezTo>
                    <a:pt x="245" y="135"/>
                    <a:pt x="245" y="136"/>
                    <a:pt x="245" y="136"/>
                  </a:cubicBezTo>
                  <a:cubicBezTo>
                    <a:pt x="245" y="137"/>
                    <a:pt x="244" y="136"/>
                    <a:pt x="244" y="138"/>
                  </a:cubicBezTo>
                  <a:cubicBezTo>
                    <a:pt x="243" y="138"/>
                    <a:pt x="243" y="137"/>
                    <a:pt x="242" y="137"/>
                  </a:cubicBezTo>
                  <a:cubicBezTo>
                    <a:pt x="242" y="137"/>
                    <a:pt x="242" y="137"/>
                    <a:pt x="242" y="137"/>
                  </a:cubicBezTo>
                  <a:close/>
                  <a:moveTo>
                    <a:pt x="271" y="138"/>
                  </a:moveTo>
                  <a:cubicBezTo>
                    <a:pt x="269" y="139"/>
                    <a:pt x="270" y="137"/>
                    <a:pt x="270" y="136"/>
                  </a:cubicBezTo>
                  <a:cubicBezTo>
                    <a:pt x="271" y="136"/>
                    <a:pt x="271" y="137"/>
                    <a:pt x="271" y="138"/>
                  </a:cubicBezTo>
                  <a:cubicBezTo>
                    <a:pt x="271" y="138"/>
                    <a:pt x="271" y="138"/>
                    <a:pt x="271" y="138"/>
                  </a:cubicBezTo>
                  <a:close/>
                  <a:moveTo>
                    <a:pt x="52" y="146"/>
                  </a:moveTo>
                  <a:cubicBezTo>
                    <a:pt x="51" y="145"/>
                    <a:pt x="52" y="145"/>
                    <a:pt x="52" y="143"/>
                  </a:cubicBezTo>
                  <a:cubicBezTo>
                    <a:pt x="52" y="143"/>
                    <a:pt x="53" y="143"/>
                    <a:pt x="54" y="143"/>
                  </a:cubicBezTo>
                  <a:cubicBezTo>
                    <a:pt x="54" y="145"/>
                    <a:pt x="53" y="146"/>
                    <a:pt x="52" y="146"/>
                  </a:cubicBezTo>
                  <a:cubicBezTo>
                    <a:pt x="52" y="146"/>
                    <a:pt x="52" y="146"/>
                    <a:pt x="52" y="146"/>
                  </a:cubicBezTo>
                  <a:close/>
                  <a:moveTo>
                    <a:pt x="245" y="155"/>
                  </a:moveTo>
                  <a:cubicBezTo>
                    <a:pt x="245" y="154"/>
                    <a:pt x="246" y="154"/>
                    <a:pt x="246" y="153"/>
                  </a:cubicBezTo>
                  <a:cubicBezTo>
                    <a:pt x="246" y="153"/>
                    <a:pt x="247" y="153"/>
                    <a:pt x="247" y="153"/>
                  </a:cubicBezTo>
                  <a:cubicBezTo>
                    <a:pt x="247" y="154"/>
                    <a:pt x="247" y="154"/>
                    <a:pt x="247" y="155"/>
                  </a:cubicBezTo>
                  <a:cubicBezTo>
                    <a:pt x="247" y="155"/>
                    <a:pt x="246" y="155"/>
                    <a:pt x="245" y="155"/>
                  </a:cubicBezTo>
                  <a:cubicBezTo>
                    <a:pt x="245" y="155"/>
                    <a:pt x="245" y="155"/>
                    <a:pt x="245" y="155"/>
                  </a:cubicBezTo>
                  <a:close/>
                  <a:moveTo>
                    <a:pt x="60" y="186"/>
                  </a:moveTo>
                  <a:cubicBezTo>
                    <a:pt x="60" y="186"/>
                    <a:pt x="58" y="185"/>
                    <a:pt x="59" y="184"/>
                  </a:cubicBezTo>
                  <a:cubicBezTo>
                    <a:pt x="58" y="183"/>
                    <a:pt x="58" y="184"/>
                    <a:pt x="57" y="184"/>
                  </a:cubicBezTo>
                  <a:cubicBezTo>
                    <a:pt x="59" y="178"/>
                    <a:pt x="50" y="167"/>
                    <a:pt x="62" y="169"/>
                  </a:cubicBezTo>
                  <a:cubicBezTo>
                    <a:pt x="65" y="172"/>
                    <a:pt x="64" y="177"/>
                    <a:pt x="67" y="180"/>
                  </a:cubicBezTo>
                  <a:cubicBezTo>
                    <a:pt x="67" y="185"/>
                    <a:pt x="64" y="186"/>
                    <a:pt x="66" y="190"/>
                  </a:cubicBezTo>
                  <a:cubicBezTo>
                    <a:pt x="64" y="190"/>
                    <a:pt x="65" y="187"/>
                    <a:pt x="65" y="186"/>
                  </a:cubicBezTo>
                  <a:cubicBezTo>
                    <a:pt x="63" y="187"/>
                    <a:pt x="60" y="186"/>
                    <a:pt x="60" y="186"/>
                  </a:cubicBezTo>
                  <a:cubicBezTo>
                    <a:pt x="60" y="186"/>
                    <a:pt x="60" y="186"/>
                    <a:pt x="60" y="186"/>
                  </a:cubicBezTo>
                  <a:close/>
                  <a:moveTo>
                    <a:pt x="174" y="195"/>
                  </a:moveTo>
                  <a:cubicBezTo>
                    <a:pt x="173" y="195"/>
                    <a:pt x="171" y="196"/>
                    <a:pt x="171" y="193"/>
                  </a:cubicBezTo>
                  <a:cubicBezTo>
                    <a:pt x="173" y="194"/>
                    <a:pt x="174" y="194"/>
                    <a:pt x="174" y="195"/>
                  </a:cubicBezTo>
                  <a:cubicBezTo>
                    <a:pt x="174" y="195"/>
                    <a:pt x="174" y="195"/>
                    <a:pt x="174" y="195"/>
                  </a:cubicBezTo>
                  <a:close/>
                  <a:moveTo>
                    <a:pt x="170" y="197"/>
                  </a:moveTo>
                  <a:cubicBezTo>
                    <a:pt x="170" y="197"/>
                    <a:pt x="170" y="197"/>
                    <a:pt x="170" y="196"/>
                  </a:cubicBezTo>
                  <a:cubicBezTo>
                    <a:pt x="171" y="196"/>
                    <a:pt x="171" y="197"/>
                    <a:pt x="171" y="198"/>
                  </a:cubicBezTo>
                  <a:cubicBezTo>
                    <a:pt x="171" y="198"/>
                    <a:pt x="171" y="197"/>
                    <a:pt x="170" y="197"/>
                  </a:cubicBezTo>
                  <a:cubicBezTo>
                    <a:pt x="170" y="197"/>
                    <a:pt x="170" y="197"/>
                    <a:pt x="170" y="197"/>
                  </a:cubicBezTo>
                  <a:close/>
                  <a:moveTo>
                    <a:pt x="168" y="199"/>
                  </a:moveTo>
                  <a:cubicBezTo>
                    <a:pt x="166" y="199"/>
                    <a:pt x="166" y="196"/>
                    <a:pt x="168" y="197"/>
                  </a:cubicBezTo>
                  <a:cubicBezTo>
                    <a:pt x="168" y="198"/>
                    <a:pt x="168" y="198"/>
                    <a:pt x="168" y="199"/>
                  </a:cubicBezTo>
                  <a:cubicBezTo>
                    <a:pt x="168" y="199"/>
                    <a:pt x="168" y="199"/>
                    <a:pt x="168" y="199"/>
                  </a:cubicBezTo>
                  <a:close/>
                  <a:moveTo>
                    <a:pt x="173" y="200"/>
                  </a:moveTo>
                  <a:cubicBezTo>
                    <a:pt x="173" y="198"/>
                    <a:pt x="175" y="199"/>
                    <a:pt x="175" y="198"/>
                  </a:cubicBezTo>
                  <a:cubicBezTo>
                    <a:pt x="177" y="199"/>
                    <a:pt x="174" y="200"/>
                    <a:pt x="173" y="200"/>
                  </a:cubicBezTo>
                  <a:cubicBezTo>
                    <a:pt x="173" y="200"/>
                    <a:pt x="173" y="200"/>
                    <a:pt x="173" y="200"/>
                  </a:cubicBezTo>
                  <a:close/>
                  <a:moveTo>
                    <a:pt x="166" y="212"/>
                  </a:moveTo>
                  <a:cubicBezTo>
                    <a:pt x="167" y="211"/>
                    <a:pt x="169" y="212"/>
                    <a:pt x="171" y="212"/>
                  </a:cubicBezTo>
                  <a:cubicBezTo>
                    <a:pt x="171" y="214"/>
                    <a:pt x="172" y="216"/>
                    <a:pt x="175" y="217"/>
                  </a:cubicBezTo>
                  <a:cubicBezTo>
                    <a:pt x="172" y="219"/>
                    <a:pt x="169" y="216"/>
                    <a:pt x="166" y="215"/>
                  </a:cubicBezTo>
                  <a:cubicBezTo>
                    <a:pt x="166" y="214"/>
                    <a:pt x="166" y="213"/>
                    <a:pt x="166" y="212"/>
                  </a:cubicBezTo>
                  <a:cubicBezTo>
                    <a:pt x="166" y="212"/>
                    <a:pt x="166" y="212"/>
                    <a:pt x="166" y="212"/>
                  </a:cubicBezTo>
                  <a:close/>
                  <a:moveTo>
                    <a:pt x="180" y="222"/>
                  </a:moveTo>
                  <a:cubicBezTo>
                    <a:pt x="180" y="220"/>
                    <a:pt x="182" y="221"/>
                    <a:pt x="184" y="220"/>
                  </a:cubicBezTo>
                  <a:cubicBezTo>
                    <a:pt x="184" y="222"/>
                    <a:pt x="186" y="223"/>
                    <a:pt x="187" y="225"/>
                  </a:cubicBezTo>
                  <a:cubicBezTo>
                    <a:pt x="183" y="225"/>
                    <a:pt x="184" y="221"/>
                    <a:pt x="180" y="222"/>
                  </a:cubicBezTo>
                  <a:cubicBezTo>
                    <a:pt x="180" y="222"/>
                    <a:pt x="180" y="222"/>
                    <a:pt x="180" y="222"/>
                  </a:cubicBezTo>
                  <a:close/>
                  <a:moveTo>
                    <a:pt x="70" y="228"/>
                  </a:moveTo>
                  <a:cubicBezTo>
                    <a:pt x="69" y="228"/>
                    <a:pt x="70" y="228"/>
                    <a:pt x="70" y="228"/>
                  </a:cubicBezTo>
                  <a:cubicBezTo>
                    <a:pt x="70" y="227"/>
                    <a:pt x="70" y="227"/>
                    <a:pt x="69" y="226"/>
                  </a:cubicBezTo>
                  <a:cubicBezTo>
                    <a:pt x="69" y="226"/>
                    <a:pt x="70" y="225"/>
                    <a:pt x="71" y="225"/>
                  </a:cubicBezTo>
                  <a:cubicBezTo>
                    <a:pt x="72" y="227"/>
                    <a:pt x="70" y="227"/>
                    <a:pt x="70" y="228"/>
                  </a:cubicBezTo>
                  <a:cubicBezTo>
                    <a:pt x="70" y="228"/>
                    <a:pt x="70" y="228"/>
                    <a:pt x="70" y="228"/>
                  </a:cubicBezTo>
                  <a:close/>
                  <a:moveTo>
                    <a:pt x="78" y="231"/>
                  </a:moveTo>
                  <a:cubicBezTo>
                    <a:pt x="78" y="234"/>
                    <a:pt x="75" y="233"/>
                    <a:pt x="73" y="233"/>
                  </a:cubicBezTo>
                  <a:cubicBezTo>
                    <a:pt x="74" y="231"/>
                    <a:pt x="76" y="230"/>
                    <a:pt x="78" y="231"/>
                  </a:cubicBezTo>
                  <a:cubicBezTo>
                    <a:pt x="78" y="231"/>
                    <a:pt x="78" y="231"/>
                    <a:pt x="78" y="231"/>
                  </a:cubicBezTo>
                  <a:close/>
                  <a:moveTo>
                    <a:pt x="199" y="234"/>
                  </a:moveTo>
                  <a:cubicBezTo>
                    <a:pt x="199" y="233"/>
                    <a:pt x="199" y="233"/>
                    <a:pt x="199" y="233"/>
                  </a:cubicBezTo>
                  <a:cubicBezTo>
                    <a:pt x="201" y="231"/>
                    <a:pt x="204" y="236"/>
                    <a:pt x="199" y="234"/>
                  </a:cubicBezTo>
                  <a:cubicBezTo>
                    <a:pt x="199" y="234"/>
                    <a:pt x="199" y="234"/>
                    <a:pt x="199" y="234"/>
                  </a:cubicBezTo>
                  <a:close/>
                  <a:moveTo>
                    <a:pt x="77" y="235"/>
                  </a:moveTo>
                  <a:cubicBezTo>
                    <a:pt x="79" y="233"/>
                    <a:pt x="79" y="237"/>
                    <a:pt x="77" y="235"/>
                  </a:cubicBezTo>
                  <a:cubicBezTo>
                    <a:pt x="77" y="235"/>
                    <a:pt x="77" y="235"/>
                    <a:pt x="77" y="235"/>
                  </a:cubicBezTo>
                  <a:close/>
                  <a:moveTo>
                    <a:pt x="82" y="236"/>
                  </a:moveTo>
                  <a:cubicBezTo>
                    <a:pt x="80" y="239"/>
                    <a:pt x="83" y="235"/>
                    <a:pt x="85" y="237"/>
                  </a:cubicBezTo>
                  <a:cubicBezTo>
                    <a:pt x="84" y="239"/>
                    <a:pt x="84" y="238"/>
                    <a:pt x="85" y="241"/>
                  </a:cubicBezTo>
                  <a:cubicBezTo>
                    <a:pt x="83" y="241"/>
                    <a:pt x="84" y="238"/>
                    <a:pt x="81" y="239"/>
                  </a:cubicBezTo>
                  <a:cubicBezTo>
                    <a:pt x="80" y="238"/>
                    <a:pt x="80" y="237"/>
                    <a:pt x="79" y="237"/>
                  </a:cubicBezTo>
                  <a:cubicBezTo>
                    <a:pt x="79" y="236"/>
                    <a:pt x="80" y="236"/>
                    <a:pt x="82" y="236"/>
                  </a:cubicBezTo>
                  <a:cubicBezTo>
                    <a:pt x="82" y="236"/>
                    <a:pt x="82" y="236"/>
                    <a:pt x="82" y="236"/>
                  </a:cubicBezTo>
                  <a:close/>
                  <a:moveTo>
                    <a:pt x="170" y="238"/>
                  </a:moveTo>
                  <a:cubicBezTo>
                    <a:pt x="170" y="239"/>
                    <a:pt x="168" y="238"/>
                    <a:pt x="168" y="237"/>
                  </a:cubicBezTo>
                  <a:cubicBezTo>
                    <a:pt x="170" y="237"/>
                    <a:pt x="169" y="238"/>
                    <a:pt x="170" y="238"/>
                  </a:cubicBezTo>
                  <a:cubicBezTo>
                    <a:pt x="170" y="238"/>
                    <a:pt x="170" y="238"/>
                    <a:pt x="170" y="238"/>
                  </a:cubicBezTo>
                  <a:close/>
                  <a:moveTo>
                    <a:pt x="207" y="240"/>
                  </a:moveTo>
                  <a:cubicBezTo>
                    <a:pt x="207" y="239"/>
                    <a:pt x="208" y="239"/>
                    <a:pt x="207" y="238"/>
                  </a:cubicBezTo>
                  <a:cubicBezTo>
                    <a:pt x="209" y="238"/>
                    <a:pt x="209" y="239"/>
                    <a:pt x="209" y="241"/>
                  </a:cubicBezTo>
                  <a:cubicBezTo>
                    <a:pt x="208" y="241"/>
                    <a:pt x="208" y="240"/>
                    <a:pt x="207" y="240"/>
                  </a:cubicBezTo>
                  <a:cubicBezTo>
                    <a:pt x="207" y="240"/>
                    <a:pt x="207" y="240"/>
                    <a:pt x="207" y="240"/>
                  </a:cubicBezTo>
                  <a:close/>
                  <a:moveTo>
                    <a:pt x="81" y="242"/>
                  </a:moveTo>
                  <a:cubicBezTo>
                    <a:pt x="80" y="242"/>
                    <a:pt x="80" y="240"/>
                    <a:pt x="80" y="240"/>
                  </a:cubicBezTo>
                  <a:cubicBezTo>
                    <a:pt x="81" y="240"/>
                    <a:pt x="81" y="241"/>
                    <a:pt x="81" y="242"/>
                  </a:cubicBezTo>
                  <a:cubicBezTo>
                    <a:pt x="81" y="242"/>
                    <a:pt x="81" y="242"/>
                    <a:pt x="81" y="242"/>
                  </a:cubicBezTo>
                  <a:close/>
                  <a:moveTo>
                    <a:pt x="112" y="258"/>
                  </a:moveTo>
                  <a:cubicBezTo>
                    <a:pt x="113" y="258"/>
                    <a:pt x="116" y="258"/>
                    <a:pt x="117" y="260"/>
                  </a:cubicBezTo>
                  <a:cubicBezTo>
                    <a:pt x="119" y="255"/>
                    <a:pt x="115" y="254"/>
                    <a:pt x="110" y="256"/>
                  </a:cubicBezTo>
                  <a:cubicBezTo>
                    <a:pt x="110" y="255"/>
                    <a:pt x="111" y="255"/>
                    <a:pt x="112" y="254"/>
                  </a:cubicBezTo>
                  <a:cubicBezTo>
                    <a:pt x="111" y="253"/>
                    <a:pt x="110" y="254"/>
                    <a:pt x="109" y="253"/>
                  </a:cubicBezTo>
                  <a:cubicBezTo>
                    <a:pt x="109" y="254"/>
                    <a:pt x="110" y="254"/>
                    <a:pt x="110" y="255"/>
                  </a:cubicBezTo>
                  <a:cubicBezTo>
                    <a:pt x="109" y="255"/>
                    <a:pt x="109" y="256"/>
                    <a:pt x="110" y="257"/>
                  </a:cubicBezTo>
                  <a:cubicBezTo>
                    <a:pt x="105" y="257"/>
                    <a:pt x="104" y="249"/>
                    <a:pt x="100" y="249"/>
                  </a:cubicBezTo>
                  <a:cubicBezTo>
                    <a:pt x="99" y="245"/>
                    <a:pt x="94" y="245"/>
                    <a:pt x="93" y="241"/>
                  </a:cubicBezTo>
                  <a:cubicBezTo>
                    <a:pt x="100" y="243"/>
                    <a:pt x="110" y="243"/>
                    <a:pt x="114" y="250"/>
                  </a:cubicBezTo>
                  <a:cubicBezTo>
                    <a:pt x="115" y="250"/>
                    <a:pt x="115" y="249"/>
                    <a:pt x="115" y="248"/>
                  </a:cubicBezTo>
                  <a:cubicBezTo>
                    <a:pt x="117" y="251"/>
                    <a:pt x="118" y="255"/>
                    <a:pt x="122" y="256"/>
                  </a:cubicBezTo>
                  <a:cubicBezTo>
                    <a:pt x="122" y="256"/>
                    <a:pt x="122" y="257"/>
                    <a:pt x="122" y="258"/>
                  </a:cubicBezTo>
                  <a:cubicBezTo>
                    <a:pt x="120" y="258"/>
                    <a:pt x="120" y="259"/>
                    <a:pt x="118" y="259"/>
                  </a:cubicBezTo>
                  <a:cubicBezTo>
                    <a:pt x="119" y="260"/>
                    <a:pt x="119" y="262"/>
                    <a:pt x="120" y="262"/>
                  </a:cubicBezTo>
                  <a:cubicBezTo>
                    <a:pt x="119" y="263"/>
                    <a:pt x="117" y="261"/>
                    <a:pt x="117" y="263"/>
                  </a:cubicBezTo>
                  <a:cubicBezTo>
                    <a:pt x="116" y="263"/>
                    <a:pt x="117" y="261"/>
                    <a:pt x="115" y="262"/>
                  </a:cubicBezTo>
                  <a:cubicBezTo>
                    <a:pt x="115" y="260"/>
                    <a:pt x="115" y="260"/>
                    <a:pt x="116" y="259"/>
                  </a:cubicBezTo>
                  <a:cubicBezTo>
                    <a:pt x="115" y="260"/>
                    <a:pt x="114" y="259"/>
                    <a:pt x="114" y="260"/>
                  </a:cubicBezTo>
                  <a:cubicBezTo>
                    <a:pt x="113" y="260"/>
                    <a:pt x="113" y="258"/>
                    <a:pt x="112" y="258"/>
                  </a:cubicBezTo>
                  <a:cubicBezTo>
                    <a:pt x="112" y="258"/>
                    <a:pt x="112" y="258"/>
                    <a:pt x="112" y="258"/>
                  </a:cubicBezTo>
                  <a:close/>
                  <a:moveTo>
                    <a:pt x="134" y="258"/>
                  </a:moveTo>
                  <a:cubicBezTo>
                    <a:pt x="133" y="260"/>
                    <a:pt x="130" y="259"/>
                    <a:pt x="131" y="257"/>
                  </a:cubicBezTo>
                  <a:cubicBezTo>
                    <a:pt x="132" y="257"/>
                    <a:pt x="132" y="258"/>
                    <a:pt x="134" y="258"/>
                  </a:cubicBezTo>
                  <a:cubicBezTo>
                    <a:pt x="134" y="258"/>
                    <a:pt x="134" y="258"/>
                    <a:pt x="134" y="258"/>
                  </a:cubicBezTo>
                  <a:close/>
                  <a:moveTo>
                    <a:pt x="139" y="258"/>
                  </a:moveTo>
                  <a:cubicBezTo>
                    <a:pt x="138" y="259"/>
                    <a:pt x="135" y="260"/>
                    <a:pt x="135" y="258"/>
                  </a:cubicBezTo>
                  <a:cubicBezTo>
                    <a:pt x="137" y="258"/>
                    <a:pt x="137" y="259"/>
                    <a:pt x="139" y="258"/>
                  </a:cubicBezTo>
                  <a:cubicBezTo>
                    <a:pt x="139" y="258"/>
                    <a:pt x="139" y="258"/>
                    <a:pt x="139" y="258"/>
                  </a:cubicBezTo>
                  <a:close/>
                  <a:moveTo>
                    <a:pt x="124" y="265"/>
                  </a:moveTo>
                  <a:cubicBezTo>
                    <a:pt x="124" y="265"/>
                    <a:pt x="125" y="264"/>
                    <a:pt x="126" y="264"/>
                  </a:cubicBezTo>
                  <a:cubicBezTo>
                    <a:pt x="126" y="265"/>
                    <a:pt x="125" y="266"/>
                    <a:pt x="124" y="265"/>
                  </a:cubicBezTo>
                  <a:cubicBezTo>
                    <a:pt x="124" y="265"/>
                    <a:pt x="124" y="265"/>
                    <a:pt x="124" y="265"/>
                  </a:cubicBezTo>
                  <a:close/>
                  <a:moveTo>
                    <a:pt x="32" y="273"/>
                  </a:moveTo>
                  <a:cubicBezTo>
                    <a:pt x="30" y="272"/>
                    <a:pt x="30" y="272"/>
                    <a:pt x="29" y="270"/>
                  </a:cubicBezTo>
                  <a:cubicBezTo>
                    <a:pt x="31" y="271"/>
                    <a:pt x="31" y="271"/>
                    <a:pt x="32" y="273"/>
                  </a:cubicBezTo>
                  <a:cubicBezTo>
                    <a:pt x="32" y="273"/>
                    <a:pt x="32" y="273"/>
                    <a:pt x="32" y="273"/>
                  </a:cubicBezTo>
                  <a:close/>
                  <a:moveTo>
                    <a:pt x="12" y="288"/>
                  </a:moveTo>
                  <a:cubicBezTo>
                    <a:pt x="12" y="288"/>
                    <a:pt x="12" y="286"/>
                    <a:pt x="13" y="286"/>
                  </a:cubicBezTo>
                  <a:cubicBezTo>
                    <a:pt x="13" y="287"/>
                    <a:pt x="13" y="288"/>
                    <a:pt x="12" y="288"/>
                  </a:cubicBezTo>
                  <a:cubicBezTo>
                    <a:pt x="12" y="288"/>
                    <a:pt x="12" y="288"/>
                    <a:pt x="12" y="288"/>
                  </a:cubicBezTo>
                  <a:close/>
                  <a:moveTo>
                    <a:pt x="261" y="292"/>
                  </a:moveTo>
                  <a:cubicBezTo>
                    <a:pt x="261" y="291"/>
                    <a:pt x="261" y="291"/>
                    <a:pt x="261" y="290"/>
                  </a:cubicBezTo>
                  <a:cubicBezTo>
                    <a:pt x="263" y="289"/>
                    <a:pt x="263" y="293"/>
                    <a:pt x="261" y="292"/>
                  </a:cubicBezTo>
                  <a:cubicBezTo>
                    <a:pt x="261" y="292"/>
                    <a:pt x="261" y="292"/>
                    <a:pt x="261" y="292"/>
                  </a:cubicBezTo>
                  <a:close/>
                  <a:moveTo>
                    <a:pt x="265" y="303"/>
                  </a:moveTo>
                  <a:cubicBezTo>
                    <a:pt x="266" y="300"/>
                    <a:pt x="265" y="296"/>
                    <a:pt x="265" y="293"/>
                  </a:cubicBezTo>
                  <a:cubicBezTo>
                    <a:pt x="269" y="292"/>
                    <a:pt x="269" y="297"/>
                    <a:pt x="270" y="299"/>
                  </a:cubicBezTo>
                  <a:cubicBezTo>
                    <a:pt x="271" y="301"/>
                    <a:pt x="272" y="299"/>
                    <a:pt x="271" y="301"/>
                  </a:cubicBezTo>
                  <a:cubicBezTo>
                    <a:pt x="270" y="302"/>
                    <a:pt x="270" y="306"/>
                    <a:pt x="269" y="308"/>
                  </a:cubicBezTo>
                  <a:cubicBezTo>
                    <a:pt x="265" y="308"/>
                    <a:pt x="268" y="304"/>
                    <a:pt x="265" y="303"/>
                  </a:cubicBezTo>
                  <a:cubicBezTo>
                    <a:pt x="265" y="303"/>
                    <a:pt x="265" y="303"/>
                    <a:pt x="265" y="303"/>
                  </a:cubicBezTo>
                  <a:close/>
                  <a:moveTo>
                    <a:pt x="48" y="299"/>
                  </a:moveTo>
                  <a:cubicBezTo>
                    <a:pt x="47" y="299"/>
                    <a:pt x="47" y="298"/>
                    <a:pt x="47" y="297"/>
                  </a:cubicBezTo>
                  <a:cubicBezTo>
                    <a:pt x="48" y="297"/>
                    <a:pt x="48" y="298"/>
                    <a:pt x="48" y="298"/>
                  </a:cubicBezTo>
                  <a:cubicBezTo>
                    <a:pt x="48" y="298"/>
                    <a:pt x="48" y="299"/>
                    <a:pt x="48" y="299"/>
                  </a:cubicBezTo>
                  <a:cubicBezTo>
                    <a:pt x="48" y="299"/>
                    <a:pt x="48" y="299"/>
                    <a:pt x="48" y="299"/>
                  </a:cubicBezTo>
                  <a:close/>
                  <a:moveTo>
                    <a:pt x="18" y="302"/>
                  </a:moveTo>
                  <a:cubicBezTo>
                    <a:pt x="20" y="303"/>
                    <a:pt x="17" y="306"/>
                    <a:pt x="18" y="302"/>
                  </a:cubicBezTo>
                  <a:cubicBezTo>
                    <a:pt x="18" y="302"/>
                    <a:pt x="18" y="302"/>
                    <a:pt x="18" y="302"/>
                  </a:cubicBezTo>
                  <a:close/>
                  <a:moveTo>
                    <a:pt x="28" y="309"/>
                  </a:moveTo>
                  <a:cubicBezTo>
                    <a:pt x="29" y="309"/>
                    <a:pt x="30" y="309"/>
                    <a:pt x="31" y="309"/>
                  </a:cubicBezTo>
                  <a:cubicBezTo>
                    <a:pt x="30" y="309"/>
                    <a:pt x="30" y="310"/>
                    <a:pt x="31" y="310"/>
                  </a:cubicBezTo>
                  <a:cubicBezTo>
                    <a:pt x="30" y="311"/>
                    <a:pt x="29" y="310"/>
                    <a:pt x="29" y="311"/>
                  </a:cubicBezTo>
                  <a:cubicBezTo>
                    <a:pt x="29" y="311"/>
                    <a:pt x="28" y="310"/>
                    <a:pt x="28" y="309"/>
                  </a:cubicBezTo>
                  <a:cubicBezTo>
                    <a:pt x="28" y="309"/>
                    <a:pt x="28" y="309"/>
                    <a:pt x="28" y="309"/>
                  </a:cubicBezTo>
                  <a:close/>
                  <a:moveTo>
                    <a:pt x="55" y="312"/>
                  </a:moveTo>
                  <a:cubicBezTo>
                    <a:pt x="54" y="312"/>
                    <a:pt x="53" y="312"/>
                    <a:pt x="54" y="310"/>
                  </a:cubicBezTo>
                  <a:cubicBezTo>
                    <a:pt x="54" y="311"/>
                    <a:pt x="55" y="311"/>
                    <a:pt x="55" y="312"/>
                  </a:cubicBezTo>
                  <a:cubicBezTo>
                    <a:pt x="55" y="312"/>
                    <a:pt x="55" y="312"/>
                    <a:pt x="55" y="312"/>
                  </a:cubicBezTo>
                  <a:close/>
                  <a:moveTo>
                    <a:pt x="284" y="339"/>
                  </a:moveTo>
                  <a:cubicBezTo>
                    <a:pt x="284" y="338"/>
                    <a:pt x="283" y="338"/>
                    <a:pt x="283" y="337"/>
                  </a:cubicBezTo>
                  <a:cubicBezTo>
                    <a:pt x="284" y="337"/>
                    <a:pt x="284" y="337"/>
                    <a:pt x="285" y="337"/>
                  </a:cubicBezTo>
                  <a:cubicBezTo>
                    <a:pt x="284" y="339"/>
                    <a:pt x="286" y="341"/>
                    <a:pt x="283" y="341"/>
                  </a:cubicBezTo>
                  <a:cubicBezTo>
                    <a:pt x="283" y="340"/>
                    <a:pt x="285" y="340"/>
                    <a:pt x="283" y="340"/>
                  </a:cubicBezTo>
                  <a:cubicBezTo>
                    <a:pt x="283" y="339"/>
                    <a:pt x="283" y="339"/>
                    <a:pt x="284" y="339"/>
                  </a:cubicBezTo>
                  <a:cubicBezTo>
                    <a:pt x="284" y="339"/>
                    <a:pt x="284" y="339"/>
                    <a:pt x="284" y="339"/>
                  </a:cubicBezTo>
                  <a:close/>
                  <a:moveTo>
                    <a:pt x="270" y="338"/>
                  </a:moveTo>
                  <a:cubicBezTo>
                    <a:pt x="273" y="340"/>
                    <a:pt x="270" y="345"/>
                    <a:pt x="268" y="348"/>
                  </a:cubicBezTo>
                  <a:cubicBezTo>
                    <a:pt x="269" y="349"/>
                    <a:pt x="269" y="347"/>
                    <a:pt x="271" y="348"/>
                  </a:cubicBezTo>
                  <a:cubicBezTo>
                    <a:pt x="270" y="350"/>
                    <a:pt x="271" y="349"/>
                    <a:pt x="271" y="351"/>
                  </a:cubicBezTo>
                  <a:cubicBezTo>
                    <a:pt x="270" y="350"/>
                    <a:pt x="270" y="351"/>
                    <a:pt x="270" y="352"/>
                  </a:cubicBezTo>
                  <a:cubicBezTo>
                    <a:pt x="269" y="351"/>
                    <a:pt x="268" y="350"/>
                    <a:pt x="266" y="350"/>
                  </a:cubicBezTo>
                  <a:cubicBezTo>
                    <a:pt x="267" y="345"/>
                    <a:pt x="269" y="342"/>
                    <a:pt x="270" y="338"/>
                  </a:cubicBezTo>
                  <a:cubicBezTo>
                    <a:pt x="270" y="338"/>
                    <a:pt x="270" y="338"/>
                    <a:pt x="270" y="338"/>
                  </a:cubicBezTo>
                  <a:close/>
                  <a:moveTo>
                    <a:pt x="274" y="351"/>
                  </a:moveTo>
                  <a:cubicBezTo>
                    <a:pt x="274" y="351"/>
                    <a:pt x="275" y="350"/>
                    <a:pt x="275" y="350"/>
                  </a:cubicBezTo>
                  <a:cubicBezTo>
                    <a:pt x="276" y="351"/>
                    <a:pt x="277" y="352"/>
                    <a:pt x="278" y="353"/>
                  </a:cubicBezTo>
                  <a:cubicBezTo>
                    <a:pt x="275" y="354"/>
                    <a:pt x="276" y="351"/>
                    <a:pt x="274" y="351"/>
                  </a:cubicBezTo>
                  <a:cubicBezTo>
                    <a:pt x="274" y="351"/>
                    <a:pt x="274" y="351"/>
                    <a:pt x="274" y="351"/>
                  </a:cubicBezTo>
                  <a:close/>
                  <a:moveTo>
                    <a:pt x="271" y="355"/>
                  </a:moveTo>
                  <a:cubicBezTo>
                    <a:pt x="270" y="353"/>
                    <a:pt x="270" y="351"/>
                    <a:pt x="272" y="351"/>
                  </a:cubicBezTo>
                  <a:cubicBezTo>
                    <a:pt x="272" y="353"/>
                    <a:pt x="272" y="355"/>
                    <a:pt x="271" y="355"/>
                  </a:cubicBezTo>
                  <a:cubicBezTo>
                    <a:pt x="271" y="355"/>
                    <a:pt x="271" y="355"/>
                    <a:pt x="271" y="355"/>
                  </a:cubicBezTo>
                  <a:close/>
                  <a:moveTo>
                    <a:pt x="276" y="356"/>
                  </a:moveTo>
                  <a:cubicBezTo>
                    <a:pt x="275" y="356"/>
                    <a:pt x="275" y="355"/>
                    <a:pt x="275" y="355"/>
                  </a:cubicBezTo>
                  <a:cubicBezTo>
                    <a:pt x="276" y="355"/>
                    <a:pt x="276" y="355"/>
                    <a:pt x="277" y="355"/>
                  </a:cubicBezTo>
                  <a:cubicBezTo>
                    <a:pt x="277" y="356"/>
                    <a:pt x="276" y="355"/>
                    <a:pt x="276" y="356"/>
                  </a:cubicBezTo>
                  <a:cubicBezTo>
                    <a:pt x="276" y="356"/>
                    <a:pt x="276" y="356"/>
                    <a:pt x="276" y="356"/>
                  </a:cubicBezTo>
                  <a:close/>
                  <a:moveTo>
                    <a:pt x="75" y="356"/>
                  </a:moveTo>
                  <a:cubicBezTo>
                    <a:pt x="75" y="357"/>
                    <a:pt x="73" y="356"/>
                    <a:pt x="73" y="355"/>
                  </a:cubicBezTo>
                  <a:cubicBezTo>
                    <a:pt x="74" y="355"/>
                    <a:pt x="74" y="356"/>
                    <a:pt x="75" y="356"/>
                  </a:cubicBezTo>
                  <a:cubicBezTo>
                    <a:pt x="75" y="356"/>
                    <a:pt x="75" y="356"/>
                    <a:pt x="75" y="356"/>
                  </a:cubicBezTo>
                  <a:close/>
                  <a:moveTo>
                    <a:pt x="273" y="359"/>
                  </a:moveTo>
                  <a:cubicBezTo>
                    <a:pt x="274" y="358"/>
                    <a:pt x="273" y="358"/>
                    <a:pt x="273" y="356"/>
                  </a:cubicBezTo>
                  <a:cubicBezTo>
                    <a:pt x="275" y="355"/>
                    <a:pt x="274" y="359"/>
                    <a:pt x="276" y="358"/>
                  </a:cubicBezTo>
                  <a:cubicBezTo>
                    <a:pt x="276" y="359"/>
                    <a:pt x="275" y="360"/>
                    <a:pt x="273" y="359"/>
                  </a:cubicBezTo>
                  <a:cubicBezTo>
                    <a:pt x="273" y="359"/>
                    <a:pt x="273" y="359"/>
                    <a:pt x="273" y="359"/>
                  </a:cubicBezTo>
                  <a:close/>
                  <a:moveTo>
                    <a:pt x="267" y="364"/>
                  </a:moveTo>
                  <a:cubicBezTo>
                    <a:pt x="267" y="361"/>
                    <a:pt x="267" y="361"/>
                    <a:pt x="268" y="359"/>
                  </a:cubicBezTo>
                  <a:cubicBezTo>
                    <a:pt x="271" y="359"/>
                    <a:pt x="270" y="364"/>
                    <a:pt x="267" y="364"/>
                  </a:cubicBezTo>
                  <a:cubicBezTo>
                    <a:pt x="267" y="364"/>
                    <a:pt x="267" y="364"/>
                    <a:pt x="267" y="364"/>
                  </a:cubicBezTo>
                  <a:close/>
                  <a:moveTo>
                    <a:pt x="70" y="364"/>
                  </a:moveTo>
                  <a:cubicBezTo>
                    <a:pt x="71" y="363"/>
                    <a:pt x="72" y="365"/>
                    <a:pt x="72" y="367"/>
                  </a:cubicBezTo>
                  <a:cubicBezTo>
                    <a:pt x="71" y="367"/>
                    <a:pt x="71" y="366"/>
                    <a:pt x="71" y="366"/>
                  </a:cubicBezTo>
                  <a:cubicBezTo>
                    <a:pt x="73" y="373"/>
                    <a:pt x="76" y="370"/>
                    <a:pt x="81" y="375"/>
                  </a:cubicBezTo>
                  <a:cubicBezTo>
                    <a:pt x="79" y="377"/>
                    <a:pt x="78" y="373"/>
                    <a:pt x="76" y="373"/>
                  </a:cubicBezTo>
                  <a:cubicBezTo>
                    <a:pt x="75" y="378"/>
                    <a:pt x="78" y="383"/>
                    <a:pt x="70" y="383"/>
                  </a:cubicBezTo>
                  <a:cubicBezTo>
                    <a:pt x="70" y="381"/>
                    <a:pt x="71" y="380"/>
                    <a:pt x="70" y="380"/>
                  </a:cubicBezTo>
                  <a:cubicBezTo>
                    <a:pt x="68" y="380"/>
                    <a:pt x="70" y="381"/>
                    <a:pt x="70" y="383"/>
                  </a:cubicBezTo>
                  <a:cubicBezTo>
                    <a:pt x="68" y="383"/>
                    <a:pt x="69" y="380"/>
                    <a:pt x="67" y="381"/>
                  </a:cubicBezTo>
                  <a:cubicBezTo>
                    <a:pt x="69" y="377"/>
                    <a:pt x="65" y="373"/>
                    <a:pt x="62" y="369"/>
                  </a:cubicBezTo>
                  <a:cubicBezTo>
                    <a:pt x="64" y="368"/>
                    <a:pt x="63" y="365"/>
                    <a:pt x="65" y="362"/>
                  </a:cubicBezTo>
                  <a:cubicBezTo>
                    <a:pt x="68" y="361"/>
                    <a:pt x="67" y="365"/>
                    <a:pt x="70" y="366"/>
                  </a:cubicBezTo>
                  <a:cubicBezTo>
                    <a:pt x="71" y="365"/>
                    <a:pt x="71" y="364"/>
                    <a:pt x="70" y="364"/>
                  </a:cubicBezTo>
                  <a:cubicBezTo>
                    <a:pt x="70" y="364"/>
                    <a:pt x="70" y="364"/>
                    <a:pt x="70" y="364"/>
                  </a:cubicBezTo>
                  <a:close/>
                  <a:moveTo>
                    <a:pt x="54" y="368"/>
                  </a:moveTo>
                  <a:cubicBezTo>
                    <a:pt x="53" y="364"/>
                    <a:pt x="56" y="368"/>
                    <a:pt x="55" y="365"/>
                  </a:cubicBezTo>
                  <a:cubicBezTo>
                    <a:pt x="57" y="365"/>
                    <a:pt x="56" y="368"/>
                    <a:pt x="56" y="369"/>
                  </a:cubicBezTo>
                  <a:cubicBezTo>
                    <a:pt x="55" y="370"/>
                    <a:pt x="55" y="368"/>
                    <a:pt x="54" y="368"/>
                  </a:cubicBezTo>
                  <a:cubicBezTo>
                    <a:pt x="54" y="368"/>
                    <a:pt x="54" y="368"/>
                    <a:pt x="54" y="368"/>
                  </a:cubicBezTo>
                  <a:close/>
                  <a:moveTo>
                    <a:pt x="38" y="368"/>
                  </a:moveTo>
                  <a:cubicBezTo>
                    <a:pt x="37" y="369"/>
                    <a:pt x="37" y="368"/>
                    <a:pt x="36" y="368"/>
                  </a:cubicBezTo>
                  <a:cubicBezTo>
                    <a:pt x="37" y="368"/>
                    <a:pt x="36" y="366"/>
                    <a:pt x="38" y="367"/>
                  </a:cubicBezTo>
                  <a:cubicBezTo>
                    <a:pt x="38" y="368"/>
                    <a:pt x="37" y="368"/>
                    <a:pt x="38" y="368"/>
                  </a:cubicBezTo>
                  <a:cubicBezTo>
                    <a:pt x="38" y="368"/>
                    <a:pt x="38" y="368"/>
                    <a:pt x="38" y="368"/>
                  </a:cubicBezTo>
                  <a:close/>
                  <a:moveTo>
                    <a:pt x="37" y="370"/>
                  </a:moveTo>
                  <a:cubicBezTo>
                    <a:pt x="37" y="370"/>
                    <a:pt x="37" y="370"/>
                    <a:pt x="37" y="369"/>
                  </a:cubicBezTo>
                  <a:cubicBezTo>
                    <a:pt x="38" y="370"/>
                    <a:pt x="38" y="370"/>
                    <a:pt x="38" y="371"/>
                  </a:cubicBezTo>
                  <a:cubicBezTo>
                    <a:pt x="37" y="371"/>
                    <a:pt x="37" y="371"/>
                    <a:pt x="37" y="370"/>
                  </a:cubicBezTo>
                  <a:cubicBezTo>
                    <a:pt x="37" y="370"/>
                    <a:pt x="37" y="370"/>
                    <a:pt x="37" y="370"/>
                  </a:cubicBezTo>
                  <a:close/>
                  <a:moveTo>
                    <a:pt x="57" y="383"/>
                  </a:moveTo>
                  <a:cubicBezTo>
                    <a:pt x="56" y="382"/>
                    <a:pt x="58" y="381"/>
                    <a:pt x="58" y="380"/>
                  </a:cubicBezTo>
                  <a:cubicBezTo>
                    <a:pt x="58" y="379"/>
                    <a:pt x="56" y="380"/>
                    <a:pt x="55" y="379"/>
                  </a:cubicBezTo>
                  <a:cubicBezTo>
                    <a:pt x="55" y="381"/>
                    <a:pt x="57" y="382"/>
                    <a:pt x="55" y="383"/>
                  </a:cubicBezTo>
                  <a:cubicBezTo>
                    <a:pt x="56" y="383"/>
                    <a:pt x="54" y="380"/>
                    <a:pt x="51" y="380"/>
                  </a:cubicBezTo>
                  <a:cubicBezTo>
                    <a:pt x="51" y="379"/>
                    <a:pt x="52" y="379"/>
                    <a:pt x="52" y="377"/>
                  </a:cubicBezTo>
                  <a:cubicBezTo>
                    <a:pt x="52" y="376"/>
                    <a:pt x="51" y="376"/>
                    <a:pt x="50" y="376"/>
                  </a:cubicBezTo>
                  <a:cubicBezTo>
                    <a:pt x="50" y="374"/>
                    <a:pt x="52" y="375"/>
                    <a:pt x="52" y="375"/>
                  </a:cubicBezTo>
                  <a:cubicBezTo>
                    <a:pt x="49" y="374"/>
                    <a:pt x="52" y="373"/>
                    <a:pt x="52" y="370"/>
                  </a:cubicBezTo>
                  <a:cubicBezTo>
                    <a:pt x="53" y="372"/>
                    <a:pt x="55" y="370"/>
                    <a:pt x="57" y="371"/>
                  </a:cubicBezTo>
                  <a:cubicBezTo>
                    <a:pt x="56" y="373"/>
                    <a:pt x="57" y="373"/>
                    <a:pt x="57" y="375"/>
                  </a:cubicBezTo>
                  <a:cubicBezTo>
                    <a:pt x="56" y="374"/>
                    <a:pt x="55" y="372"/>
                    <a:pt x="53" y="374"/>
                  </a:cubicBezTo>
                  <a:cubicBezTo>
                    <a:pt x="53" y="375"/>
                    <a:pt x="54" y="373"/>
                    <a:pt x="55" y="374"/>
                  </a:cubicBezTo>
                  <a:cubicBezTo>
                    <a:pt x="55" y="375"/>
                    <a:pt x="55" y="376"/>
                    <a:pt x="56" y="376"/>
                  </a:cubicBezTo>
                  <a:cubicBezTo>
                    <a:pt x="55" y="377"/>
                    <a:pt x="54" y="378"/>
                    <a:pt x="54" y="379"/>
                  </a:cubicBezTo>
                  <a:cubicBezTo>
                    <a:pt x="55" y="379"/>
                    <a:pt x="55" y="377"/>
                    <a:pt x="57" y="378"/>
                  </a:cubicBezTo>
                  <a:cubicBezTo>
                    <a:pt x="58" y="377"/>
                    <a:pt x="57" y="377"/>
                    <a:pt x="57" y="375"/>
                  </a:cubicBezTo>
                  <a:cubicBezTo>
                    <a:pt x="60" y="378"/>
                    <a:pt x="58" y="379"/>
                    <a:pt x="59" y="381"/>
                  </a:cubicBezTo>
                  <a:cubicBezTo>
                    <a:pt x="59" y="382"/>
                    <a:pt x="58" y="382"/>
                    <a:pt x="57" y="383"/>
                  </a:cubicBezTo>
                  <a:cubicBezTo>
                    <a:pt x="57" y="383"/>
                    <a:pt x="57" y="383"/>
                    <a:pt x="57" y="383"/>
                  </a:cubicBezTo>
                  <a:close/>
                  <a:moveTo>
                    <a:pt x="69" y="385"/>
                  </a:moveTo>
                  <a:cubicBezTo>
                    <a:pt x="69" y="385"/>
                    <a:pt x="70" y="385"/>
                    <a:pt x="70" y="384"/>
                  </a:cubicBezTo>
                  <a:cubicBezTo>
                    <a:pt x="70" y="384"/>
                    <a:pt x="70" y="384"/>
                    <a:pt x="71" y="384"/>
                  </a:cubicBezTo>
                  <a:cubicBezTo>
                    <a:pt x="71" y="385"/>
                    <a:pt x="70" y="385"/>
                    <a:pt x="69" y="385"/>
                  </a:cubicBezTo>
                  <a:cubicBezTo>
                    <a:pt x="69" y="385"/>
                    <a:pt x="69" y="385"/>
                    <a:pt x="69" y="385"/>
                  </a:cubicBezTo>
                  <a:close/>
                  <a:moveTo>
                    <a:pt x="226" y="387"/>
                  </a:moveTo>
                  <a:cubicBezTo>
                    <a:pt x="225" y="386"/>
                    <a:pt x="223" y="385"/>
                    <a:pt x="225" y="384"/>
                  </a:cubicBezTo>
                  <a:cubicBezTo>
                    <a:pt x="225" y="384"/>
                    <a:pt x="225" y="385"/>
                    <a:pt x="225" y="385"/>
                  </a:cubicBezTo>
                  <a:cubicBezTo>
                    <a:pt x="226" y="385"/>
                    <a:pt x="227" y="385"/>
                    <a:pt x="227" y="385"/>
                  </a:cubicBezTo>
                  <a:cubicBezTo>
                    <a:pt x="229" y="386"/>
                    <a:pt x="225" y="385"/>
                    <a:pt x="226" y="387"/>
                  </a:cubicBezTo>
                  <a:cubicBezTo>
                    <a:pt x="226" y="387"/>
                    <a:pt x="226" y="387"/>
                    <a:pt x="226" y="387"/>
                  </a:cubicBezTo>
                  <a:close/>
                  <a:moveTo>
                    <a:pt x="243" y="390"/>
                  </a:moveTo>
                  <a:cubicBezTo>
                    <a:pt x="242" y="390"/>
                    <a:pt x="243" y="388"/>
                    <a:pt x="243" y="388"/>
                  </a:cubicBezTo>
                  <a:cubicBezTo>
                    <a:pt x="245" y="388"/>
                    <a:pt x="243" y="389"/>
                    <a:pt x="243" y="390"/>
                  </a:cubicBezTo>
                  <a:cubicBezTo>
                    <a:pt x="243" y="390"/>
                    <a:pt x="243" y="390"/>
                    <a:pt x="243" y="390"/>
                  </a:cubicBezTo>
                  <a:close/>
                  <a:moveTo>
                    <a:pt x="135" y="392"/>
                  </a:moveTo>
                  <a:cubicBezTo>
                    <a:pt x="135" y="392"/>
                    <a:pt x="135" y="390"/>
                    <a:pt x="134" y="389"/>
                  </a:cubicBezTo>
                  <a:cubicBezTo>
                    <a:pt x="136" y="389"/>
                    <a:pt x="136" y="390"/>
                    <a:pt x="137" y="391"/>
                  </a:cubicBezTo>
                  <a:cubicBezTo>
                    <a:pt x="136" y="392"/>
                    <a:pt x="135" y="392"/>
                    <a:pt x="135" y="392"/>
                  </a:cubicBezTo>
                  <a:cubicBezTo>
                    <a:pt x="135" y="392"/>
                    <a:pt x="135" y="392"/>
                    <a:pt x="135" y="392"/>
                  </a:cubicBezTo>
                  <a:close/>
                  <a:moveTo>
                    <a:pt x="221" y="390"/>
                  </a:moveTo>
                  <a:cubicBezTo>
                    <a:pt x="222" y="388"/>
                    <a:pt x="222" y="389"/>
                    <a:pt x="224" y="389"/>
                  </a:cubicBezTo>
                  <a:cubicBezTo>
                    <a:pt x="224" y="390"/>
                    <a:pt x="222" y="389"/>
                    <a:pt x="221" y="390"/>
                  </a:cubicBezTo>
                  <a:cubicBezTo>
                    <a:pt x="221" y="390"/>
                    <a:pt x="221" y="390"/>
                    <a:pt x="221" y="390"/>
                  </a:cubicBezTo>
                  <a:close/>
                  <a:moveTo>
                    <a:pt x="217" y="398"/>
                  </a:moveTo>
                  <a:cubicBezTo>
                    <a:pt x="219" y="395"/>
                    <a:pt x="222" y="397"/>
                    <a:pt x="223" y="397"/>
                  </a:cubicBezTo>
                  <a:cubicBezTo>
                    <a:pt x="223" y="398"/>
                    <a:pt x="223" y="398"/>
                    <a:pt x="223" y="399"/>
                  </a:cubicBezTo>
                  <a:cubicBezTo>
                    <a:pt x="222" y="399"/>
                    <a:pt x="221" y="400"/>
                    <a:pt x="220" y="399"/>
                  </a:cubicBezTo>
                  <a:cubicBezTo>
                    <a:pt x="220" y="400"/>
                    <a:pt x="216" y="402"/>
                    <a:pt x="218" y="402"/>
                  </a:cubicBezTo>
                  <a:cubicBezTo>
                    <a:pt x="216" y="403"/>
                    <a:pt x="213" y="406"/>
                    <a:pt x="211" y="403"/>
                  </a:cubicBezTo>
                  <a:cubicBezTo>
                    <a:pt x="209" y="404"/>
                    <a:pt x="211" y="405"/>
                    <a:pt x="209" y="406"/>
                  </a:cubicBezTo>
                  <a:cubicBezTo>
                    <a:pt x="210" y="407"/>
                    <a:pt x="210" y="408"/>
                    <a:pt x="211" y="408"/>
                  </a:cubicBezTo>
                  <a:cubicBezTo>
                    <a:pt x="209" y="410"/>
                    <a:pt x="208" y="406"/>
                    <a:pt x="209" y="404"/>
                  </a:cubicBezTo>
                  <a:cubicBezTo>
                    <a:pt x="208" y="404"/>
                    <a:pt x="208" y="404"/>
                    <a:pt x="207" y="405"/>
                  </a:cubicBezTo>
                  <a:cubicBezTo>
                    <a:pt x="206" y="404"/>
                    <a:pt x="209" y="403"/>
                    <a:pt x="207" y="401"/>
                  </a:cubicBezTo>
                  <a:cubicBezTo>
                    <a:pt x="209" y="401"/>
                    <a:pt x="210" y="401"/>
                    <a:pt x="210" y="403"/>
                  </a:cubicBezTo>
                  <a:cubicBezTo>
                    <a:pt x="211" y="403"/>
                    <a:pt x="211" y="402"/>
                    <a:pt x="211" y="401"/>
                  </a:cubicBezTo>
                  <a:cubicBezTo>
                    <a:pt x="209" y="400"/>
                    <a:pt x="210" y="399"/>
                    <a:pt x="212" y="397"/>
                  </a:cubicBezTo>
                  <a:cubicBezTo>
                    <a:pt x="213" y="397"/>
                    <a:pt x="213" y="398"/>
                    <a:pt x="215" y="398"/>
                  </a:cubicBezTo>
                  <a:cubicBezTo>
                    <a:pt x="214" y="397"/>
                    <a:pt x="213" y="397"/>
                    <a:pt x="214" y="396"/>
                  </a:cubicBezTo>
                  <a:cubicBezTo>
                    <a:pt x="214" y="397"/>
                    <a:pt x="216" y="397"/>
                    <a:pt x="217" y="398"/>
                  </a:cubicBezTo>
                  <a:cubicBezTo>
                    <a:pt x="217" y="398"/>
                    <a:pt x="217" y="398"/>
                    <a:pt x="217" y="398"/>
                  </a:cubicBezTo>
                  <a:close/>
                  <a:moveTo>
                    <a:pt x="176" y="402"/>
                  </a:moveTo>
                  <a:cubicBezTo>
                    <a:pt x="176" y="401"/>
                    <a:pt x="177" y="400"/>
                    <a:pt x="177" y="400"/>
                  </a:cubicBezTo>
                  <a:cubicBezTo>
                    <a:pt x="179" y="400"/>
                    <a:pt x="179" y="402"/>
                    <a:pt x="176" y="402"/>
                  </a:cubicBezTo>
                  <a:cubicBezTo>
                    <a:pt x="176" y="402"/>
                    <a:pt x="176" y="402"/>
                    <a:pt x="176" y="402"/>
                  </a:cubicBezTo>
                  <a:close/>
                  <a:moveTo>
                    <a:pt x="173" y="402"/>
                  </a:moveTo>
                  <a:cubicBezTo>
                    <a:pt x="175" y="402"/>
                    <a:pt x="176" y="401"/>
                    <a:pt x="176" y="403"/>
                  </a:cubicBezTo>
                  <a:cubicBezTo>
                    <a:pt x="174" y="404"/>
                    <a:pt x="173" y="404"/>
                    <a:pt x="173" y="402"/>
                  </a:cubicBezTo>
                  <a:cubicBezTo>
                    <a:pt x="173" y="402"/>
                    <a:pt x="173" y="402"/>
                    <a:pt x="173" y="402"/>
                  </a:cubicBezTo>
                  <a:close/>
                  <a:moveTo>
                    <a:pt x="186" y="402"/>
                  </a:moveTo>
                  <a:cubicBezTo>
                    <a:pt x="188" y="405"/>
                    <a:pt x="183" y="404"/>
                    <a:pt x="186" y="402"/>
                  </a:cubicBezTo>
                  <a:cubicBezTo>
                    <a:pt x="186" y="402"/>
                    <a:pt x="186" y="402"/>
                    <a:pt x="186" y="402"/>
                  </a:cubicBezTo>
                  <a:close/>
                  <a:moveTo>
                    <a:pt x="96" y="405"/>
                  </a:moveTo>
                  <a:cubicBezTo>
                    <a:pt x="97" y="406"/>
                    <a:pt x="94" y="406"/>
                    <a:pt x="95" y="405"/>
                  </a:cubicBezTo>
                  <a:cubicBezTo>
                    <a:pt x="95" y="404"/>
                    <a:pt x="96" y="404"/>
                    <a:pt x="96" y="405"/>
                  </a:cubicBezTo>
                  <a:cubicBezTo>
                    <a:pt x="96" y="405"/>
                    <a:pt x="96" y="405"/>
                    <a:pt x="96" y="405"/>
                  </a:cubicBezTo>
                  <a:close/>
                  <a:moveTo>
                    <a:pt x="205" y="407"/>
                  </a:moveTo>
                  <a:cubicBezTo>
                    <a:pt x="204" y="405"/>
                    <a:pt x="206" y="405"/>
                    <a:pt x="206" y="405"/>
                  </a:cubicBezTo>
                  <a:cubicBezTo>
                    <a:pt x="207" y="405"/>
                    <a:pt x="206" y="407"/>
                    <a:pt x="205" y="407"/>
                  </a:cubicBezTo>
                  <a:cubicBezTo>
                    <a:pt x="205" y="407"/>
                    <a:pt x="205" y="407"/>
                    <a:pt x="205" y="407"/>
                  </a:cubicBezTo>
                  <a:close/>
                  <a:moveTo>
                    <a:pt x="204" y="407"/>
                  </a:moveTo>
                  <a:cubicBezTo>
                    <a:pt x="205" y="408"/>
                    <a:pt x="201" y="409"/>
                    <a:pt x="202" y="407"/>
                  </a:cubicBezTo>
                  <a:cubicBezTo>
                    <a:pt x="202" y="407"/>
                    <a:pt x="203" y="406"/>
                    <a:pt x="204" y="407"/>
                  </a:cubicBezTo>
                  <a:cubicBezTo>
                    <a:pt x="204" y="407"/>
                    <a:pt x="204" y="407"/>
                    <a:pt x="204" y="407"/>
                  </a:cubicBezTo>
                  <a:close/>
                  <a:moveTo>
                    <a:pt x="238" y="411"/>
                  </a:moveTo>
                  <a:cubicBezTo>
                    <a:pt x="238" y="409"/>
                    <a:pt x="239" y="409"/>
                    <a:pt x="239" y="408"/>
                  </a:cubicBezTo>
                  <a:cubicBezTo>
                    <a:pt x="241" y="409"/>
                    <a:pt x="240" y="411"/>
                    <a:pt x="238" y="411"/>
                  </a:cubicBezTo>
                  <a:cubicBezTo>
                    <a:pt x="238" y="411"/>
                    <a:pt x="238" y="411"/>
                    <a:pt x="238" y="411"/>
                  </a:cubicBezTo>
                  <a:close/>
                  <a:moveTo>
                    <a:pt x="42" y="412"/>
                  </a:moveTo>
                  <a:cubicBezTo>
                    <a:pt x="42" y="411"/>
                    <a:pt x="42" y="410"/>
                    <a:pt x="42" y="409"/>
                  </a:cubicBezTo>
                  <a:cubicBezTo>
                    <a:pt x="42" y="409"/>
                    <a:pt x="43" y="409"/>
                    <a:pt x="43" y="409"/>
                  </a:cubicBezTo>
                  <a:cubicBezTo>
                    <a:pt x="43" y="410"/>
                    <a:pt x="43" y="411"/>
                    <a:pt x="43" y="412"/>
                  </a:cubicBezTo>
                  <a:cubicBezTo>
                    <a:pt x="43" y="412"/>
                    <a:pt x="42" y="412"/>
                    <a:pt x="42" y="412"/>
                  </a:cubicBezTo>
                  <a:cubicBezTo>
                    <a:pt x="42" y="412"/>
                    <a:pt x="42" y="412"/>
                    <a:pt x="42" y="412"/>
                  </a:cubicBezTo>
                  <a:close/>
                  <a:moveTo>
                    <a:pt x="199" y="413"/>
                  </a:moveTo>
                  <a:cubicBezTo>
                    <a:pt x="198" y="413"/>
                    <a:pt x="198" y="411"/>
                    <a:pt x="197" y="411"/>
                  </a:cubicBezTo>
                  <a:cubicBezTo>
                    <a:pt x="197" y="409"/>
                    <a:pt x="199" y="410"/>
                    <a:pt x="200" y="411"/>
                  </a:cubicBezTo>
                  <a:cubicBezTo>
                    <a:pt x="199" y="411"/>
                    <a:pt x="199" y="412"/>
                    <a:pt x="200" y="412"/>
                  </a:cubicBezTo>
                  <a:cubicBezTo>
                    <a:pt x="200" y="413"/>
                    <a:pt x="199" y="413"/>
                    <a:pt x="199" y="413"/>
                  </a:cubicBezTo>
                  <a:cubicBezTo>
                    <a:pt x="199" y="413"/>
                    <a:pt x="199" y="413"/>
                    <a:pt x="199" y="413"/>
                  </a:cubicBezTo>
                  <a:close/>
                  <a:moveTo>
                    <a:pt x="193" y="416"/>
                  </a:moveTo>
                  <a:cubicBezTo>
                    <a:pt x="191" y="416"/>
                    <a:pt x="191" y="415"/>
                    <a:pt x="190" y="414"/>
                  </a:cubicBezTo>
                  <a:cubicBezTo>
                    <a:pt x="191" y="413"/>
                    <a:pt x="193" y="414"/>
                    <a:pt x="193" y="416"/>
                  </a:cubicBezTo>
                  <a:cubicBezTo>
                    <a:pt x="193" y="416"/>
                    <a:pt x="193" y="416"/>
                    <a:pt x="193" y="416"/>
                  </a:cubicBezTo>
                  <a:close/>
                  <a:moveTo>
                    <a:pt x="182" y="426"/>
                  </a:moveTo>
                  <a:cubicBezTo>
                    <a:pt x="181" y="424"/>
                    <a:pt x="187" y="422"/>
                    <a:pt x="188" y="422"/>
                  </a:cubicBezTo>
                  <a:cubicBezTo>
                    <a:pt x="187" y="423"/>
                    <a:pt x="184" y="424"/>
                    <a:pt x="182" y="426"/>
                  </a:cubicBezTo>
                  <a:cubicBezTo>
                    <a:pt x="182" y="426"/>
                    <a:pt x="182" y="426"/>
                    <a:pt x="182" y="426"/>
                  </a:cubicBezTo>
                  <a:close/>
                  <a:moveTo>
                    <a:pt x="177" y="429"/>
                  </a:moveTo>
                  <a:cubicBezTo>
                    <a:pt x="177" y="428"/>
                    <a:pt x="177" y="428"/>
                    <a:pt x="177" y="428"/>
                  </a:cubicBezTo>
                  <a:cubicBezTo>
                    <a:pt x="176" y="427"/>
                    <a:pt x="179" y="427"/>
                    <a:pt x="178" y="429"/>
                  </a:cubicBezTo>
                  <a:cubicBezTo>
                    <a:pt x="178" y="429"/>
                    <a:pt x="178" y="429"/>
                    <a:pt x="177" y="429"/>
                  </a:cubicBezTo>
                  <a:cubicBezTo>
                    <a:pt x="177" y="429"/>
                    <a:pt x="177" y="429"/>
                    <a:pt x="177" y="429"/>
                  </a:cubicBezTo>
                  <a:close/>
                  <a:moveTo>
                    <a:pt x="282" y="36"/>
                  </a:moveTo>
                  <a:cubicBezTo>
                    <a:pt x="282" y="35"/>
                    <a:pt x="284" y="36"/>
                    <a:pt x="284" y="37"/>
                  </a:cubicBezTo>
                  <a:cubicBezTo>
                    <a:pt x="283" y="37"/>
                    <a:pt x="283" y="36"/>
                    <a:pt x="282" y="36"/>
                  </a:cubicBezTo>
                  <a:close/>
                  <a:moveTo>
                    <a:pt x="109" y="51"/>
                  </a:moveTo>
                  <a:cubicBezTo>
                    <a:pt x="109" y="51"/>
                    <a:pt x="109" y="51"/>
                    <a:pt x="109" y="51"/>
                  </a:cubicBezTo>
                  <a:cubicBezTo>
                    <a:pt x="108" y="51"/>
                    <a:pt x="108" y="51"/>
                    <a:pt x="108" y="52"/>
                  </a:cubicBezTo>
                  <a:cubicBezTo>
                    <a:pt x="110" y="53"/>
                    <a:pt x="111" y="50"/>
                    <a:pt x="110" y="49"/>
                  </a:cubicBezTo>
                  <a:cubicBezTo>
                    <a:pt x="110" y="50"/>
                    <a:pt x="110" y="51"/>
                    <a:pt x="109" y="51"/>
                  </a:cubicBezTo>
                  <a:cubicBezTo>
                    <a:pt x="109" y="50"/>
                    <a:pt x="109" y="50"/>
                    <a:pt x="109" y="51"/>
                  </a:cubicBezTo>
                  <a:close/>
                  <a:moveTo>
                    <a:pt x="156" y="50"/>
                  </a:moveTo>
                  <a:cubicBezTo>
                    <a:pt x="157" y="50"/>
                    <a:pt x="157" y="51"/>
                    <a:pt x="157" y="52"/>
                  </a:cubicBezTo>
                  <a:cubicBezTo>
                    <a:pt x="150" y="54"/>
                    <a:pt x="145" y="53"/>
                    <a:pt x="140" y="56"/>
                  </a:cubicBezTo>
                  <a:cubicBezTo>
                    <a:pt x="140" y="54"/>
                    <a:pt x="136" y="54"/>
                    <a:pt x="135" y="56"/>
                  </a:cubicBezTo>
                  <a:cubicBezTo>
                    <a:pt x="133" y="56"/>
                    <a:pt x="134" y="55"/>
                    <a:pt x="133" y="54"/>
                  </a:cubicBezTo>
                  <a:cubicBezTo>
                    <a:pt x="133" y="55"/>
                    <a:pt x="131" y="56"/>
                    <a:pt x="132" y="57"/>
                  </a:cubicBezTo>
                  <a:cubicBezTo>
                    <a:pt x="132" y="58"/>
                    <a:pt x="130" y="55"/>
                    <a:pt x="129" y="55"/>
                  </a:cubicBezTo>
                  <a:cubicBezTo>
                    <a:pt x="128" y="56"/>
                    <a:pt x="131" y="56"/>
                    <a:pt x="130" y="58"/>
                  </a:cubicBezTo>
                  <a:cubicBezTo>
                    <a:pt x="129" y="57"/>
                    <a:pt x="128" y="57"/>
                    <a:pt x="127" y="57"/>
                  </a:cubicBezTo>
                  <a:cubicBezTo>
                    <a:pt x="127" y="56"/>
                    <a:pt x="128" y="56"/>
                    <a:pt x="128" y="55"/>
                  </a:cubicBezTo>
                  <a:cubicBezTo>
                    <a:pt x="127" y="55"/>
                    <a:pt x="127" y="56"/>
                    <a:pt x="126" y="55"/>
                  </a:cubicBezTo>
                  <a:cubicBezTo>
                    <a:pt x="125" y="57"/>
                    <a:pt x="125" y="56"/>
                    <a:pt x="123" y="57"/>
                  </a:cubicBezTo>
                  <a:cubicBezTo>
                    <a:pt x="124" y="52"/>
                    <a:pt x="140" y="55"/>
                    <a:pt x="140" y="50"/>
                  </a:cubicBezTo>
                  <a:cubicBezTo>
                    <a:pt x="142" y="50"/>
                    <a:pt x="141" y="52"/>
                    <a:pt x="142" y="53"/>
                  </a:cubicBezTo>
                  <a:cubicBezTo>
                    <a:pt x="143" y="51"/>
                    <a:pt x="147" y="53"/>
                    <a:pt x="146" y="51"/>
                  </a:cubicBezTo>
                  <a:cubicBezTo>
                    <a:pt x="148" y="50"/>
                    <a:pt x="148" y="51"/>
                    <a:pt x="148" y="53"/>
                  </a:cubicBezTo>
                  <a:cubicBezTo>
                    <a:pt x="149" y="51"/>
                    <a:pt x="152" y="51"/>
                    <a:pt x="154" y="52"/>
                  </a:cubicBezTo>
                  <a:cubicBezTo>
                    <a:pt x="155" y="52"/>
                    <a:pt x="156" y="50"/>
                    <a:pt x="155" y="51"/>
                  </a:cubicBezTo>
                  <a:cubicBezTo>
                    <a:pt x="155" y="50"/>
                    <a:pt x="156" y="51"/>
                    <a:pt x="156" y="50"/>
                  </a:cubicBezTo>
                  <a:close/>
                  <a:moveTo>
                    <a:pt x="99" y="59"/>
                  </a:moveTo>
                  <a:cubicBezTo>
                    <a:pt x="99" y="60"/>
                    <a:pt x="98" y="60"/>
                    <a:pt x="98" y="61"/>
                  </a:cubicBezTo>
                  <a:cubicBezTo>
                    <a:pt x="99" y="61"/>
                    <a:pt x="100" y="59"/>
                    <a:pt x="99" y="59"/>
                  </a:cubicBezTo>
                  <a:close/>
                  <a:moveTo>
                    <a:pt x="290" y="97"/>
                  </a:moveTo>
                  <a:cubicBezTo>
                    <a:pt x="290" y="97"/>
                    <a:pt x="290" y="97"/>
                    <a:pt x="289" y="97"/>
                  </a:cubicBezTo>
                  <a:cubicBezTo>
                    <a:pt x="289" y="97"/>
                    <a:pt x="288" y="98"/>
                    <a:pt x="288" y="99"/>
                  </a:cubicBezTo>
                  <a:cubicBezTo>
                    <a:pt x="287" y="99"/>
                    <a:pt x="286" y="99"/>
                    <a:pt x="284" y="100"/>
                  </a:cubicBezTo>
                  <a:cubicBezTo>
                    <a:pt x="283" y="98"/>
                    <a:pt x="284" y="95"/>
                    <a:pt x="285" y="93"/>
                  </a:cubicBezTo>
                  <a:cubicBezTo>
                    <a:pt x="286" y="94"/>
                    <a:pt x="286" y="95"/>
                    <a:pt x="287" y="96"/>
                  </a:cubicBezTo>
                  <a:cubicBezTo>
                    <a:pt x="288" y="96"/>
                    <a:pt x="290" y="97"/>
                    <a:pt x="289" y="95"/>
                  </a:cubicBezTo>
                  <a:cubicBezTo>
                    <a:pt x="291" y="96"/>
                    <a:pt x="290" y="98"/>
                    <a:pt x="289" y="99"/>
                  </a:cubicBezTo>
                  <a:cubicBezTo>
                    <a:pt x="288" y="99"/>
                    <a:pt x="289" y="97"/>
                    <a:pt x="290" y="97"/>
                  </a:cubicBezTo>
                  <a:close/>
                  <a:moveTo>
                    <a:pt x="287" y="97"/>
                  </a:moveTo>
                  <a:cubicBezTo>
                    <a:pt x="290" y="97"/>
                    <a:pt x="283" y="98"/>
                    <a:pt x="287" y="97"/>
                  </a:cubicBezTo>
                  <a:cubicBezTo>
                    <a:pt x="287" y="97"/>
                    <a:pt x="287" y="97"/>
                    <a:pt x="287" y="97"/>
                  </a:cubicBezTo>
                  <a:close/>
                  <a:moveTo>
                    <a:pt x="43" y="124"/>
                  </a:moveTo>
                  <a:cubicBezTo>
                    <a:pt x="44" y="125"/>
                    <a:pt x="42" y="127"/>
                    <a:pt x="42" y="129"/>
                  </a:cubicBezTo>
                  <a:cubicBezTo>
                    <a:pt x="40" y="128"/>
                    <a:pt x="43" y="125"/>
                    <a:pt x="43" y="124"/>
                  </a:cubicBezTo>
                  <a:close/>
                  <a:moveTo>
                    <a:pt x="253" y="161"/>
                  </a:moveTo>
                  <a:cubicBezTo>
                    <a:pt x="254" y="161"/>
                    <a:pt x="252" y="163"/>
                    <a:pt x="254" y="163"/>
                  </a:cubicBezTo>
                  <a:cubicBezTo>
                    <a:pt x="254" y="165"/>
                    <a:pt x="251" y="163"/>
                    <a:pt x="251" y="164"/>
                  </a:cubicBezTo>
                  <a:cubicBezTo>
                    <a:pt x="250" y="164"/>
                    <a:pt x="252" y="163"/>
                    <a:pt x="251" y="162"/>
                  </a:cubicBezTo>
                  <a:cubicBezTo>
                    <a:pt x="252" y="162"/>
                    <a:pt x="252" y="161"/>
                    <a:pt x="253" y="161"/>
                  </a:cubicBezTo>
                  <a:close/>
                  <a:moveTo>
                    <a:pt x="253" y="165"/>
                  </a:moveTo>
                  <a:cubicBezTo>
                    <a:pt x="253" y="163"/>
                    <a:pt x="254" y="166"/>
                    <a:pt x="254" y="168"/>
                  </a:cubicBezTo>
                  <a:cubicBezTo>
                    <a:pt x="253" y="168"/>
                    <a:pt x="253" y="167"/>
                    <a:pt x="253" y="167"/>
                  </a:cubicBezTo>
                  <a:cubicBezTo>
                    <a:pt x="251" y="168"/>
                    <a:pt x="255" y="170"/>
                    <a:pt x="254" y="172"/>
                  </a:cubicBezTo>
                  <a:cubicBezTo>
                    <a:pt x="251" y="172"/>
                    <a:pt x="251" y="176"/>
                    <a:pt x="250" y="171"/>
                  </a:cubicBezTo>
                  <a:cubicBezTo>
                    <a:pt x="252" y="171"/>
                    <a:pt x="253" y="172"/>
                    <a:pt x="253" y="169"/>
                  </a:cubicBezTo>
                  <a:cubicBezTo>
                    <a:pt x="251" y="172"/>
                    <a:pt x="252" y="168"/>
                    <a:pt x="251" y="167"/>
                  </a:cubicBezTo>
                  <a:cubicBezTo>
                    <a:pt x="252" y="167"/>
                    <a:pt x="252" y="166"/>
                    <a:pt x="253" y="165"/>
                  </a:cubicBezTo>
                  <a:cubicBezTo>
                    <a:pt x="253" y="165"/>
                    <a:pt x="253" y="165"/>
                    <a:pt x="253" y="165"/>
                  </a:cubicBezTo>
                  <a:close/>
                  <a:moveTo>
                    <a:pt x="24" y="186"/>
                  </a:moveTo>
                  <a:cubicBezTo>
                    <a:pt x="24" y="186"/>
                    <a:pt x="24" y="186"/>
                    <a:pt x="24" y="186"/>
                  </a:cubicBezTo>
                  <a:cubicBezTo>
                    <a:pt x="23" y="186"/>
                    <a:pt x="23" y="185"/>
                    <a:pt x="22" y="185"/>
                  </a:cubicBezTo>
                  <a:cubicBezTo>
                    <a:pt x="22" y="188"/>
                    <a:pt x="26" y="187"/>
                    <a:pt x="24" y="186"/>
                  </a:cubicBezTo>
                  <a:close/>
                  <a:moveTo>
                    <a:pt x="218" y="211"/>
                  </a:moveTo>
                  <a:cubicBezTo>
                    <a:pt x="219" y="218"/>
                    <a:pt x="213" y="214"/>
                    <a:pt x="210" y="213"/>
                  </a:cubicBezTo>
                  <a:cubicBezTo>
                    <a:pt x="211" y="215"/>
                    <a:pt x="214" y="214"/>
                    <a:pt x="214" y="217"/>
                  </a:cubicBezTo>
                  <a:cubicBezTo>
                    <a:pt x="214" y="216"/>
                    <a:pt x="212" y="215"/>
                    <a:pt x="212" y="217"/>
                  </a:cubicBezTo>
                  <a:cubicBezTo>
                    <a:pt x="213" y="216"/>
                    <a:pt x="211" y="219"/>
                    <a:pt x="213" y="219"/>
                  </a:cubicBezTo>
                  <a:cubicBezTo>
                    <a:pt x="214" y="218"/>
                    <a:pt x="214" y="220"/>
                    <a:pt x="213" y="220"/>
                  </a:cubicBezTo>
                  <a:cubicBezTo>
                    <a:pt x="215" y="221"/>
                    <a:pt x="217" y="221"/>
                    <a:pt x="218" y="222"/>
                  </a:cubicBezTo>
                  <a:cubicBezTo>
                    <a:pt x="219" y="221"/>
                    <a:pt x="218" y="219"/>
                    <a:pt x="220" y="219"/>
                  </a:cubicBezTo>
                  <a:cubicBezTo>
                    <a:pt x="227" y="224"/>
                    <a:pt x="238" y="228"/>
                    <a:pt x="242" y="234"/>
                  </a:cubicBezTo>
                  <a:cubicBezTo>
                    <a:pt x="243" y="232"/>
                    <a:pt x="245" y="237"/>
                    <a:pt x="247" y="235"/>
                  </a:cubicBezTo>
                  <a:cubicBezTo>
                    <a:pt x="242" y="232"/>
                    <a:pt x="237" y="228"/>
                    <a:pt x="232" y="224"/>
                  </a:cubicBezTo>
                  <a:cubicBezTo>
                    <a:pt x="233" y="223"/>
                    <a:pt x="230" y="223"/>
                    <a:pt x="233" y="222"/>
                  </a:cubicBezTo>
                  <a:cubicBezTo>
                    <a:pt x="231" y="221"/>
                    <a:pt x="231" y="223"/>
                    <a:pt x="229" y="223"/>
                  </a:cubicBezTo>
                  <a:cubicBezTo>
                    <a:pt x="228" y="222"/>
                    <a:pt x="225" y="221"/>
                    <a:pt x="224" y="219"/>
                  </a:cubicBezTo>
                  <a:cubicBezTo>
                    <a:pt x="225" y="219"/>
                    <a:pt x="225" y="218"/>
                    <a:pt x="225" y="217"/>
                  </a:cubicBezTo>
                  <a:cubicBezTo>
                    <a:pt x="224" y="217"/>
                    <a:pt x="223" y="217"/>
                    <a:pt x="223" y="217"/>
                  </a:cubicBezTo>
                  <a:cubicBezTo>
                    <a:pt x="224" y="214"/>
                    <a:pt x="220" y="213"/>
                    <a:pt x="221" y="210"/>
                  </a:cubicBezTo>
                  <a:cubicBezTo>
                    <a:pt x="220" y="211"/>
                    <a:pt x="220" y="212"/>
                    <a:pt x="220" y="213"/>
                  </a:cubicBezTo>
                  <a:cubicBezTo>
                    <a:pt x="220" y="212"/>
                    <a:pt x="219" y="211"/>
                    <a:pt x="218" y="211"/>
                  </a:cubicBezTo>
                  <a:close/>
                  <a:moveTo>
                    <a:pt x="215" y="219"/>
                  </a:moveTo>
                  <a:cubicBezTo>
                    <a:pt x="215" y="219"/>
                    <a:pt x="215" y="218"/>
                    <a:pt x="215" y="218"/>
                  </a:cubicBezTo>
                  <a:cubicBezTo>
                    <a:pt x="215" y="217"/>
                    <a:pt x="219" y="217"/>
                    <a:pt x="218" y="219"/>
                  </a:cubicBezTo>
                  <a:cubicBezTo>
                    <a:pt x="217" y="218"/>
                    <a:pt x="217" y="219"/>
                    <a:pt x="215" y="219"/>
                  </a:cubicBezTo>
                  <a:cubicBezTo>
                    <a:pt x="215" y="219"/>
                    <a:pt x="215" y="219"/>
                    <a:pt x="215" y="219"/>
                  </a:cubicBezTo>
                  <a:close/>
                  <a:moveTo>
                    <a:pt x="151" y="287"/>
                  </a:moveTo>
                  <a:cubicBezTo>
                    <a:pt x="153" y="288"/>
                    <a:pt x="150" y="288"/>
                    <a:pt x="149" y="287"/>
                  </a:cubicBezTo>
                  <a:cubicBezTo>
                    <a:pt x="150" y="291"/>
                    <a:pt x="154" y="286"/>
                    <a:pt x="151" y="287"/>
                  </a:cubicBezTo>
                  <a:close/>
                  <a:moveTo>
                    <a:pt x="13" y="296"/>
                  </a:moveTo>
                  <a:cubicBezTo>
                    <a:pt x="14" y="294"/>
                    <a:pt x="15" y="297"/>
                    <a:pt x="16" y="297"/>
                  </a:cubicBezTo>
                  <a:cubicBezTo>
                    <a:pt x="15" y="298"/>
                    <a:pt x="14" y="296"/>
                    <a:pt x="13" y="296"/>
                  </a:cubicBezTo>
                  <a:close/>
                  <a:moveTo>
                    <a:pt x="55" y="298"/>
                  </a:moveTo>
                  <a:cubicBezTo>
                    <a:pt x="57" y="299"/>
                    <a:pt x="57" y="300"/>
                    <a:pt x="58" y="301"/>
                  </a:cubicBezTo>
                  <a:cubicBezTo>
                    <a:pt x="56" y="301"/>
                    <a:pt x="52" y="299"/>
                    <a:pt x="55" y="298"/>
                  </a:cubicBezTo>
                  <a:close/>
                  <a:moveTo>
                    <a:pt x="62" y="339"/>
                  </a:moveTo>
                  <a:cubicBezTo>
                    <a:pt x="64" y="340"/>
                    <a:pt x="64" y="343"/>
                    <a:pt x="66" y="344"/>
                  </a:cubicBezTo>
                  <a:cubicBezTo>
                    <a:pt x="66" y="346"/>
                    <a:pt x="64" y="343"/>
                    <a:pt x="64" y="345"/>
                  </a:cubicBezTo>
                  <a:cubicBezTo>
                    <a:pt x="65" y="343"/>
                    <a:pt x="62" y="340"/>
                    <a:pt x="62" y="339"/>
                  </a:cubicBezTo>
                  <a:close/>
                  <a:moveTo>
                    <a:pt x="273" y="388"/>
                  </a:moveTo>
                  <a:cubicBezTo>
                    <a:pt x="274" y="390"/>
                    <a:pt x="271" y="388"/>
                    <a:pt x="272" y="390"/>
                  </a:cubicBezTo>
                  <a:cubicBezTo>
                    <a:pt x="271" y="390"/>
                    <a:pt x="272" y="388"/>
                    <a:pt x="273" y="388"/>
                  </a:cubicBezTo>
                  <a:close/>
                  <a:moveTo>
                    <a:pt x="243" y="425"/>
                  </a:moveTo>
                  <a:cubicBezTo>
                    <a:pt x="244" y="424"/>
                    <a:pt x="248" y="425"/>
                    <a:pt x="248" y="420"/>
                  </a:cubicBezTo>
                  <a:cubicBezTo>
                    <a:pt x="253" y="422"/>
                    <a:pt x="253" y="415"/>
                    <a:pt x="259" y="415"/>
                  </a:cubicBezTo>
                  <a:cubicBezTo>
                    <a:pt x="257" y="413"/>
                    <a:pt x="258" y="412"/>
                    <a:pt x="260" y="411"/>
                  </a:cubicBezTo>
                  <a:cubicBezTo>
                    <a:pt x="261" y="412"/>
                    <a:pt x="257" y="415"/>
                    <a:pt x="261" y="414"/>
                  </a:cubicBezTo>
                  <a:cubicBezTo>
                    <a:pt x="261" y="416"/>
                    <a:pt x="260" y="417"/>
                    <a:pt x="259" y="417"/>
                  </a:cubicBezTo>
                  <a:cubicBezTo>
                    <a:pt x="260" y="421"/>
                    <a:pt x="258" y="417"/>
                    <a:pt x="258" y="420"/>
                  </a:cubicBezTo>
                  <a:cubicBezTo>
                    <a:pt x="255" y="419"/>
                    <a:pt x="251" y="427"/>
                    <a:pt x="248" y="424"/>
                  </a:cubicBezTo>
                  <a:cubicBezTo>
                    <a:pt x="246" y="424"/>
                    <a:pt x="247" y="427"/>
                    <a:pt x="244" y="426"/>
                  </a:cubicBezTo>
                  <a:cubicBezTo>
                    <a:pt x="245" y="425"/>
                    <a:pt x="244" y="425"/>
                    <a:pt x="243" y="425"/>
                  </a:cubicBezTo>
                  <a:close/>
                  <a:moveTo>
                    <a:pt x="254" y="421"/>
                  </a:moveTo>
                  <a:cubicBezTo>
                    <a:pt x="256" y="420"/>
                    <a:pt x="253" y="420"/>
                    <a:pt x="254" y="418"/>
                  </a:cubicBezTo>
                  <a:cubicBezTo>
                    <a:pt x="255" y="419"/>
                    <a:pt x="256" y="421"/>
                    <a:pt x="254" y="421"/>
                  </a:cubicBezTo>
                  <a:cubicBezTo>
                    <a:pt x="254" y="421"/>
                    <a:pt x="254" y="421"/>
                    <a:pt x="254" y="421"/>
                  </a:cubicBezTo>
                  <a:close/>
                  <a:moveTo>
                    <a:pt x="232" y="434"/>
                  </a:moveTo>
                  <a:cubicBezTo>
                    <a:pt x="232" y="433"/>
                    <a:pt x="231" y="433"/>
                    <a:pt x="231" y="432"/>
                  </a:cubicBezTo>
                  <a:cubicBezTo>
                    <a:pt x="234" y="432"/>
                    <a:pt x="235" y="429"/>
                    <a:pt x="237" y="430"/>
                  </a:cubicBezTo>
                  <a:cubicBezTo>
                    <a:pt x="234" y="432"/>
                    <a:pt x="233" y="437"/>
                    <a:pt x="230" y="439"/>
                  </a:cubicBezTo>
                  <a:cubicBezTo>
                    <a:pt x="229" y="439"/>
                    <a:pt x="229" y="434"/>
                    <a:pt x="232" y="434"/>
                  </a:cubicBezTo>
                  <a:close/>
                  <a:moveTo>
                    <a:pt x="126" y="31"/>
                  </a:moveTo>
                  <a:cubicBezTo>
                    <a:pt x="127" y="31"/>
                    <a:pt x="126" y="33"/>
                    <a:pt x="128" y="34"/>
                  </a:cubicBezTo>
                  <a:cubicBezTo>
                    <a:pt x="127" y="35"/>
                    <a:pt x="125" y="37"/>
                    <a:pt x="124" y="39"/>
                  </a:cubicBezTo>
                  <a:cubicBezTo>
                    <a:pt x="122" y="39"/>
                    <a:pt x="125" y="38"/>
                    <a:pt x="123" y="37"/>
                  </a:cubicBezTo>
                  <a:cubicBezTo>
                    <a:pt x="122" y="37"/>
                    <a:pt x="123" y="39"/>
                    <a:pt x="123" y="40"/>
                  </a:cubicBezTo>
                  <a:cubicBezTo>
                    <a:pt x="122" y="40"/>
                    <a:pt x="121" y="40"/>
                    <a:pt x="121" y="41"/>
                  </a:cubicBezTo>
                  <a:cubicBezTo>
                    <a:pt x="120" y="41"/>
                    <a:pt x="120" y="38"/>
                    <a:pt x="119" y="39"/>
                  </a:cubicBezTo>
                  <a:cubicBezTo>
                    <a:pt x="119" y="36"/>
                    <a:pt x="124" y="34"/>
                    <a:pt x="126" y="31"/>
                  </a:cubicBezTo>
                  <a:close/>
                  <a:moveTo>
                    <a:pt x="12" y="290"/>
                  </a:moveTo>
                  <a:cubicBezTo>
                    <a:pt x="13" y="291"/>
                    <a:pt x="12" y="291"/>
                    <a:pt x="12" y="294"/>
                  </a:cubicBezTo>
                  <a:cubicBezTo>
                    <a:pt x="11" y="293"/>
                    <a:pt x="10" y="294"/>
                    <a:pt x="9" y="294"/>
                  </a:cubicBezTo>
                  <a:cubicBezTo>
                    <a:pt x="8" y="292"/>
                    <a:pt x="10" y="292"/>
                    <a:pt x="10" y="290"/>
                  </a:cubicBezTo>
                  <a:cubicBezTo>
                    <a:pt x="11" y="291"/>
                    <a:pt x="11" y="290"/>
                    <a:pt x="12" y="290"/>
                  </a:cubicBezTo>
                  <a:close/>
                  <a:moveTo>
                    <a:pt x="11" y="300"/>
                  </a:moveTo>
                  <a:cubicBezTo>
                    <a:pt x="10" y="303"/>
                    <a:pt x="11" y="304"/>
                    <a:pt x="12" y="306"/>
                  </a:cubicBezTo>
                  <a:cubicBezTo>
                    <a:pt x="13" y="305"/>
                    <a:pt x="14" y="307"/>
                    <a:pt x="15" y="307"/>
                  </a:cubicBezTo>
                  <a:cubicBezTo>
                    <a:pt x="14" y="305"/>
                    <a:pt x="17" y="306"/>
                    <a:pt x="16" y="304"/>
                  </a:cubicBezTo>
                  <a:cubicBezTo>
                    <a:pt x="15" y="304"/>
                    <a:pt x="14" y="304"/>
                    <a:pt x="13" y="304"/>
                  </a:cubicBezTo>
                  <a:cubicBezTo>
                    <a:pt x="14" y="303"/>
                    <a:pt x="14" y="303"/>
                    <a:pt x="14" y="302"/>
                  </a:cubicBezTo>
                  <a:cubicBezTo>
                    <a:pt x="12" y="301"/>
                    <a:pt x="13" y="303"/>
                    <a:pt x="11" y="302"/>
                  </a:cubicBezTo>
                  <a:cubicBezTo>
                    <a:pt x="11" y="301"/>
                    <a:pt x="13" y="300"/>
                    <a:pt x="11" y="300"/>
                  </a:cubicBezTo>
                  <a:close/>
                </a:path>
              </a:pathLst>
            </a:custGeom>
            <a:blipFill rotWithShape="1">
              <a:blip r:embed="rId1"/>
              <a:stretch>
                <a:fillRect t="-24000" b="-54000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">
        <p:push dir="u"/>
      </p:transition>
    </mc:Choice>
    <mc:Fallback>
      <p:transition spd="slow">
        <p:push dir="u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61035" y="325120"/>
            <a:ext cx="79444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400">
                <a:latin typeface="微软雅黑" panose="020B0503020204020204" charset="-122"/>
                <a:ea typeface="微软雅黑" panose="020B0503020204020204" charset="-122"/>
              </a:rPr>
              <a:t>产品发展历程</a:t>
            </a:r>
            <a:endParaRPr lang="zh-CN" altLang="zh-CN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Freeform 7"/>
          <p:cNvSpPr/>
          <p:nvPr/>
        </p:nvSpPr>
        <p:spPr bwMode="auto">
          <a:xfrm>
            <a:off x="5509510" y="1606641"/>
            <a:ext cx="1170173" cy="4480456"/>
          </a:xfrm>
          <a:custGeom>
            <a:avLst/>
            <a:gdLst>
              <a:gd name="T0" fmla="*/ 0 w 777"/>
              <a:gd name="T1" fmla="*/ 2974 h 2974"/>
              <a:gd name="T2" fmla="*/ 507 w 777"/>
              <a:gd name="T3" fmla="*/ 2467 h 2974"/>
              <a:gd name="T4" fmla="*/ 388 w 777"/>
              <a:gd name="T5" fmla="*/ 2138 h 2974"/>
              <a:gd name="T6" fmla="*/ 277 w 777"/>
              <a:gd name="T7" fmla="*/ 1818 h 2974"/>
              <a:gd name="T8" fmla="*/ 398 w 777"/>
              <a:gd name="T9" fmla="*/ 1488 h 2974"/>
              <a:gd name="T10" fmla="*/ 507 w 777"/>
              <a:gd name="T11" fmla="*/ 1171 h 2974"/>
              <a:gd name="T12" fmla="*/ 390 w 777"/>
              <a:gd name="T13" fmla="*/ 844 h 2974"/>
              <a:gd name="T14" fmla="*/ 267 w 777"/>
              <a:gd name="T15" fmla="*/ 511 h 2974"/>
              <a:gd name="T16" fmla="*/ 777 w 777"/>
              <a:gd name="T17" fmla="*/ 0 h 29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77" h="2974">
                <a:moveTo>
                  <a:pt x="0" y="2974"/>
                </a:moveTo>
                <a:cubicBezTo>
                  <a:pt x="280" y="2974"/>
                  <a:pt x="507" y="2747"/>
                  <a:pt x="507" y="2467"/>
                </a:cubicBezTo>
                <a:cubicBezTo>
                  <a:pt x="507" y="2342"/>
                  <a:pt x="459" y="2227"/>
                  <a:pt x="388" y="2138"/>
                </a:cubicBezTo>
                <a:cubicBezTo>
                  <a:pt x="317" y="2049"/>
                  <a:pt x="277" y="1939"/>
                  <a:pt x="277" y="1818"/>
                </a:cubicBezTo>
                <a:cubicBezTo>
                  <a:pt x="277" y="1692"/>
                  <a:pt x="326" y="1577"/>
                  <a:pt x="398" y="1488"/>
                </a:cubicBezTo>
                <a:cubicBezTo>
                  <a:pt x="469" y="1400"/>
                  <a:pt x="507" y="1290"/>
                  <a:pt x="507" y="1171"/>
                </a:cubicBezTo>
                <a:cubicBezTo>
                  <a:pt x="507" y="1047"/>
                  <a:pt x="465" y="933"/>
                  <a:pt x="390" y="844"/>
                </a:cubicBezTo>
                <a:cubicBezTo>
                  <a:pt x="315" y="754"/>
                  <a:pt x="267" y="638"/>
                  <a:pt x="267" y="511"/>
                </a:cubicBezTo>
                <a:cubicBezTo>
                  <a:pt x="267" y="229"/>
                  <a:pt x="496" y="0"/>
                  <a:pt x="777" y="0"/>
                </a:cubicBezTo>
              </a:path>
            </a:pathLst>
          </a:custGeom>
          <a:noFill/>
          <a:ln w="12700" cap="flat">
            <a:solidFill>
              <a:srgbClr val="612D1F"/>
            </a:solidFill>
            <a:prstDash val="solid"/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>
              <a:latin typeface="Bebas" pitchFamily="2" charset="0"/>
              <a:ea typeface="微软雅黑" panose="020B0503020204020204" charset="-122"/>
              <a:sym typeface="Bebas" pitchFamily="2" charset="0"/>
            </a:endParaRPr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5851315" y="2079812"/>
            <a:ext cx="163888" cy="164526"/>
          </a:xfrm>
          <a:prstGeom prst="ellipse">
            <a:avLst/>
          </a:prstGeom>
          <a:solidFill>
            <a:srgbClr val="612D1F"/>
          </a:solidFill>
          <a:ln w="1270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>
              <a:latin typeface="Bebas" pitchFamily="2" charset="0"/>
              <a:ea typeface="微软雅黑" panose="020B0503020204020204" charset="-122"/>
              <a:sym typeface="Bebas" pitchFamily="2" charset="0"/>
            </a:endParaRPr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6218628" y="3301639"/>
            <a:ext cx="164526" cy="163888"/>
          </a:xfrm>
          <a:prstGeom prst="ellipse">
            <a:avLst/>
          </a:prstGeom>
          <a:solidFill>
            <a:srgbClr val="B27E62"/>
          </a:solidFill>
          <a:ln w="1270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>
              <a:latin typeface="Bebas" pitchFamily="2" charset="0"/>
              <a:ea typeface="微软雅黑" panose="020B0503020204020204" charset="-122"/>
              <a:sym typeface="Bebas" pitchFamily="2" charset="0"/>
            </a:endParaRPr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5842387" y="4223748"/>
            <a:ext cx="163888" cy="163888"/>
          </a:xfrm>
          <a:prstGeom prst="ellipse">
            <a:avLst/>
          </a:prstGeom>
          <a:solidFill>
            <a:srgbClr val="612D1F"/>
          </a:solidFill>
          <a:ln w="1270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>
              <a:latin typeface="Bebas" pitchFamily="2" charset="0"/>
              <a:ea typeface="微软雅黑" panose="020B0503020204020204" charset="-122"/>
              <a:sym typeface="Bebas" pitchFamily="2" charset="0"/>
            </a:endParaRPr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6173352" y="5514446"/>
            <a:ext cx="164526" cy="163888"/>
          </a:xfrm>
          <a:prstGeom prst="ellipse">
            <a:avLst/>
          </a:prstGeom>
          <a:solidFill>
            <a:srgbClr val="B27E62"/>
          </a:solidFill>
          <a:ln w="1270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>
              <a:latin typeface="Bebas" pitchFamily="2" charset="0"/>
              <a:ea typeface="微软雅黑" panose="020B0503020204020204" charset="-122"/>
              <a:sym typeface="Bebas" pitchFamily="2" charset="0"/>
            </a:endParaRP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flipH="1">
            <a:off x="4822710" y="2162713"/>
            <a:ext cx="1028605" cy="0"/>
          </a:xfrm>
          <a:prstGeom prst="line">
            <a:avLst/>
          </a:prstGeom>
          <a:noFill/>
          <a:ln w="12700" cap="flat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>
              <a:latin typeface="Bebas" pitchFamily="2" charset="0"/>
              <a:ea typeface="微软雅黑" panose="020B0503020204020204" charset="-122"/>
              <a:sym typeface="Bebas" pitchFamily="2" charset="0"/>
            </a:endParaRP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H="1">
            <a:off x="6383154" y="3382626"/>
            <a:ext cx="1028605" cy="0"/>
          </a:xfrm>
          <a:prstGeom prst="line">
            <a:avLst/>
          </a:prstGeom>
          <a:noFill/>
          <a:ln w="12700" cap="flat">
            <a:solidFill>
              <a:schemeClr val="bg1">
                <a:lumMod val="65000"/>
              </a:schemeClr>
            </a:solidFill>
            <a:prstDash val="solid"/>
            <a:miter lim="800000"/>
            <a:headEnd type="oval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>
              <a:latin typeface="Bebas" pitchFamily="2" charset="0"/>
              <a:ea typeface="微软雅黑" panose="020B0503020204020204" charset="-122"/>
              <a:sym typeface="Bebas" pitchFamily="2" charset="0"/>
            </a:endParaRP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H="1">
            <a:off x="4385888" y="4306011"/>
            <a:ext cx="1457775" cy="0"/>
          </a:xfrm>
          <a:prstGeom prst="line">
            <a:avLst/>
          </a:prstGeom>
          <a:noFill/>
          <a:ln w="12700" cap="flat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>
              <a:latin typeface="Bebas" pitchFamily="2" charset="0"/>
              <a:ea typeface="微软雅黑" panose="020B0503020204020204" charset="-122"/>
              <a:sym typeface="Bebas" pitchFamily="2" charset="0"/>
            </a:endParaRPr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H="1">
            <a:off x="6335965" y="5597347"/>
            <a:ext cx="1027329" cy="0"/>
          </a:xfrm>
          <a:prstGeom prst="line">
            <a:avLst/>
          </a:prstGeom>
          <a:noFill/>
          <a:ln w="12700" cap="flat">
            <a:solidFill>
              <a:schemeClr val="bg1">
                <a:lumMod val="65000"/>
              </a:schemeClr>
            </a:solidFill>
            <a:prstDash val="solid"/>
            <a:miter lim="800000"/>
            <a:headEnd type="oval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p>
            <a:endParaRPr lang="zh-CN" altLang="en-US">
              <a:latin typeface="Bebas" pitchFamily="2" charset="0"/>
              <a:ea typeface="微软雅黑" panose="020B0503020204020204" charset="-122"/>
              <a:sym typeface="Bebas" pitchFamily="2" charset="0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6095314" y="1736384"/>
            <a:ext cx="1186434" cy="1186862"/>
          </a:xfrm>
          <a:prstGeom prst="ellipse">
            <a:avLst/>
          </a:prstGeom>
          <a:solidFill>
            <a:srgbClr val="612D1F"/>
          </a:solidFill>
          <a:ln w="25400">
            <a:noFill/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en-US" altLang="zh-CN" sz="1600" dirty="0">
              <a:solidFill>
                <a:srgbClr val="FEFABC"/>
              </a:solidFill>
              <a:latin typeface="Bebas" pitchFamily="2" charset="0"/>
              <a:ea typeface="微软雅黑" panose="020B0503020204020204" charset="-122"/>
              <a:sym typeface="Bebas" pitchFamily="2" charset="0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4917964" y="2776441"/>
            <a:ext cx="1186434" cy="1186862"/>
          </a:xfrm>
          <a:prstGeom prst="ellipse">
            <a:avLst/>
          </a:prstGeom>
          <a:solidFill>
            <a:srgbClr val="B27E62"/>
          </a:solidFill>
          <a:ln w="25400">
            <a:noFill/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en-US" altLang="zh-CN" sz="1600" dirty="0">
              <a:solidFill>
                <a:srgbClr val="FEFABC"/>
              </a:solidFill>
              <a:latin typeface="Bebas" pitchFamily="2" charset="0"/>
              <a:ea typeface="微软雅黑" panose="020B0503020204020204" charset="-122"/>
              <a:sym typeface="Bebas" pitchFamily="2" charset="0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6094596" y="3712261"/>
            <a:ext cx="1186434" cy="1186862"/>
          </a:xfrm>
          <a:prstGeom prst="ellipse">
            <a:avLst/>
          </a:prstGeom>
          <a:solidFill>
            <a:srgbClr val="612D1F"/>
          </a:solidFill>
          <a:ln w="25400">
            <a:noFill/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en-US" altLang="zh-CN" sz="1600" dirty="0">
              <a:solidFill>
                <a:srgbClr val="FEFABC"/>
              </a:solidFill>
              <a:latin typeface="Bebas" pitchFamily="2" charset="0"/>
              <a:ea typeface="微软雅黑" panose="020B0503020204020204" charset="-122"/>
              <a:sym typeface="Bebas" pitchFamily="2" charset="0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4915775" y="4730343"/>
            <a:ext cx="1186434" cy="1186862"/>
          </a:xfrm>
          <a:prstGeom prst="ellipse">
            <a:avLst/>
          </a:prstGeom>
          <a:solidFill>
            <a:srgbClr val="B27E62"/>
          </a:solidFill>
          <a:ln w="25400">
            <a:noFill/>
          </a:ln>
          <a:effectLst>
            <a:outerShdw blurRad="241300" dist="38100" dir="5400000" sx="90000" sy="-19000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en-US" altLang="zh-CN" sz="1600" dirty="0">
              <a:solidFill>
                <a:srgbClr val="FEFABC"/>
              </a:solidFill>
              <a:latin typeface="Bebas" pitchFamily="2" charset="0"/>
              <a:ea typeface="微软雅黑" panose="020B0503020204020204" charset="-122"/>
              <a:sym typeface="Bebas" pitchFamily="2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2186305" y="1820545"/>
            <a:ext cx="2466340" cy="857250"/>
            <a:chOff x="3443" y="2867"/>
            <a:chExt cx="3884" cy="1350"/>
          </a:xfrm>
        </p:grpSpPr>
        <p:sp>
          <p:nvSpPr>
            <p:cNvPr id="20" name="TextBox 45"/>
            <p:cNvSpPr txBox="1"/>
            <p:nvPr/>
          </p:nvSpPr>
          <p:spPr>
            <a:xfrm>
              <a:off x="3443" y="3214"/>
              <a:ext cx="388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40000"/>
                </a:lnSpc>
              </a:pPr>
              <a:r>
                <a:rPr lang="zh-CN" altLang="en-US" sz="10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ebas" pitchFamily="2" charset="0"/>
                  <a:ea typeface="微软雅黑" panose="020B0503020204020204" charset="-122"/>
                  <a:sym typeface="Bebas" pitchFamily="2" charset="0"/>
                </a:rPr>
                <a:t>从传统的商超产品中细分出来的产品，主要针对烘焙店的管理。</a:t>
              </a:r>
              <a:endParaRPr lang="zh-CN" alt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ebas" pitchFamily="2" charset="0"/>
                <a:ea typeface="微软雅黑" panose="020B0503020204020204" charset="-122"/>
                <a:sym typeface="Bebas" pitchFamily="2" charset="0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3443" y="2867"/>
              <a:ext cx="3884" cy="1350"/>
              <a:chOff x="3443" y="2867"/>
              <a:chExt cx="3884" cy="1350"/>
            </a:xfrm>
          </p:grpSpPr>
          <p:sp>
            <p:nvSpPr>
              <p:cNvPr id="2" name="圆角矩形 1"/>
              <p:cNvSpPr/>
              <p:nvPr/>
            </p:nvSpPr>
            <p:spPr>
              <a:xfrm>
                <a:off x="3443" y="3075"/>
                <a:ext cx="3884" cy="1143"/>
              </a:xfrm>
              <a:prstGeom prst="roundRect">
                <a:avLst/>
              </a:prstGeom>
              <a:noFill/>
              <a:ln>
                <a:solidFill>
                  <a:srgbClr val="612D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" name="圆角矩形 3"/>
              <p:cNvSpPr/>
              <p:nvPr/>
            </p:nvSpPr>
            <p:spPr>
              <a:xfrm>
                <a:off x="4933" y="2867"/>
                <a:ext cx="2268" cy="37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r>
                  <a:rPr lang="zh-CN" altLang="en-US" sz="1200" dirty="0">
                    <a:solidFill>
                      <a:srgbClr val="537285"/>
                    </a:solidFill>
                    <a:latin typeface="Bebas"/>
                    <a:ea typeface="微软雅黑" panose="020B0503020204020204" charset="-122"/>
                  </a:rPr>
                  <a:t>烘焙之星 </a:t>
                </a:r>
                <a:r>
                  <a:rPr lang="en-US" altLang="zh-CN" sz="1200" dirty="0">
                    <a:solidFill>
                      <a:srgbClr val="537285"/>
                    </a:solidFill>
                    <a:latin typeface="Bebas"/>
                    <a:ea typeface="微软雅黑" panose="020B0503020204020204" charset="-122"/>
                  </a:rPr>
                  <a:t>7</a:t>
                </a:r>
                <a:endParaRPr lang="en-US" altLang="zh-CN" sz="1200" dirty="0">
                  <a:solidFill>
                    <a:srgbClr val="537285"/>
                  </a:solidFill>
                  <a:latin typeface="Bebas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1851025" y="4036695"/>
            <a:ext cx="2381250" cy="1055370"/>
            <a:chOff x="2915" y="6357"/>
            <a:chExt cx="3750" cy="1662"/>
          </a:xfrm>
        </p:grpSpPr>
        <p:sp>
          <p:nvSpPr>
            <p:cNvPr id="37" name="圆角矩形 36"/>
            <p:cNvSpPr/>
            <p:nvPr/>
          </p:nvSpPr>
          <p:spPr>
            <a:xfrm>
              <a:off x="2921" y="6565"/>
              <a:ext cx="3726" cy="1455"/>
            </a:xfrm>
            <a:prstGeom prst="roundRect">
              <a:avLst/>
            </a:prstGeom>
            <a:noFill/>
            <a:ln>
              <a:solidFill>
                <a:srgbClr val="612D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2915" y="6357"/>
              <a:ext cx="3750" cy="1508"/>
              <a:chOff x="2915" y="6357"/>
              <a:chExt cx="3750" cy="1508"/>
            </a:xfrm>
          </p:grpSpPr>
          <p:sp>
            <p:nvSpPr>
              <p:cNvPr id="26" name="TextBox 49"/>
              <p:cNvSpPr txBox="1"/>
              <p:nvPr/>
            </p:nvSpPr>
            <p:spPr>
              <a:xfrm>
                <a:off x="2915" y="6776"/>
                <a:ext cx="3750" cy="1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>
                  <a:lnSpc>
                    <a:spcPct val="130000"/>
                  </a:lnSpc>
                </a:pPr>
                <a:r>
                  <a:rPr lang="zh-CN" alt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ebas" pitchFamily="2" charset="0"/>
                    <a:ea typeface="微软雅黑" panose="020B0503020204020204" charset="-122"/>
                    <a:sym typeface="Bebas" pitchFamily="2" charset="0"/>
                  </a:rPr>
                  <a:t>在烘焙原有产品的基础上，对数据的架构做了调整，将分布式传输数据改为单一数据库实时数据展示。</a:t>
                </a:r>
                <a:endPara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ebas" pitchFamily="2" charset="0"/>
                  <a:ea typeface="微软雅黑" panose="020B0503020204020204" charset="-122"/>
                  <a:sym typeface="Bebas" pitchFamily="2" charset="0"/>
                </a:endParaRPr>
              </a:p>
            </p:txBody>
          </p:sp>
          <p:sp>
            <p:nvSpPr>
              <p:cNvPr id="38" name="圆角矩形 37"/>
              <p:cNvSpPr/>
              <p:nvPr/>
            </p:nvSpPr>
            <p:spPr>
              <a:xfrm>
                <a:off x="4398" y="6357"/>
                <a:ext cx="1871" cy="36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r>
                  <a:rPr lang="zh-CN" altLang="en-US" sz="1200" dirty="0">
                    <a:solidFill>
                      <a:srgbClr val="537285"/>
                    </a:solidFill>
                    <a:latin typeface="Bebas"/>
                    <a:ea typeface="微软雅黑" panose="020B0503020204020204" charset="-122"/>
                  </a:rPr>
                  <a:t>烘焙之星 </a:t>
                </a:r>
                <a:r>
                  <a:rPr lang="en-US" altLang="zh-CN" sz="1200" dirty="0">
                    <a:solidFill>
                      <a:srgbClr val="537285"/>
                    </a:solidFill>
                    <a:latin typeface="Bebas"/>
                    <a:ea typeface="微软雅黑" panose="020B0503020204020204" charset="-122"/>
                  </a:rPr>
                  <a:t>9</a:t>
                </a:r>
                <a:endParaRPr lang="en-US" altLang="zh-CN" sz="1200" dirty="0">
                  <a:solidFill>
                    <a:srgbClr val="537285"/>
                  </a:solidFill>
                  <a:latin typeface="Bebas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7598410" y="3061335"/>
            <a:ext cx="2466340" cy="1065530"/>
            <a:chOff x="11966" y="4821"/>
            <a:chExt cx="3884" cy="1678"/>
          </a:xfrm>
        </p:grpSpPr>
        <p:sp>
          <p:nvSpPr>
            <p:cNvPr id="39" name="圆角矩形 38"/>
            <p:cNvSpPr/>
            <p:nvPr/>
          </p:nvSpPr>
          <p:spPr>
            <a:xfrm>
              <a:off x="11966" y="5029"/>
              <a:ext cx="3884" cy="1471"/>
            </a:xfrm>
            <a:prstGeom prst="roundRect">
              <a:avLst/>
            </a:prstGeom>
            <a:noFill/>
            <a:ln>
              <a:solidFill>
                <a:srgbClr val="612D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11966" y="4821"/>
              <a:ext cx="3884" cy="1506"/>
              <a:chOff x="11966" y="4821"/>
              <a:chExt cx="3884" cy="1506"/>
            </a:xfrm>
          </p:grpSpPr>
          <p:sp>
            <p:nvSpPr>
              <p:cNvPr id="22" name="TextBox 47"/>
              <p:cNvSpPr txBox="1"/>
              <p:nvPr/>
            </p:nvSpPr>
            <p:spPr>
              <a:xfrm>
                <a:off x="11966" y="5238"/>
                <a:ext cx="3884" cy="1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>
                  <a:lnSpc>
                    <a:spcPct val="130000"/>
                  </a:lnSpc>
                </a:pPr>
                <a:r>
                  <a:rPr lang="zh-CN" alt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Bebas" pitchFamily="2" charset="0"/>
                    <a:ea typeface="微软雅黑" panose="020B0503020204020204" charset="-122"/>
                    <a:sym typeface="Bebas" pitchFamily="2" charset="0"/>
                  </a:rPr>
                  <a:t>在烘焙产品的原有基础上，增加了季节产品、生产系统的管理，让烘焙产品更加完善。</a:t>
                </a:r>
                <a:endPara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ebas" pitchFamily="2" charset="0"/>
                  <a:ea typeface="微软雅黑" panose="020B0503020204020204" charset="-122"/>
                  <a:sym typeface="Bebas" pitchFamily="2" charset="0"/>
                </a:endParaRPr>
              </a:p>
            </p:txBody>
          </p:sp>
          <p:sp>
            <p:nvSpPr>
              <p:cNvPr id="40" name="圆角矩形 39"/>
              <p:cNvSpPr/>
              <p:nvPr/>
            </p:nvSpPr>
            <p:spPr>
              <a:xfrm>
                <a:off x="13405" y="4821"/>
                <a:ext cx="2268" cy="37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r>
                  <a:rPr lang="zh-CN" altLang="en-US" sz="1200" dirty="0">
                    <a:solidFill>
                      <a:srgbClr val="537285"/>
                    </a:solidFill>
                    <a:latin typeface="Bebas"/>
                    <a:ea typeface="微软雅黑" panose="020B0503020204020204" charset="-122"/>
                  </a:rPr>
                  <a:t>烘焙之星 </a:t>
                </a:r>
                <a:r>
                  <a:rPr lang="en-US" altLang="zh-CN" sz="1200" dirty="0">
                    <a:solidFill>
                      <a:srgbClr val="537285"/>
                    </a:solidFill>
                    <a:latin typeface="Bebas"/>
                    <a:ea typeface="微软雅黑" panose="020B0503020204020204" charset="-122"/>
                  </a:rPr>
                  <a:t>8</a:t>
                </a:r>
                <a:endParaRPr lang="en-US" altLang="zh-CN" sz="1200" dirty="0">
                  <a:solidFill>
                    <a:srgbClr val="537285"/>
                  </a:solidFill>
                  <a:latin typeface="Bebas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7483475" y="5264785"/>
            <a:ext cx="2483485" cy="872490"/>
            <a:chOff x="11785" y="8291"/>
            <a:chExt cx="3911" cy="1374"/>
          </a:xfrm>
        </p:grpSpPr>
        <p:sp>
          <p:nvSpPr>
            <p:cNvPr id="31" name="TextBox 51"/>
            <p:cNvSpPr txBox="1"/>
            <p:nvPr/>
          </p:nvSpPr>
          <p:spPr>
            <a:xfrm>
              <a:off x="11785" y="8721"/>
              <a:ext cx="3884" cy="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30000"/>
                </a:lnSpc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Bebas" pitchFamily="2" charset="0"/>
                  <a:ea typeface="微软雅黑" panose="020B0503020204020204" charset="-122"/>
                  <a:sym typeface="Bebas" pitchFamily="2" charset="0"/>
                </a:rPr>
                <a:t>在烘焙原有产品的基础上，融入了更多的互联网、会员营销、新零售的理念。</a:t>
              </a:r>
              <a:endPara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Bebas" pitchFamily="2" charset="0"/>
                <a:ea typeface="微软雅黑" panose="020B0503020204020204" charset="-122"/>
                <a:sym typeface="Bebas" pitchFamily="2" charset="0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11812" y="8291"/>
              <a:ext cx="3884" cy="1375"/>
              <a:chOff x="11812" y="8291"/>
              <a:chExt cx="3884" cy="1375"/>
            </a:xfrm>
          </p:grpSpPr>
          <p:sp>
            <p:nvSpPr>
              <p:cNvPr id="41" name="圆角矩形 40"/>
              <p:cNvSpPr/>
              <p:nvPr/>
            </p:nvSpPr>
            <p:spPr>
              <a:xfrm>
                <a:off x="11812" y="8524"/>
                <a:ext cx="3884" cy="1143"/>
              </a:xfrm>
              <a:prstGeom prst="roundRect">
                <a:avLst/>
              </a:prstGeom>
              <a:noFill/>
              <a:ln>
                <a:solidFill>
                  <a:srgbClr val="612D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2" name="圆角矩形 41"/>
              <p:cNvSpPr/>
              <p:nvPr/>
            </p:nvSpPr>
            <p:spPr>
              <a:xfrm>
                <a:off x="13176" y="8291"/>
                <a:ext cx="2381" cy="37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r>
                  <a:rPr lang="zh-CN" altLang="en-US" sz="1200" dirty="0">
                    <a:solidFill>
                      <a:srgbClr val="537285"/>
                    </a:solidFill>
                    <a:latin typeface="Bebas"/>
                    <a:ea typeface="微软雅黑" panose="020B0503020204020204" charset="-122"/>
                  </a:rPr>
                  <a:t>烘焙之星 </a:t>
                </a:r>
                <a:r>
                  <a:rPr lang="en-US" altLang="zh-CN" sz="1200" dirty="0">
                    <a:solidFill>
                      <a:srgbClr val="537285"/>
                    </a:solidFill>
                    <a:latin typeface="Bebas"/>
                    <a:ea typeface="微软雅黑" panose="020B0503020204020204" charset="-122"/>
                  </a:rPr>
                  <a:t>10</a:t>
                </a:r>
                <a:endParaRPr lang="en-US" altLang="zh-CN" sz="1200" dirty="0">
                  <a:solidFill>
                    <a:srgbClr val="537285"/>
                  </a:solidFill>
                  <a:latin typeface="Bebas"/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5" name="直角三角形 4"/>
          <p:cNvSpPr/>
          <p:nvPr/>
        </p:nvSpPr>
        <p:spPr>
          <a:xfrm rot="2820000">
            <a:off x="6505473" y="2145735"/>
            <a:ext cx="367203" cy="36720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直角三角形 5"/>
          <p:cNvSpPr/>
          <p:nvPr/>
        </p:nvSpPr>
        <p:spPr>
          <a:xfrm rot="13620000">
            <a:off x="5328183" y="5198180"/>
            <a:ext cx="367203" cy="36720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直角三角形 6"/>
          <p:cNvSpPr/>
          <p:nvPr/>
        </p:nvSpPr>
        <p:spPr>
          <a:xfrm rot="13620000">
            <a:off x="5325008" y="3185865"/>
            <a:ext cx="367203" cy="36720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直角三角形 7"/>
          <p:cNvSpPr/>
          <p:nvPr/>
        </p:nvSpPr>
        <p:spPr>
          <a:xfrm rot="2820000">
            <a:off x="6505473" y="4122490"/>
            <a:ext cx="367203" cy="36720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path" presetSubtype="0" decel="4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8919 -1.48148E-6 L -0.0306 -1.48148E-6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40000" decel="4000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4.16667E-7 -1.48148E-6 L -0.03073 -1.48148E-6 " pathEditMode="relative" rAng="0" ptsTypes="AA">
                                      <p:cBhvr>
                                        <p:cTn id="14" dur="1000" spd="-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5" presetClass="path" presetSubtype="0" decel="4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3073 -4.44444E-6 L -0.08906 -4.44444E-6 " pathEditMode="relative" rAng="0" ptsTypes="AA">
                                      <p:cBhvr>
                                        <p:cTn id="27" dur="1000" spd="-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35" presetClass="path" presetSubtype="0" accel="40000" decel="4000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03073 -4.44444E-6 L -4.16667E-6 -4.44444E-6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5" presetClass="path" presetSubtype="0" decel="4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08919 -1.48148E-6 L -0.0306 -1.48148E-6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accel="40000" decel="4000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4.16667E-7 -1.48148E-6 L -0.03073 -1.48148E-6 " pathEditMode="relative" rAng="0" ptsTypes="AA">
                                      <p:cBhvr>
                                        <p:cTn id="44" dur="1000" spd="-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5" presetClass="path" presetSubtype="0" decel="4000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0.03073 -4.44444E-6 L -0.08906 -4.44444E-6 " pathEditMode="relative" rAng="0" ptsTypes="AA">
                                      <p:cBhvr>
                                        <p:cTn id="57" dur="100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35" presetClass="path" presetSubtype="0" accel="40000" decel="4000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0.03073 -4.44444E-6 L -4.16667E-6 -4.44444E-6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33" grpId="0" bldLvl="0" animBg="1"/>
      <p:bldP spid="33" grpId="1" bldLvl="0" animBg="1"/>
      <p:bldP spid="33" grpId="2" bldLvl="0" animBg="1"/>
      <p:bldP spid="34" grpId="0" bldLvl="0" animBg="1"/>
      <p:bldP spid="34" grpId="1" bldLvl="0" animBg="1"/>
      <p:bldP spid="34" grpId="2" bldLvl="0" animBg="1"/>
      <p:bldP spid="35" grpId="0" bldLvl="0" animBg="1"/>
      <p:bldP spid="35" grpId="1" bldLvl="0" animBg="1"/>
      <p:bldP spid="35" grpId="2" bldLvl="0" animBg="1"/>
      <p:bldP spid="36" grpId="0" bldLvl="0" animBg="1"/>
      <p:bldP spid="36" grpId="1" bldLvl="0" animBg="1"/>
      <p:bldP spid="36" grpId="2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2" name="组合 11"/>
          <p:cNvGrpSpPr/>
          <p:nvPr/>
        </p:nvGrpSpPr>
        <p:grpSpPr>
          <a:xfrm>
            <a:off x="2102415" y="2411281"/>
            <a:ext cx="2111375" cy="1822450"/>
            <a:chOff x="4173" y="5123"/>
            <a:chExt cx="3325" cy="2870"/>
          </a:xfrm>
        </p:grpSpPr>
        <p:sp>
          <p:nvSpPr>
            <p:cNvPr id="14" name="椭圆 13"/>
            <p:cNvSpPr/>
            <p:nvPr/>
          </p:nvSpPr>
          <p:spPr>
            <a:xfrm>
              <a:off x="4173" y="5316"/>
              <a:ext cx="2932" cy="2138"/>
            </a:xfrm>
            <a:prstGeom prst="ellipse">
              <a:avLst/>
            </a:prstGeom>
            <a:solidFill>
              <a:srgbClr val="612D1F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4566" y="5123"/>
              <a:ext cx="2932" cy="2138"/>
            </a:xfrm>
            <a:prstGeom prst="ellipse">
              <a:avLst/>
            </a:prstGeom>
            <a:solidFill>
              <a:srgbClr val="612D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椭圆 1"/>
            <p:cNvSpPr/>
            <p:nvPr/>
          </p:nvSpPr>
          <p:spPr>
            <a:xfrm>
              <a:off x="4398" y="5195"/>
              <a:ext cx="2931" cy="21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852" y="5394"/>
              <a:ext cx="1875" cy="1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6000">
                  <a:latin typeface="微软雅黑" panose="020B0503020204020204" charset="-122"/>
                  <a:ea typeface="微软雅黑" panose="020B0503020204020204" charset="-122"/>
                </a:rPr>
                <a:t>贰</a:t>
              </a:r>
              <a:endParaRPr lang="zh-CN" altLang="en-US" sz="60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TextBox 3"/>
            <p:cNvSpPr txBox="1"/>
            <p:nvPr/>
          </p:nvSpPr>
          <p:spPr>
            <a:xfrm>
              <a:off x="4928" y="7606"/>
              <a:ext cx="1422" cy="3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p>
              <a:r>
                <a:rPr lang="en-US" altLang="zh-CN" sz="1600" dirty="0" smtClean="0">
                  <a:solidFill>
                    <a:srgbClr val="080808"/>
                  </a:solidFill>
                  <a:latin typeface="微软雅黑" panose="020B0503020204020204" charset="-122"/>
                  <a:ea typeface="微软雅黑" panose="020B0503020204020204" charset="-122"/>
                </a:rPr>
                <a:t>PART 0</a:t>
              </a:r>
              <a:r>
                <a:rPr lang="en-US" sz="1600" dirty="0" smtClean="0">
                  <a:solidFill>
                    <a:srgbClr val="080808"/>
                  </a:solidFill>
                  <a:latin typeface="微软雅黑" panose="020B0503020204020204" charset="-122"/>
                  <a:ea typeface="微软雅黑" panose="020B0503020204020204" charset="-122"/>
                </a:rPr>
                <a:t>2</a:t>
              </a:r>
              <a:endParaRPr lang="en-US" sz="1600" dirty="0" smtClean="0">
                <a:solidFill>
                  <a:srgbClr val="080808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4768215" y="2730500"/>
            <a:ext cx="589724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600">
                <a:latin typeface="微软雅黑" panose="020B0503020204020204" charset="-122"/>
                <a:ea typeface="微软雅黑" panose="020B0503020204020204" charset="-122"/>
              </a:rPr>
              <a:t>行业发展现状</a:t>
            </a:r>
            <a:endParaRPr lang="zh-CN" altLang="en-US" sz="66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61035" y="325120"/>
            <a:ext cx="79444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400">
                <a:latin typeface="微软雅黑" panose="020B0503020204020204" charset="-122"/>
                <a:ea typeface="微软雅黑" panose="020B0503020204020204" charset="-122"/>
              </a:rPr>
              <a:t>多样的店铺类型</a:t>
            </a:r>
            <a:endParaRPr lang="zh-CN" altLang="zh-CN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Freeform 9"/>
          <p:cNvSpPr>
            <a:spLocks noEditPoints="1"/>
          </p:cNvSpPr>
          <p:nvPr/>
        </p:nvSpPr>
        <p:spPr bwMode="auto">
          <a:xfrm>
            <a:off x="6003290" y="2235835"/>
            <a:ext cx="5241290" cy="4330065"/>
          </a:xfrm>
          <a:custGeom>
            <a:avLst/>
            <a:gdLst>
              <a:gd name="T0" fmla="*/ 604 w 1329"/>
              <a:gd name="T1" fmla="*/ 170 h 1194"/>
              <a:gd name="T2" fmla="*/ 1162 w 1329"/>
              <a:gd name="T3" fmla="*/ 327 h 1194"/>
              <a:gd name="T4" fmla="*/ 1149 w 1329"/>
              <a:gd name="T5" fmla="*/ 421 h 1194"/>
              <a:gd name="T6" fmla="*/ 1156 w 1329"/>
              <a:gd name="T7" fmla="*/ 484 h 1194"/>
              <a:gd name="T8" fmla="*/ 229 w 1329"/>
              <a:gd name="T9" fmla="*/ 618 h 1194"/>
              <a:gd name="T10" fmla="*/ 176 w 1329"/>
              <a:gd name="T11" fmla="*/ 780 h 1194"/>
              <a:gd name="T12" fmla="*/ 970 w 1329"/>
              <a:gd name="T13" fmla="*/ 857 h 1194"/>
              <a:gd name="T14" fmla="*/ 1161 w 1329"/>
              <a:gd name="T15" fmla="*/ 921 h 1194"/>
              <a:gd name="T16" fmla="*/ 1072 w 1329"/>
              <a:gd name="T17" fmla="*/ 944 h 1194"/>
              <a:gd name="T18" fmla="*/ 1190 w 1329"/>
              <a:gd name="T19" fmla="*/ 976 h 1194"/>
              <a:gd name="T20" fmla="*/ 825 w 1329"/>
              <a:gd name="T21" fmla="*/ 1024 h 1194"/>
              <a:gd name="T22" fmla="*/ 718 w 1329"/>
              <a:gd name="T23" fmla="*/ 1059 h 1194"/>
              <a:gd name="T24" fmla="*/ 697 w 1329"/>
              <a:gd name="T25" fmla="*/ 1113 h 1194"/>
              <a:gd name="T26" fmla="*/ 569 w 1329"/>
              <a:gd name="T27" fmla="*/ 1181 h 1194"/>
              <a:gd name="T28" fmla="*/ 1207 w 1329"/>
              <a:gd name="T29" fmla="*/ 61 h 1194"/>
              <a:gd name="T30" fmla="*/ 1238 w 1329"/>
              <a:gd name="T31" fmla="*/ 471 h 1194"/>
              <a:gd name="T32" fmla="*/ 1086 w 1329"/>
              <a:gd name="T33" fmla="*/ 508 h 1194"/>
              <a:gd name="T34" fmla="*/ 1092 w 1329"/>
              <a:gd name="T35" fmla="*/ 407 h 1194"/>
              <a:gd name="T36" fmla="*/ 1102 w 1329"/>
              <a:gd name="T37" fmla="*/ 321 h 1194"/>
              <a:gd name="T38" fmla="*/ 1004 w 1329"/>
              <a:gd name="T39" fmla="*/ 192 h 1194"/>
              <a:gd name="T40" fmla="*/ 814 w 1329"/>
              <a:gd name="T41" fmla="*/ 113 h 1194"/>
              <a:gd name="T42" fmla="*/ 270 w 1329"/>
              <a:gd name="T43" fmla="*/ 179 h 1194"/>
              <a:gd name="T44" fmla="*/ 181 w 1329"/>
              <a:gd name="T45" fmla="*/ 539 h 1194"/>
              <a:gd name="T46" fmla="*/ 191 w 1329"/>
              <a:gd name="T47" fmla="*/ 774 h 1194"/>
              <a:gd name="T48" fmla="*/ 174 w 1329"/>
              <a:gd name="T49" fmla="*/ 943 h 1194"/>
              <a:gd name="T50" fmla="*/ 234 w 1329"/>
              <a:gd name="T51" fmla="*/ 1036 h 1194"/>
              <a:gd name="T52" fmla="*/ 531 w 1329"/>
              <a:gd name="T53" fmla="*/ 1101 h 1194"/>
              <a:gd name="T54" fmla="*/ 736 w 1329"/>
              <a:gd name="T55" fmla="*/ 1035 h 1194"/>
              <a:gd name="T56" fmla="*/ 1027 w 1329"/>
              <a:gd name="T57" fmla="*/ 896 h 1194"/>
              <a:gd name="T58" fmla="*/ 1140 w 1329"/>
              <a:gd name="T59" fmla="*/ 840 h 1194"/>
              <a:gd name="T60" fmla="*/ 1222 w 1329"/>
              <a:gd name="T61" fmla="*/ 812 h 1194"/>
              <a:gd name="T62" fmla="*/ 1200 w 1329"/>
              <a:gd name="T63" fmla="*/ 772 h 1194"/>
              <a:gd name="T64" fmla="*/ 1135 w 1329"/>
              <a:gd name="T65" fmla="*/ 676 h 1194"/>
              <a:gd name="T66" fmla="*/ 1181 w 1329"/>
              <a:gd name="T67" fmla="*/ 550 h 1194"/>
              <a:gd name="T68" fmla="*/ 168 w 1329"/>
              <a:gd name="T69" fmla="*/ 817 h 1194"/>
              <a:gd name="T70" fmla="*/ 270 w 1329"/>
              <a:gd name="T71" fmla="*/ 942 h 1194"/>
              <a:gd name="T72" fmla="*/ 583 w 1329"/>
              <a:gd name="T73" fmla="*/ 198 h 1194"/>
              <a:gd name="T74" fmla="*/ 736 w 1329"/>
              <a:gd name="T75" fmla="*/ 965 h 1194"/>
              <a:gd name="T76" fmla="*/ 1192 w 1329"/>
              <a:gd name="T77" fmla="*/ 759 h 1194"/>
              <a:gd name="T78" fmla="*/ 1000 w 1329"/>
              <a:gd name="T79" fmla="*/ 751 h 1194"/>
              <a:gd name="T80" fmla="*/ 949 w 1329"/>
              <a:gd name="T81" fmla="*/ 732 h 1194"/>
              <a:gd name="T82" fmla="*/ 915 w 1329"/>
              <a:gd name="T83" fmla="*/ 739 h 1194"/>
              <a:gd name="T84" fmla="*/ 868 w 1329"/>
              <a:gd name="T85" fmla="*/ 781 h 1194"/>
              <a:gd name="T86" fmla="*/ 1033 w 1329"/>
              <a:gd name="T87" fmla="*/ 827 h 1194"/>
              <a:gd name="T88" fmla="*/ 968 w 1329"/>
              <a:gd name="T89" fmla="*/ 836 h 1194"/>
              <a:gd name="T90" fmla="*/ 1026 w 1329"/>
              <a:gd name="T91" fmla="*/ 784 h 1194"/>
              <a:gd name="T92" fmla="*/ 1111 w 1329"/>
              <a:gd name="T93" fmla="*/ 821 h 1194"/>
              <a:gd name="T94" fmla="*/ 1113 w 1329"/>
              <a:gd name="T95" fmla="*/ 772 h 1194"/>
              <a:gd name="T96" fmla="*/ 1031 w 1329"/>
              <a:gd name="T97" fmla="*/ 716 h 1194"/>
              <a:gd name="T98" fmla="*/ 1175 w 1329"/>
              <a:gd name="T99" fmla="*/ 552 h 1194"/>
              <a:gd name="T100" fmla="*/ 1255 w 1329"/>
              <a:gd name="T101" fmla="*/ 404 h 1194"/>
              <a:gd name="T102" fmla="*/ 1125 w 1329"/>
              <a:gd name="T103" fmla="*/ 462 h 1194"/>
              <a:gd name="T104" fmla="*/ 1117 w 1329"/>
              <a:gd name="T105" fmla="*/ 846 h 1194"/>
              <a:gd name="T106" fmla="*/ 1097 w 1329"/>
              <a:gd name="T107" fmla="*/ 857 h 1194"/>
              <a:gd name="T108" fmla="*/ 1108 w 1329"/>
              <a:gd name="T109" fmla="*/ 916 h 1194"/>
              <a:gd name="T110" fmla="*/ 900 w 1329"/>
              <a:gd name="T111" fmla="*/ 1028 h 1194"/>
              <a:gd name="T112" fmla="*/ 885 w 1329"/>
              <a:gd name="T113" fmla="*/ 1008 h 1194"/>
              <a:gd name="T114" fmla="*/ 736 w 1329"/>
              <a:gd name="T115" fmla="*/ 1122 h 1194"/>
              <a:gd name="T116" fmla="*/ 837 w 1329"/>
              <a:gd name="T117" fmla="*/ 1067 h 1194"/>
              <a:gd name="T118" fmla="*/ 1076 w 1329"/>
              <a:gd name="T119" fmla="*/ 959 h 1194"/>
              <a:gd name="T120" fmla="*/ 940 w 1329"/>
              <a:gd name="T121" fmla="*/ 1053 h 1194"/>
              <a:gd name="T122" fmla="*/ 812 w 1329"/>
              <a:gd name="T123" fmla="*/ 1117 h 1194"/>
              <a:gd name="T124" fmla="*/ 813 w 1329"/>
              <a:gd name="T125" fmla="*/ 1168 h 1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329" h="1194">
                <a:moveTo>
                  <a:pt x="1270" y="436"/>
                </a:moveTo>
                <a:cubicBezTo>
                  <a:pt x="1273" y="435"/>
                  <a:pt x="1279" y="433"/>
                  <a:pt x="1278" y="430"/>
                </a:cubicBezTo>
                <a:cubicBezTo>
                  <a:pt x="1275" y="432"/>
                  <a:pt x="1271" y="433"/>
                  <a:pt x="1270" y="436"/>
                </a:cubicBezTo>
                <a:close/>
                <a:moveTo>
                  <a:pt x="1304" y="441"/>
                </a:moveTo>
                <a:cubicBezTo>
                  <a:pt x="1304" y="439"/>
                  <a:pt x="1303" y="438"/>
                  <a:pt x="1302" y="438"/>
                </a:cubicBezTo>
                <a:cubicBezTo>
                  <a:pt x="1302" y="439"/>
                  <a:pt x="1300" y="440"/>
                  <a:pt x="1299" y="440"/>
                </a:cubicBezTo>
                <a:cubicBezTo>
                  <a:pt x="1298" y="444"/>
                  <a:pt x="1302" y="442"/>
                  <a:pt x="1304" y="441"/>
                </a:cubicBezTo>
                <a:close/>
                <a:moveTo>
                  <a:pt x="1283" y="495"/>
                </a:moveTo>
                <a:cubicBezTo>
                  <a:pt x="1283" y="498"/>
                  <a:pt x="1276" y="498"/>
                  <a:pt x="1279" y="501"/>
                </a:cubicBezTo>
                <a:cubicBezTo>
                  <a:pt x="1280" y="499"/>
                  <a:pt x="1286" y="498"/>
                  <a:pt x="1283" y="495"/>
                </a:cubicBezTo>
                <a:close/>
                <a:moveTo>
                  <a:pt x="1286" y="505"/>
                </a:moveTo>
                <a:cubicBezTo>
                  <a:pt x="1291" y="500"/>
                  <a:pt x="1293" y="502"/>
                  <a:pt x="1301" y="503"/>
                </a:cubicBezTo>
                <a:cubicBezTo>
                  <a:pt x="1302" y="501"/>
                  <a:pt x="1305" y="501"/>
                  <a:pt x="1304" y="498"/>
                </a:cubicBezTo>
                <a:cubicBezTo>
                  <a:pt x="1296" y="495"/>
                  <a:pt x="1288" y="498"/>
                  <a:pt x="1286" y="505"/>
                </a:cubicBezTo>
                <a:close/>
                <a:moveTo>
                  <a:pt x="1327" y="419"/>
                </a:moveTo>
                <a:cubicBezTo>
                  <a:pt x="1326" y="420"/>
                  <a:pt x="1322" y="423"/>
                  <a:pt x="1325" y="425"/>
                </a:cubicBezTo>
                <a:cubicBezTo>
                  <a:pt x="1325" y="423"/>
                  <a:pt x="1329" y="420"/>
                  <a:pt x="1327" y="419"/>
                </a:cubicBezTo>
                <a:close/>
                <a:moveTo>
                  <a:pt x="1216" y="25"/>
                </a:moveTo>
                <a:cubicBezTo>
                  <a:pt x="1211" y="25"/>
                  <a:pt x="1209" y="27"/>
                  <a:pt x="1208" y="30"/>
                </a:cubicBezTo>
                <a:cubicBezTo>
                  <a:pt x="1212" y="30"/>
                  <a:pt x="1217" y="30"/>
                  <a:pt x="1216" y="25"/>
                </a:cubicBezTo>
                <a:close/>
                <a:moveTo>
                  <a:pt x="982" y="81"/>
                </a:moveTo>
                <a:cubicBezTo>
                  <a:pt x="976" y="80"/>
                  <a:pt x="972" y="85"/>
                  <a:pt x="973" y="89"/>
                </a:cubicBezTo>
                <a:cubicBezTo>
                  <a:pt x="976" y="86"/>
                  <a:pt x="980" y="84"/>
                  <a:pt x="982" y="81"/>
                </a:cubicBezTo>
                <a:close/>
                <a:moveTo>
                  <a:pt x="731" y="93"/>
                </a:moveTo>
                <a:cubicBezTo>
                  <a:pt x="728" y="93"/>
                  <a:pt x="726" y="93"/>
                  <a:pt x="726" y="95"/>
                </a:cubicBezTo>
                <a:cubicBezTo>
                  <a:pt x="727" y="97"/>
                  <a:pt x="731" y="96"/>
                  <a:pt x="731" y="93"/>
                </a:cubicBezTo>
                <a:close/>
                <a:moveTo>
                  <a:pt x="827" y="111"/>
                </a:moveTo>
                <a:cubicBezTo>
                  <a:pt x="826" y="112"/>
                  <a:pt x="823" y="112"/>
                  <a:pt x="823" y="114"/>
                </a:cubicBezTo>
                <a:cubicBezTo>
                  <a:pt x="827" y="113"/>
                  <a:pt x="829" y="110"/>
                  <a:pt x="830" y="107"/>
                </a:cubicBezTo>
                <a:cubicBezTo>
                  <a:pt x="827" y="108"/>
                  <a:pt x="821" y="107"/>
                  <a:pt x="820" y="111"/>
                </a:cubicBezTo>
                <a:cubicBezTo>
                  <a:pt x="822" y="111"/>
                  <a:pt x="826" y="108"/>
                  <a:pt x="827" y="111"/>
                </a:cubicBezTo>
                <a:close/>
                <a:moveTo>
                  <a:pt x="1020" y="108"/>
                </a:moveTo>
                <a:cubicBezTo>
                  <a:pt x="1017" y="108"/>
                  <a:pt x="1017" y="110"/>
                  <a:pt x="1016" y="112"/>
                </a:cubicBezTo>
                <a:cubicBezTo>
                  <a:pt x="1019" y="113"/>
                  <a:pt x="1019" y="110"/>
                  <a:pt x="1020" y="108"/>
                </a:cubicBezTo>
                <a:close/>
                <a:moveTo>
                  <a:pt x="552" y="137"/>
                </a:moveTo>
                <a:cubicBezTo>
                  <a:pt x="553" y="133"/>
                  <a:pt x="559" y="133"/>
                  <a:pt x="558" y="127"/>
                </a:cubicBezTo>
                <a:cubicBezTo>
                  <a:pt x="553" y="122"/>
                  <a:pt x="545" y="134"/>
                  <a:pt x="552" y="137"/>
                </a:cubicBezTo>
                <a:close/>
                <a:moveTo>
                  <a:pt x="343" y="134"/>
                </a:moveTo>
                <a:cubicBezTo>
                  <a:pt x="338" y="134"/>
                  <a:pt x="336" y="136"/>
                  <a:pt x="335" y="139"/>
                </a:cubicBezTo>
                <a:cubicBezTo>
                  <a:pt x="340" y="140"/>
                  <a:pt x="342" y="137"/>
                  <a:pt x="343" y="134"/>
                </a:cubicBezTo>
                <a:close/>
                <a:moveTo>
                  <a:pt x="1239" y="143"/>
                </a:moveTo>
                <a:cubicBezTo>
                  <a:pt x="1235" y="146"/>
                  <a:pt x="1230" y="147"/>
                  <a:pt x="1227" y="151"/>
                </a:cubicBezTo>
                <a:cubicBezTo>
                  <a:pt x="1233" y="150"/>
                  <a:pt x="1232" y="148"/>
                  <a:pt x="1238" y="147"/>
                </a:cubicBezTo>
                <a:cubicBezTo>
                  <a:pt x="1238" y="145"/>
                  <a:pt x="1239" y="145"/>
                  <a:pt x="1239" y="143"/>
                </a:cubicBezTo>
                <a:close/>
                <a:moveTo>
                  <a:pt x="1168" y="160"/>
                </a:moveTo>
                <a:cubicBezTo>
                  <a:pt x="1165" y="157"/>
                  <a:pt x="1158" y="159"/>
                  <a:pt x="1158" y="163"/>
                </a:cubicBezTo>
                <a:cubicBezTo>
                  <a:pt x="1160" y="166"/>
                  <a:pt x="1166" y="163"/>
                  <a:pt x="1168" y="160"/>
                </a:cubicBezTo>
                <a:close/>
                <a:moveTo>
                  <a:pt x="1005" y="166"/>
                </a:moveTo>
                <a:cubicBezTo>
                  <a:pt x="1009" y="167"/>
                  <a:pt x="1012" y="164"/>
                  <a:pt x="1014" y="162"/>
                </a:cubicBezTo>
                <a:cubicBezTo>
                  <a:pt x="1011" y="160"/>
                  <a:pt x="1006" y="162"/>
                  <a:pt x="1005" y="166"/>
                </a:cubicBezTo>
                <a:close/>
                <a:moveTo>
                  <a:pt x="611" y="163"/>
                </a:moveTo>
                <a:cubicBezTo>
                  <a:pt x="608" y="164"/>
                  <a:pt x="605" y="163"/>
                  <a:pt x="603" y="165"/>
                </a:cubicBezTo>
                <a:cubicBezTo>
                  <a:pt x="603" y="167"/>
                  <a:pt x="603" y="169"/>
                  <a:pt x="604" y="170"/>
                </a:cubicBezTo>
                <a:cubicBezTo>
                  <a:pt x="607" y="169"/>
                  <a:pt x="610" y="167"/>
                  <a:pt x="611" y="163"/>
                </a:cubicBezTo>
                <a:close/>
                <a:moveTo>
                  <a:pt x="1165" y="179"/>
                </a:moveTo>
                <a:cubicBezTo>
                  <a:pt x="1168" y="177"/>
                  <a:pt x="1168" y="173"/>
                  <a:pt x="1171" y="171"/>
                </a:cubicBezTo>
                <a:cubicBezTo>
                  <a:pt x="1165" y="170"/>
                  <a:pt x="1171" y="167"/>
                  <a:pt x="1170" y="163"/>
                </a:cubicBezTo>
                <a:cubicBezTo>
                  <a:pt x="1163" y="165"/>
                  <a:pt x="1159" y="170"/>
                  <a:pt x="1157" y="177"/>
                </a:cubicBezTo>
                <a:cubicBezTo>
                  <a:pt x="1160" y="176"/>
                  <a:pt x="1160" y="180"/>
                  <a:pt x="1165" y="179"/>
                </a:cubicBezTo>
                <a:close/>
                <a:moveTo>
                  <a:pt x="1070" y="192"/>
                </a:moveTo>
                <a:cubicBezTo>
                  <a:pt x="1075" y="192"/>
                  <a:pt x="1078" y="189"/>
                  <a:pt x="1085" y="188"/>
                </a:cubicBezTo>
                <a:cubicBezTo>
                  <a:pt x="1086" y="186"/>
                  <a:pt x="1088" y="185"/>
                  <a:pt x="1087" y="181"/>
                </a:cubicBezTo>
                <a:cubicBezTo>
                  <a:pt x="1083" y="181"/>
                  <a:pt x="1080" y="184"/>
                  <a:pt x="1079" y="181"/>
                </a:cubicBezTo>
                <a:cubicBezTo>
                  <a:pt x="1079" y="179"/>
                  <a:pt x="1080" y="178"/>
                  <a:pt x="1081" y="177"/>
                </a:cubicBezTo>
                <a:cubicBezTo>
                  <a:pt x="1072" y="167"/>
                  <a:pt x="1059" y="185"/>
                  <a:pt x="1070" y="192"/>
                </a:cubicBezTo>
                <a:close/>
                <a:moveTo>
                  <a:pt x="262" y="175"/>
                </a:moveTo>
                <a:cubicBezTo>
                  <a:pt x="259" y="175"/>
                  <a:pt x="259" y="179"/>
                  <a:pt x="257" y="181"/>
                </a:cubicBezTo>
                <a:cubicBezTo>
                  <a:pt x="260" y="180"/>
                  <a:pt x="263" y="179"/>
                  <a:pt x="262" y="175"/>
                </a:cubicBezTo>
                <a:close/>
                <a:moveTo>
                  <a:pt x="1056" y="194"/>
                </a:moveTo>
                <a:cubicBezTo>
                  <a:pt x="1056" y="191"/>
                  <a:pt x="1054" y="191"/>
                  <a:pt x="1053" y="190"/>
                </a:cubicBezTo>
                <a:cubicBezTo>
                  <a:pt x="1051" y="193"/>
                  <a:pt x="1044" y="192"/>
                  <a:pt x="1043" y="196"/>
                </a:cubicBezTo>
                <a:cubicBezTo>
                  <a:pt x="1049" y="197"/>
                  <a:pt x="1051" y="194"/>
                  <a:pt x="1056" y="194"/>
                </a:cubicBezTo>
                <a:close/>
                <a:moveTo>
                  <a:pt x="1041" y="196"/>
                </a:moveTo>
                <a:cubicBezTo>
                  <a:pt x="1036" y="197"/>
                  <a:pt x="1038" y="200"/>
                  <a:pt x="1037" y="203"/>
                </a:cubicBezTo>
                <a:cubicBezTo>
                  <a:pt x="1041" y="202"/>
                  <a:pt x="1040" y="199"/>
                  <a:pt x="1041" y="196"/>
                </a:cubicBezTo>
                <a:close/>
                <a:moveTo>
                  <a:pt x="1106" y="201"/>
                </a:moveTo>
                <a:cubicBezTo>
                  <a:pt x="1106" y="204"/>
                  <a:pt x="1106" y="206"/>
                  <a:pt x="1109" y="206"/>
                </a:cubicBezTo>
                <a:cubicBezTo>
                  <a:pt x="1109" y="203"/>
                  <a:pt x="1113" y="201"/>
                  <a:pt x="1109" y="200"/>
                </a:cubicBezTo>
                <a:cubicBezTo>
                  <a:pt x="1109" y="201"/>
                  <a:pt x="1108" y="201"/>
                  <a:pt x="1106" y="201"/>
                </a:cubicBezTo>
                <a:close/>
                <a:moveTo>
                  <a:pt x="1023" y="204"/>
                </a:moveTo>
                <a:cubicBezTo>
                  <a:pt x="1021" y="206"/>
                  <a:pt x="1018" y="206"/>
                  <a:pt x="1018" y="209"/>
                </a:cubicBezTo>
                <a:cubicBezTo>
                  <a:pt x="1020" y="209"/>
                  <a:pt x="1020" y="210"/>
                  <a:pt x="1021" y="210"/>
                </a:cubicBezTo>
                <a:cubicBezTo>
                  <a:pt x="1020" y="207"/>
                  <a:pt x="1026" y="207"/>
                  <a:pt x="1023" y="204"/>
                </a:cubicBezTo>
                <a:close/>
                <a:moveTo>
                  <a:pt x="1001" y="222"/>
                </a:moveTo>
                <a:cubicBezTo>
                  <a:pt x="1004" y="223"/>
                  <a:pt x="1011" y="220"/>
                  <a:pt x="1013" y="216"/>
                </a:cubicBezTo>
                <a:cubicBezTo>
                  <a:pt x="1008" y="217"/>
                  <a:pt x="1002" y="217"/>
                  <a:pt x="1001" y="222"/>
                </a:cubicBezTo>
                <a:close/>
                <a:moveTo>
                  <a:pt x="985" y="221"/>
                </a:moveTo>
                <a:cubicBezTo>
                  <a:pt x="981" y="221"/>
                  <a:pt x="979" y="223"/>
                  <a:pt x="977" y="225"/>
                </a:cubicBezTo>
                <a:cubicBezTo>
                  <a:pt x="980" y="224"/>
                  <a:pt x="985" y="226"/>
                  <a:pt x="985" y="221"/>
                </a:cubicBezTo>
                <a:close/>
                <a:moveTo>
                  <a:pt x="1122" y="240"/>
                </a:moveTo>
                <a:cubicBezTo>
                  <a:pt x="1124" y="240"/>
                  <a:pt x="1124" y="243"/>
                  <a:pt x="1126" y="244"/>
                </a:cubicBezTo>
                <a:cubicBezTo>
                  <a:pt x="1127" y="243"/>
                  <a:pt x="1128" y="243"/>
                  <a:pt x="1129" y="243"/>
                </a:cubicBezTo>
                <a:cubicBezTo>
                  <a:pt x="1129" y="241"/>
                  <a:pt x="1129" y="239"/>
                  <a:pt x="1128" y="239"/>
                </a:cubicBezTo>
                <a:cubicBezTo>
                  <a:pt x="1128" y="241"/>
                  <a:pt x="1126" y="237"/>
                  <a:pt x="1126" y="236"/>
                </a:cubicBezTo>
                <a:cubicBezTo>
                  <a:pt x="1128" y="237"/>
                  <a:pt x="1129" y="235"/>
                  <a:pt x="1127" y="234"/>
                </a:cubicBezTo>
                <a:cubicBezTo>
                  <a:pt x="1126" y="236"/>
                  <a:pt x="1124" y="236"/>
                  <a:pt x="1124" y="238"/>
                </a:cubicBezTo>
                <a:cubicBezTo>
                  <a:pt x="1127" y="241"/>
                  <a:pt x="1122" y="238"/>
                  <a:pt x="1122" y="240"/>
                </a:cubicBezTo>
                <a:close/>
                <a:moveTo>
                  <a:pt x="1145" y="258"/>
                </a:moveTo>
                <a:cubicBezTo>
                  <a:pt x="1141" y="259"/>
                  <a:pt x="1141" y="256"/>
                  <a:pt x="1138" y="256"/>
                </a:cubicBezTo>
                <a:cubicBezTo>
                  <a:pt x="1138" y="257"/>
                  <a:pt x="1138" y="259"/>
                  <a:pt x="1137" y="259"/>
                </a:cubicBezTo>
                <a:cubicBezTo>
                  <a:pt x="1141" y="260"/>
                  <a:pt x="1143" y="259"/>
                  <a:pt x="1145" y="258"/>
                </a:cubicBezTo>
                <a:close/>
                <a:moveTo>
                  <a:pt x="1140" y="326"/>
                </a:moveTo>
                <a:cubicBezTo>
                  <a:pt x="1136" y="328"/>
                  <a:pt x="1140" y="321"/>
                  <a:pt x="1136" y="323"/>
                </a:cubicBezTo>
                <a:cubicBezTo>
                  <a:pt x="1136" y="326"/>
                  <a:pt x="1139" y="330"/>
                  <a:pt x="1140" y="326"/>
                </a:cubicBezTo>
                <a:close/>
                <a:moveTo>
                  <a:pt x="1151" y="341"/>
                </a:moveTo>
                <a:cubicBezTo>
                  <a:pt x="1158" y="341"/>
                  <a:pt x="1164" y="334"/>
                  <a:pt x="1162" y="327"/>
                </a:cubicBezTo>
                <a:cubicBezTo>
                  <a:pt x="1153" y="326"/>
                  <a:pt x="1148" y="336"/>
                  <a:pt x="1151" y="341"/>
                </a:cubicBezTo>
                <a:close/>
                <a:moveTo>
                  <a:pt x="119" y="329"/>
                </a:moveTo>
                <a:cubicBezTo>
                  <a:pt x="115" y="329"/>
                  <a:pt x="113" y="330"/>
                  <a:pt x="111" y="333"/>
                </a:cubicBezTo>
                <a:cubicBezTo>
                  <a:pt x="116" y="334"/>
                  <a:pt x="116" y="331"/>
                  <a:pt x="119" y="329"/>
                </a:cubicBezTo>
                <a:close/>
                <a:moveTo>
                  <a:pt x="1131" y="342"/>
                </a:moveTo>
                <a:cubicBezTo>
                  <a:pt x="1132" y="338"/>
                  <a:pt x="1134" y="336"/>
                  <a:pt x="1136" y="334"/>
                </a:cubicBezTo>
                <a:cubicBezTo>
                  <a:pt x="1131" y="335"/>
                  <a:pt x="1129" y="335"/>
                  <a:pt x="1127" y="337"/>
                </a:cubicBezTo>
                <a:cubicBezTo>
                  <a:pt x="1131" y="336"/>
                  <a:pt x="1126" y="342"/>
                  <a:pt x="1131" y="342"/>
                </a:cubicBezTo>
                <a:close/>
                <a:moveTo>
                  <a:pt x="1136" y="343"/>
                </a:moveTo>
                <a:cubicBezTo>
                  <a:pt x="1132" y="343"/>
                  <a:pt x="1128" y="341"/>
                  <a:pt x="1128" y="347"/>
                </a:cubicBezTo>
                <a:cubicBezTo>
                  <a:pt x="1131" y="349"/>
                  <a:pt x="1136" y="346"/>
                  <a:pt x="1136" y="343"/>
                </a:cubicBezTo>
                <a:close/>
                <a:moveTo>
                  <a:pt x="1208" y="347"/>
                </a:moveTo>
                <a:cubicBezTo>
                  <a:pt x="1208" y="345"/>
                  <a:pt x="1208" y="344"/>
                  <a:pt x="1209" y="343"/>
                </a:cubicBezTo>
                <a:cubicBezTo>
                  <a:pt x="1202" y="345"/>
                  <a:pt x="1195" y="346"/>
                  <a:pt x="1192" y="351"/>
                </a:cubicBezTo>
                <a:cubicBezTo>
                  <a:pt x="1199" y="351"/>
                  <a:pt x="1202" y="345"/>
                  <a:pt x="1208" y="347"/>
                </a:cubicBezTo>
                <a:close/>
                <a:moveTo>
                  <a:pt x="1191" y="376"/>
                </a:moveTo>
                <a:cubicBezTo>
                  <a:pt x="1204" y="374"/>
                  <a:pt x="1208" y="366"/>
                  <a:pt x="1215" y="359"/>
                </a:cubicBezTo>
                <a:cubicBezTo>
                  <a:pt x="1204" y="358"/>
                  <a:pt x="1200" y="365"/>
                  <a:pt x="1191" y="367"/>
                </a:cubicBezTo>
                <a:cubicBezTo>
                  <a:pt x="1192" y="371"/>
                  <a:pt x="1193" y="374"/>
                  <a:pt x="1191" y="376"/>
                </a:cubicBezTo>
                <a:close/>
                <a:moveTo>
                  <a:pt x="1212" y="393"/>
                </a:moveTo>
                <a:cubicBezTo>
                  <a:pt x="1211" y="399"/>
                  <a:pt x="1207" y="394"/>
                  <a:pt x="1203" y="400"/>
                </a:cubicBezTo>
                <a:cubicBezTo>
                  <a:pt x="1208" y="400"/>
                  <a:pt x="1209" y="398"/>
                  <a:pt x="1212" y="398"/>
                </a:cubicBezTo>
                <a:cubicBezTo>
                  <a:pt x="1213" y="399"/>
                  <a:pt x="1212" y="400"/>
                  <a:pt x="1212" y="401"/>
                </a:cubicBezTo>
                <a:cubicBezTo>
                  <a:pt x="1218" y="401"/>
                  <a:pt x="1216" y="395"/>
                  <a:pt x="1212" y="393"/>
                </a:cubicBezTo>
                <a:close/>
                <a:moveTo>
                  <a:pt x="1108" y="408"/>
                </a:moveTo>
                <a:cubicBezTo>
                  <a:pt x="1110" y="408"/>
                  <a:pt x="1110" y="408"/>
                  <a:pt x="1110" y="408"/>
                </a:cubicBezTo>
                <a:cubicBezTo>
                  <a:pt x="1110" y="409"/>
                  <a:pt x="1109" y="413"/>
                  <a:pt x="1111" y="413"/>
                </a:cubicBezTo>
                <a:cubicBezTo>
                  <a:pt x="1113" y="411"/>
                  <a:pt x="1110" y="410"/>
                  <a:pt x="1111" y="407"/>
                </a:cubicBezTo>
                <a:cubicBezTo>
                  <a:pt x="1110" y="407"/>
                  <a:pt x="1108" y="407"/>
                  <a:pt x="1108" y="408"/>
                </a:cubicBezTo>
                <a:close/>
                <a:moveTo>
                  <a:pt x="1147" y="417"/>
                </a:moveTo>
                <a:cubicBezTo>
                  <a:pt x="1150" y="416"/>
                  <a:pt x="1152" y="414"/>
                  <a:pt x="1155" y="414"/>
                </a:cubicBezTo>
                <a:cubicBezTo>
                  <a:pt x="1156" y="410"/>
                  <a:pt x="1152" y="413"/>
                  <a:pt x="1152" y="411"/>
                </a:cubicBezTo>
                <a:cubicBezTo>
                  <a:pt x="1153" y="411"/>
                  <a:pt x="1154" y="411"/>
                  <a:pt x="1154" y="410"/>
                </a:cubicBezTo>
                <a:cubicBezTo>
                  <a:pt x="1150" y="409"/>
                  <a:pt x="1149" y="411"/>
                  <a:pt x="1147" y="412"/>
                </a:cubicBezTo>
                <a:cubicBezTo>
                  <a:pt x="1147" y="413"/>
                  <a:pt x="1145" y="417"/>
                  <a:pt x="1147" y="417"/>
                </a:cubicBezTo>
                <a:close/>
                <a:moveTo>
                  <a:pt x="1179" y="431"/>
                </a:moveTo>
                <a:cubicBezTo>
                  <a:pt x="1183" y="429"/>
                  <a:pt x="1188" y="427"/>
                  <a:pt x="1193" y="425"/>
                </a:cubicBezTo>
                <a:cubicBezTo>
                  <a:pt x="1195" y="426"/>
                  <a:pt x="1192" y="428"/>
                  <a:pt x="1194" y="429"/>
                </a:cubicBezTo>
                <a:cubicBezTo>
                  <a:pt x="1200" y="429"/>
                  <a:pt x="1200" y="429"/>
                  <a:pt x="1200" y="429"/>
                </a:cubicBezTo>
                <a:cubicBezTo>
                  <a:pt x="1202" y="426"/>
                  <a:pt x="1204" y="421"/>
                  <a:pt x="1209" y="419"/>
                </a:cubicBezTo>
                <a:cubicBezTo>
                  <a:pt x="1210" y="418"/>
                  <a:pt x="1206" y="416"/>
                  <a:pt x="1209" y="416"/>
                </a:cubicBezTo>
                <a:cubicBezTo>
                  <a:pt x="1210" y="411"/>
                  <a:pt x="1197" y="413"/>
                  <a:pt x="1191" y="416"/>
                </a:cubicBezTo>
                <a:cubicBezTo>
                  <a:pt x="1191" y="421"/>
                  <a:pt x="1179" y="427"/>
                  <a:pt x="1179" y="431"/>
                </a:cubicBezTo>
                <a:close/>
                <a:moveTo>
                  <a:pt x="1073" y="425"/>
                </a:moveTo>
                <a:cubicBezTo>
                  <a:pt x="1075" y="425"/>
                  <a:pt x="1075" y="426"/>
                  <a:pt x="1077" y="426"/>
                </a:cubicBezTo>
                <a:cubicBezTo>
                  <a:pt x="1076" y="420"/>
                  <a:pt x="1083" y="422"/>
                  <a:pt x="1082" y="416"/>
                </a:cubicBezTo>
                <a:cubicBezTo>
                  <a:pt x="1079" y="416"/>
                  <a:pt x="1079" y="416"/>
                  <a:pt x="1079" y="416"/>
                </a:cubicBezTo>
                <a:cubicBezTo>
                  <a:pt x="1080" y="420"/>
                  <a:pt x="1075" y="418"/>
                  <a:pt x="1074" y="420"/>
                </a:cubicBezTo>
                <a:cubicBezTo>
                  <a:pt x="1077" y="422"/>
                  <a:pt x="1072" y="422"/>
                  <a:pt x="1073" y="425"/>
                </a:cubicBezTo>
                <a:close/>
                <a:moveTo>
                  <a:pt x="1152" y="425"/>
                </a:moveTo>
                <a:cubicBezTo>
                  <a:pt x="1154" y="425"/>
                  <a:pt x="1157" y="425"/>
                  <a:pt x="1158" y="424"/>
                </a:cubicBezTo>
                <a:cubicBezTo>
                  <a:pt x="1160" y="417"/>
                  <a:pt x="1152" y="422"/>
                  <a:pt x="1157" y="417"/>
                </a:cubicBezTo>
                <a:cubicBezTo>
                  <a:pt x="1154" y="418"/>
                  <a:pt x="1150" y="418"/>
                  <a:pt x="1149" y="421"/>
                </a:cubicBezTo>
                <a:cubicBezTo>
                  <a:pt x="1152" y="422"/>
                  <a:pt x="1154" y="419"/>
                  <a:pt x="1154" y="421"/>
                </a:cubicBezTo>
                <a:cubicBezTo>
                  <a:pt x="1152" y="421"/>
                  <a:pt x="1152" y="423"/>
                  <a:pt x="1152" y="425"/>
                </a:cubicBezTo>
                <a:close/>
                <a:moveTo>
                  <a:pt x="1104" y="424"/>
                </a:moveTo>
                <a:cubicBezTo>
                  <a:pt x="1107" y="423"/>
                  <a:pt x="1110" y="420"/>
                  <a:pt x="1109" y="418"/>
                </a:cubicBezTo>
                <a:cubicBezTo>
                  <a:pt x="1108" y="420"/>
                  <a:pt x="1104" y="420"/>
                  <a:pt x="1104" y="424"/>
                </a:cubicBezTo>
                <a:close/>
                <a:moveTo>
                  <a:pt x="68" y="432"/>
                </a:moveTo>
                <a:cubicBezTo>
                  <a:pt x="68" y="429"/>
                  <a:pt x="68" y="429"/>
                  <a:pt x="68" y="429"/>
                </a:cubicBezTo>
                <a:cubicBezTo>
                  <a:pt x="67" y="429"/>
                  <a:pt x="65" y="428"/>
                  <a:pt x="65" y="429"/>
                </a:cubicBezTo>
                <a:cubicBezTo>
                  <a:pt x="66" y="430"/>
                  <a:pt x="65" y="433"/>
                  <a:pt x="68" y="432"/>
                </a:cubicBezTo>
                <a:close/>
                <a:moveTo>
                  <a:pt x="1185" y="436"/>
                </a:moveTo>
                <a:cubicBezTo>
                  <a:pt x="1190" y="436"/>
                  <a:pt x="1193" y="434"/>
                  <a:pt x="1195" y="431"/>
                </a:cubicBezTo>
                <a:cubicBezTo>
                  <a:pt x="1192" y="430"/>
                  <a:pt x="1187" y="434"/>
                  <a:pt x="1185" y="436"/>
                </a:cubicBezTo>
                <a:close/>
                <a:moveTo>
                  <a:pt x="1159" y="432"/>
                </a:moveTo>
                <a:cubicBezTo>
                  <a:pt x="1158" y="436"/>
                  <a:pt x="1154" y="437"/>
                  <a:pt x="1153" y="441"/>
                </a:cubicBezTo>
                <a:cubicBezTo>
                  <a:pt x="1158" y="440"/>
                  <a:pt x="1161" y="438"/>
                  <a:pt x="1164" y="435"/>
                </a:cubicBezTo>
                <a:cubicBezTo>
                  <a:pt x="1161" y="435"/>
                  <a:pt x="1162" y="432"/>
                  <a:pt x="1159" y="432"/>
                </a:cubicBezTo>
                <a:close/>
                <a:moveTo>
                  <a:pt x="1201" y="437"/>
                </a:moveTo>
                <a:cubicBezTo>
                  <a:pt x="1199" y="437"/>
                  <a:pt x="1199" y="437"/>
                  <a:pt x="1199" y="437"/>
                </a:cubicBezTo>
                <a:cubicBezTo>
                  <a:pt x="1198" y="442"/>
                  <a:pt x="1192" y="441"/>
                  <a:pt x="1191" y="445"/>
                </a:cubicBezTo>
                <a:cubicBezTo>
                  <a:pt x="1194" y="442"/>
                  <a:pt x="1201" y="443"/>
                  <a:pt x="1201" y="437"/>
                </a:cubicBezTo>
                <a:close/>
                <a:moveTo>
                  <a:pt x="1240" y="443"/>
                </a:moveTo>
                <a:cubicBezTo>
                  <a:pt x="1239" y="440"/>
                  <a:pt x="1241" y="439"/>
                  <a:pt x="1241" y="437"/>
                </a:cubicBezTo>
                <a:cubicBezTo>
                  <a:pt x="1234" y="438"/>
                  <a:pt x="1228" y="441"/>
                  <a:pt x="1226" y="447"/>
                </a:cubicBezTo>
                <a:cubicBezTo>
                  <a:pt x="1233" y="448"/>
                  <a:pt x="1234" y="443"/>
                  <a:pt x="1240" y="443"/>
                </a:cubicBezTo>
                <a:close/>
                <a:moveTo>
                  <a:pt x="1059" y="439"/>
                </a:moveTo>
                <a:cubicBezTo>
                  <a:pt x="1051" y="438"/>
                  <a:pt x="1048" y="443"/>
                  <a:pt x="1048" y="450"/>
                </a:cubicBezTo>
                <a:cubicBezTo>
                  <a:pt x="1043" y="453"/>
                  <a:pt x="1037" y="456"/>
                  <a:pt x="1032" y="459"/>
                </a:cubicBezTo>
                <a:cubicBezTo>
                  <a:pt x="1031" y="463"/>
                  <a:pt x="1033" y="464"/>
                  <a:pt x="1035" y="466"/>
                </a:cubicBezTo>
                <a:cubicBezTo>
                  <a:pt x="1039" y="464"/>
                  <a:pt x="1042" y="461"/>
                  <a:pt x="1048" y="461"/>
                </a:cubicBezTo>
                <a:cubicBezTo>
                  <a:pt x="1049" y="458"/>
                  <a:pt x="1045" y="460"/>
                  <a:pt x="1046" y="457"/>
                </a:cubicBezTo>
                <a:cubicBezTo>
                  <a:pt x="1051" y="456"/>
                  <a:pt x="1055" y="454"/>
                  <a:pt x="1058" y="451"/>
                </a:cubicBezTo>
                <a:cubicBezTo>
                  <a:pt x="1055" y="450"/>
                  <a:pt x="1054" y="452"/>
                  <a:pt x="1052" y="452"/>
                </a:cubicBezTo>
                <a:cubicBezTo>
                  <a:pt x="1055" y="449"/>
                  <a:pt x="1050" y="450"/>
                  <a:pt x="1050" y="449"/>
                </a:cubicBezTo>
                <a:cubicBezTo>
                  <a:pt x="1051" y="444"/>
                  <a:pt x="1057" y="444"/>
                  <a:pt x="1059" y="439"/>
                </a:cubicBezTo>
                <a:close/>
                <a:moveTo>
                  <a:pt x="1030" y="451"/>
                </a:moveTo>
                <a:cubicBezTo>
                  <a:pt x="1032" y="453"/>
                  <a:pt x="1034" y="451"/>
                  <a:pt x="1037" y="451"/>
                </a:cubicBezTo>
                <a:cubicBezTo>
                  <a:pt x="1037" y="448"/>
                  <a:pt x="1035" y="448"/>
                  <a:pt x="1036" y="446"/>
                </a:cubicBezTo>
                <a:cubicBezTo>
                  <a:pt x="1032" y="446"/>
                  <a:pt x="1031" y="448"/>
                  <a:pt x="1030" y="451"/>
                </a:cubicBezTo>
                <a:close/>
                <a:moveTo>
                  <a:pt x="1194" y="448"/>
                </a:moveTo>
                <a:cubicBezTo>
                  <a:pt x="1193" y="449"/>
                  <a:pt x="1193" y="451"/>
                  <a:pt x="1193" y="453"/>
                </a:cubicBezTo>
                <a:cubicBezTo>
                  <a:pt x="1196" y="452"/>
                  <a:pt x="1198" y="451"/>
                  <a:pt x="1199" y="449"/>
                </a:cubicBezTo>
                <a:cubicBezTo>
                  <a:pt x="1197" y="449"/>
                  <a:pt x="1197" y="447"/>
                  <a:pt x="1194" y="448"/>
                </a:cubicBezTo>
                <a:close/>
                <a:moveTo>
                  <a:pt x="1245" y="449"/>
                </a:moveTo>
                <a:cubicBezTo>
                  <a:pt x="1243" y="449"/>
                  <a:pt x="1243" y="450"/>
                  <a:pt x="1241" y="450"/>
                </a:cubicBezTo>
                <a:cubicBezTo>
                  <a:pt x="1241" y="449"/>
                  <a:pt x="1240" y="448"/>
                  <a:pt x="1239" y="448"/>
                </a:cubicBezTo>
                <a:cubicBezTo>
                  <a:pt x="1239" y="450"/>
                  <a:pt x="1237" y="452"/>
                  <a:pt x="1238" y="455"/>
                </a:cubicBezTo>
                <a:cubicBezTo>
                  <a:pt x="1241" y="454"/>
                  <a:pt x="1242" y="451"/>
                  <a:pt x="1245" y="449"/>
                </a:cubicBezTo>
                <a:close/>
                <a:moveTo>
                  <a:pt x="1212" y="456"/>
                </a:moveTo>
                <a:cubicBezTo>
                  <a:pt x="1213" y="457"/>
                  <a:pt x="1211" y="452"/>
                  <a:pt x="1209" y="452"/>
                </a:cubicBezTo>
                <a:cubicBezTo>
                  <a:pt x="1207" y="455"/>
                  <a:pt x="1205" y="452"/>
                  <a:pt x="1203" y="453"/>
                </a:cubicBezTo>
                <a:cubicBezTo>
                  <a:pt x="1195" y="454"/>
                  <a:pt x="1192" y="462"/>
                  <a:pt x="1185" y="466"/>
                </a:cubicBezTo>
                <a:cubicBezTo>
                  <a:pt x="1177" y="470"/>
                  <a:pt x="1168" y="473"/>
                  <a:pt x="1159" y="477"/>
                </a:cubicBezTo>
                <a:cubicBezTo>
                  <a:pt x="1159" y="480"/>
                  <a:pt x="1156" y="481"/>
                  <a:pt x="1156" y="484"/>
                </a:cubicBezTo>
                <a:cubicBezTo>
                  <a:pt x="1168" y="484"/>
                  <a:pt x="1178" y="470"/>
                  <a:pt x="1195" y="468"/>
                </a:cubicBezTo>
                <a:cubicBezTo>
                  <a:pt x="1200" y="463"/>
                  <a:pt x="1207" y="460"/>
                  <a:pt x="1212" y="456"/>
                </a:cubicBezTo>
                <a:close/>
                <a:moveTo>
                  <a:pt x="1055" y="455"/>
                </a:moveTo>
                <a:cubicBezTo>
                  <a:pt x="1055" y="457"/>
                  <a:pt x="1051" y="456"/>
                  <a:pt x="1051" y="458"/>
                </a:cubicBezTo>
                <a:cubicBezTo>
                  <a:pt x="1053" y="458"/>
                  <a:pt x="1052" y="461"/>
                  <a:pt x="1054" y="461"/>
                </a:cubicBezTo>
                <a:cubicBezTo>
                  <a:pt x="1053" y="459"/>
                  <a:pt x="1058" y="457"/>
                  <a:pt x="1055" y="455"/>
                </a:cubicBezTo>
                <a:close/>
                <a:moveTo>
                  <a:pt x="128" y="500"/>
                </a:moveTo>
                <a:cubicBezTo>
                  <a:pt x="131" y="500"/>
                  <a:pt x="133" y="499"/>
                  <a:pt x="134" y="497"/>
                </a:cubicBezTo>
                <a:cubicBezTo>
                  <a:pt x="132" y="495"/>
                  <a:pt x="129" y="498"/>
                  <a:pt x="128" y="500"/>
                </a:cubicBezTo>
                <a:close/>
                <a:moveTo>
                  <a:pt x="123" y="531"/>
                </a:moveTo>
                <a:cubicBezTo>
                  <a:pt x="127" y="529"/>
                  <a:pt x="131" y="527"/>
                  <a:pt x="137" y="528"/>
                </a:cubicBezTo>
                <a:cubicBezTo>
                  <a:pt x="141" y="524"/>
                  <a:pt x="139" y="514"/>
                  <a:pt x="144" y="511"/>
                </a:cubicBezTo>
                <a:cubicBezTo>
                  <a:pt x="141" y="507"/>
                  <a:pt x="134" y="509"/>
                  <a:pt x="130" y="512"/>
                </a:cubicBezTo>
                <a:cubicBezTo>
                  <a:pt x="134" y="516"/>
                  <a:pt x="131" y="519"/>
                  <a:pt x="133" y="521"/>
                </a:cubicBezTo>
                <a:cubicBezTo>
                  <a:pt x="131" y="526"/>
                  <a:pt x="126" y="527"/>
                  <a:pt x="123" y="531"/>
                </a:cubicBezTo>
                <a:close/>
                <a:moveTo>
                  <a:pt x="1252" y="521"/>
                </a:moveTo>
                <a:cubicBezTo>
                  <a:pt x="1255" y="520"/>
                  <a:pt x="1259" y="520"/>
                  <a:pt x="1260" y="517"/>
                </a:cubicBezTo>
                <a:cubicBezTo>
                  <a:pt x="1256" y="517"/>
                  <a:pt x="1253" y="518"/>
                  <a:pt x="1252" y="521"/>
                </a:cubicBezTo>
                <a:close/>
                <a:moveTo>
                  <a:pt x="163" y="524"/>
                </a:moveTo>
                <a:cubicBezTo>
                  <a:pt x="162" y="528"/>
                  <a:pt x="157" y="529"/>
                  <a:pt x="154" y="533"/>
                </a:cubicBezTo>
                <a:cubicBezTo>
                  <a:pt x="160" y="533"/>
                  <a:pt x="160" y="533"/>
                  <a:pt x="160" y="533"/>
                </a:cubicBezTo>
                <a:cubicBezTo>
                  <a:pt x="160" y="530"/>
                  <a:pt x="166" y="527"/>
                  <a:pt x="163" y="524"/>
                </a:cubicBezTo>
                <a:close/>
                <a:moveTo>
                  <a:pt x="143" y="551"/>
                </a:moveTo>
                <a:cubicBezTo>
                  <a:pt x="142" y="551"/>
                  <a:pt x="143" y="548"/>
                  <a:pt x="141" y="548"/>
                </a:cubicBezTo>
                <a:cubicBezTo>
                  <a:pt x="140" y="549"/>
                  <a:pt x="139" y="549"/>
                  <a:pt x="138" y="549"/>
                </a:cubicBezTo>
                <a:cubicBezTo>
                  <a:pt x="136" y="554"/>
                  <a:pt x="143" y="554"/>
                  <a:pt x="143" y="551"/>
                </a:cubicBezTo>
                <a:close/>
                <a:moveTo>
                  <a:pt x="133" y="576"/>
                </a:moveTo>
                <a:cubicBezTo>
                  <a:pt x="130" y="576"/>
                  <a:pt x="126" y="580"/>
                  <a:pt x="128" y="582"/>
                </a:cubicBezTo>
                <a:cubicBezTo>
                  <a:pt x="129" y="580"/>
                  <a:pt x="132" y="579"/>
                  <a:pt x="133" y="576"/>
                </a:cubicBezTo>
                <a:close/>
                <a:moveTo>
                  <a:pt x="139" y="587"/>
                </a:moveTo>
                <a:cubicBezTo>
                  <a:pt x="145" y="585"/>
                  <a:pt x="152" y="583"/>
                  <a:pt x="153" y="576"/>
                </a:cubicBezTo>
                <a:cubicBezTo>
                  <a:pt x="145" y="576"/>
                  <a:pt x="145" y="585"/>
                  <a:pt x="139" y="587"/>
                </a:cubicBezTo>
                <a:close/>
                <a:moveTo>
                  <a:pt x="129" y="597"/>
                </a:moveTo>
                <a:cubicBezTo>
                  <a:pt x="128" y="600"/>
                  <a:pt x="135" y="597"/>
                  <a:pt x="136" y="597"/>
                </a:cubicBezTo>
                <a:cubicBezTo>
                  <a:pt x="134" y="595"/>
                  <a:pt x="131" y="596"/>
                  <a:pt x="129" y="597"/>
                </a:cubicBezTo>
                <a:close/>
                <a:moveTo>
                  <a:pt x="1159" y="601"/>
                </a:moveTo>
                <a:cubicBezTo>
                  <a:pt x="1154" y="604"/>
                  <a:pt x="1147" y="604"/>
                  <a:pt x="1147" y="611"/>
                </a:cubicBezTo>
                <a:cubicBezTo>
                  <a:pt x="1152" y="610"/>
                  <a:pt x="1163" y="605"/>
                  <a:pt x="1159" y="601"/>
                </a:cubicBezTo>
                <a:close/>
                <a:moveTo>
                  <a:pt x="95" y="617"/>
                </a:moveTo>
                <a:cubicBezTo>
                  <a:pt x="100" y="616"/>
                  <a:pt x="103" y="611"/>
                  <a:pt x="105" y="607"/>
                </a:cubicBezTo>
                <a:cubicBezTo>
                  <a:pt x="99" y="607"/>
                  <a:pt x="96" y="612"/>
                  <a:pt x="95" y="617"/>
                </a:cubicBezTo>
                <a:close/>
                <a:moveTo>
                  <a:pt x="1184" y="609"/>
                </a:moveTo>
                <a:cubicBezTo>
                  <a:pt x="1182" y="610"/>
                  <a:pt x="1179" y="611"/>
                  <a:pt x="1177" y="612"/>
                </a:cubicBezTo>
                <a:cubicBezTo>
                  <a:pt x="1176" y="614"/>
                  <a:pt x="1177" y="617"/>
                  <a:pt x="1179" y="619"/>
                </a:cubicBezTo>
                <a:cubicBezTo>
                  <a:pt x="1181" y="616"/>
                  <a:pt x="1184" y="613"/>
                  <a:pt x="1184" y="609"/>
                </a:cubicBezTo>
                <a:close/>
                <a:moveTo>
                  <a:pt x="1170" y="621"/>
                </a:moveTo>
                <a:cubicBezTo>
                  <a:pt x="1172" y="623"/>
                  <a:pt x="1173" y="620"/>
                  <a:pt x="1175" y="620"/>
                </a:cubicBezTo>
                <a:cubicBezTo>
                  <a:pt x="1175" y="618"/>
                  <a:pt x="1175" y="616"/>
                  <a:pt x="1172" y="616"/>
                </a:cubicBezTo>
                <a:cubicBezTo>
                  <a:pt x="1172" y="618"/>
                  <a:pt x="1171" y="619"/>
                  <a:pt x="1170" y="621"/>
                </a:cubicBezTo>
                <a:close/>
                <a:moveTo>
                  <a:pt x="229" y="618"/>
                </a:moveTo>
                <a:cubicBezTo>
                  <a:pt x="222" y="620"/>
                  <a:pt x="218" y="616"/>
                  <a:pt x="208" y="617"/>
                </a:cubicBezTo>
                <a:cubicBezTo>
                  <a:pt x="209" y="621"/>
                  <a:pt x="212" y="624"/>
                  <a:pt x="215" y="626"/>
                </a:cubicBezTo>
                <a:cubicBezTo>
                  <a:pt x="223" y="627"/>
                  <a:pt x="227" y="623"/>
                  <a:pt x="229" y="618"/>
                </a:cubicBezTo>
                <a:close/>
                <a:moveTo>
                  <a:pt x="131" y="618"/>
                </a:moveTo>
                <a:cubicBezTo>
                  <a:pt x="131" y="620"/>
                  <a:pt x="129" y="620"/>
                  <a:pt x="129" y="622"/>
                </a:cubicBezTo>
                <a:cubicBezTo>
                  <a:pt x="131" y="622"/>
                  <a:pt x="135" y="623"/>
                  <a:pt x="135" y="620"/>
                </a:cubicBezTo>
                <a:cubicBezTo>
                  <a:pt x="132" y="621"/>
                  <a:pt x="134" y="617"/>
                  <a:pt x="131" y="618"/>
                </a:cubicBezTo>
                <a:close/>
                <a:moveTo>
                  <a:pt x="119" y="637"/>
                </a:moveTo>
                <a:cubicBezTo>
                  <a:pt x="114" y="634"/>
                  <a:pt x="123" y="630"/>
                  <a:pt x="118" y="626"/>
                </a:cubicBezTo>
                <a:cubicBezTo>
                  <a:pt x="116" y="630"/>
                  <a:pt x="113" y="622"/>
                  <a:pt x="111" y="625"/>
                </a:cubicBezTo>
                <a:cubicBezTo>
                  <a:pt x="113" y="626"/>
                  <a:pt x="114" y="627"/>
                  <a:pt x="114" y="629"/>
                </a:cubicBezTo>
                <a:cubicBezTo>
                  <a:pt x="113" y="631"/>
                  <a:pt x="109" y="630"/>
                  <a:pt x="109" y="633"/>
                </a:cubicBezTo>
                <a:cubicBezTo>
                  <a:pt x="110" y="636"/>
                  <a:pt x="106" y="641"/>
                  <a:pt x="105" y="645"/>
                </a:cubicBezTo>
                <a:cubicBezTo>
                  <a:pt x="109" y="642"/>
                  <a:pt x="116" y="641"/>
                  <a:pt x="119" y="637"/>
                </a:cubicBezTo>
                <a:close/>
                <a:moveTo>
                  <a:pt x="126" y="633"/>
                </a:moveTo>
                <a:cubicBezTo>
                  <a:pt x="127" y="632"/>
                  <a:pt x="128" y="631"/>
                  <a:pt x="128" y="629"/>
                </a:cubicBezTo>
                <a:cubicBezTo>
                  <a:pt x="125" y="628"/>
                  <a:pt x="123" y="628"/>
                  <a:pt x="121" y="630"/>
                </a:cubicBezTo>
                <a:cubicBezTo>
                  <a:pt x="124" y="630"/>
                  <a:pt x="123" y="633"/>
                  <a:pt x="126" y="633"/>
                </a:cubicBezTo>
                <a:close/>
                <a:moveTo>
                  <a:pt x="85" y="656"/>
                </a:moveTo>
                <a:cubicBezTo>
                  <a:pt x="90" y="653"/>
                  <a:pt x="99" y="656"/>
                  <a:pt x="101" y="646"/>
                </a:cubicBezTo>
                <a:cubicBezTo>
                  <a:pt x="98" y="647"/>
                  <a:pt x="96" y="645"/>
                  <a:pt x="95" y="644"/>
                </a:cubicBezTo>
                <a:cubicBezTo>
                  <a:pt x="94" y="646"/>
                  <a:pt x="92" y="648"/>
                  <a:pt x="93" y="651"/>
                </a:cubicBezTo>
                <a:cubicBezTo>
                  <a:pt x="90" y="653"/>
                  <a:pt x="86" y="653"/>
                  <a:pt x="85" y="656"/>
                </a:cubicBezTo>
                <a:close/>
                <a:moveTo>
                  <a:pt x="1150" y="651"/>
                </a:moveTo>
                <a:cubicBezTo>
                  <a:pt x="1149" y="649"/>
                  <a:pt x="1145" y="650"/>
                  <a:pt x="1145" y="651"/>
                </a:cubicBezTo>
                <a:cubicBezTo>
                  <a:pt x="1146" y="652"/>
                  <a:pt x="1145" y="655"/>
                  <a:pt x="1148" y="654"/>
                </a:cubicBezTo>
                <a:cubicBezTo>
                  <a:pt x="1148" y="652"/>
                  <a:pt x="1150" y="652"/>
                  <a:pt x="1150" y="651"/>
                </a:cubicBezTo>
                <a:close/>
                <a:moveTo>
                  <a:pt x="1164" y="657"/>
                </a:moveTo>
                <a:cubicBezTo>
                  <a:pt x="1165" y="654"/>
                  <a:pt x="1165" y="652"/>
                  <a:pt x="1162" y="651"/>
                </a:cubicBezTo>
                <a:cubicBezTo>
                  <a:pt x="1160" y="653"/>
                  <a:pt x="1162" y="656"/>
                  <a:pt x="1164" y="657"/>
                </a:cubicBezTo>
                <a:close/>
                <a:moveTo>
                  <a:pt x="1195" y="662"/>
                </a:moveTo>
                <a:cubicBezTo>
                  <a:pt x="1195" y="659"/>
                  <a:pt x="1193" y="658"/>
                  <a:pt x="1192" y="657"/>
                </a:cubicBezTo>
                <a:cubicBezTo>
                  <a:pt x="1191" y="659"/>
                  <a:pt x="1189" y="660"/>
                  <a:pt x="1187" y="661"/>
                </a:cubicBezTo>
                <a:cubicBezTo>
                  <a:pt x="1186" y="664"/>
                  <a:pt x="1188" y="665"/>
                  <a:pt x="1188" y="668"/>
                </a:cubicBezTo>
                <a:cubicBezTo>
                  <a:pt x="1193" y="669"/>
                  <a:pt x="1190" y="661"/>
                  <a:pt x="1195" y="662"/>
                </a:cubicBezTo>
                <a:close/>
                <a:moveTo>
                  <a:pt x="1196" y="671"/>
                </a:moveTo>
                <a:cubicBezTo>
                  <a:pt x="1196" y="672"/>
                  <a:pt x="1195" y="672"/>
                  <a:pt x="1194" y="671"/>
                </a:cubicBezTo>
                <a:cubicBezTo>
                  <a:pt x="1194" y="674"/>
                  <a:pt x="1191" y="675"/>
                  <a:pt x="1188" y="675"/>
                </a:cubicBezTo>
                <a:cubicBezTo>
                  <a:pt x="1188" y="676"/>
                  <a:pt x="1187" y="677"/>
                  <a:pt x="1187" y="678"/>
                </a:cubicBezTo>
                <a:cubicBezTo>
                  <a:pt x="1192" y="680"/>
                  <a:pt x="1192" y="675"/>
                  <a:pt x="1196" y="676"/>
                </a:cubicBezTo>
                <a:cubicBezTo>
                  <a:pt x="1195" y="673"/>
                  <a:pt x="1199" y="672"/>
                  <a:pt x="1196" y="671"/>
                </a:cubicBezTo>
                <a:close/>
                <a:moveTo>
                  <a:pt x="1161" y="690"/>
                </a:moveTo>
                <a:cubicBezTo>
                  <a:pt x="1171" y="690"/>
                  <a:pt x="1166" y="685"/>
                  <a:pt x="1161" y="690"/>
                </a:cubicBezTo>
                <a:close/>
                <a:moveTo>
                  <a:pt x="1213" y="728"/>
                </a:moveTo>
                <a:cubicBezTo>
                  <a:pt x="1210" y="728"/>
                  <a:pt x="1208" y="730"/>
                  <a:pt x="1207" y="733"/>
                </a:cubicBezTo>
                <a:cubicBezTo>
                  <a:pt x="1208" y="735"/>
                  <a:pt x="1209" y="736"/>
                  <a:pt x="1211" y="737"/>
                </a:cubicBezTo>
                <a:cubicBezTo>
                  <a:pt x="1210" y="735"/>
                  <a:pt x="1213" y="736"/>
                  <a:pt x="1213" y="734"/>
                </a:cubicBezTo>
                <a:cubicBezTo>
                  <a:pt x="1211" y="733"/>
                  <a:pt x="1214" y="730"/>
                  <a:pt x="1213" y="728"/>
                </a:cubicBezTo>
                <a:close/>
                <a:moveTo>
                  <a:pt x="1152" y="730"/>
                </a:moveTo>
                <a:cubicBezTo>
                  <a:pt x="1149" y="731"/>
                  <a:pt x="1145" y="734"/>
                  <a:pt x="1149" y="735"/>
                </a:cubicBezTo>
                <a:cubicBezTo>
                  <a:pt x="1149" y="732"/>
                  <a:pt x="1152" y="733"/>
                  <a:pt x="1152" y="730"/>
                </a:cubicBezTo>
                <a:close/>
                <a:moveTo>
                  <a:pt x="1090" y="772"/>
                </a:moveTo>
                <a:cubicBezTo>
                  <a:pt x="1090" y="770"/>
                  <a:pt x="1094" y="771"/>
                  <a:pt x="1093" y="768"/>
                </a:cubicBezTo>
                <a:cubicBezTo>
                  <a:pt x="1092" y="768"/>
                  <a:pt x="1092" y="766"/>
                  <a:pt x="1091" y="767"/>
                </a:cubicBezTo>
                <a:cubicBezTo>
                  <a:pt x="1090" y="768"/>
                  <a:pt x="1087" y="771"/>
                  <a:pt x="1090" y="772"/>
                </a:cubicBezTo>
                <a:close/>
                <a:moveTo>
                  <a:pt x="176" y="780"/>
                </a:moveTo>
                <a:cubicBezTo>
                  <a:pt x="173" y="779"/>
                  <a:pt x="167" y="778"/>
                  <a:pt x="165" y="782"/>
                </a:cubicBezTo>
                <a:cubicBezTo>
                  <a:pt x="170" y="783"/>
                  <a:pt x="175" y="783"/>
                  <a:pt x="176" y="780"/>
                </a:cubicBezTo>
                <a:close/>
                <a:moveTo>
                  <a:pt x="1020" y="798"/>
                </a:moveTo>
                <a:cubicBezTo>
                  <a:pt x="1020" y="795"/>
                  <a:pt x="1022" y="794"/>
                  <a:pt x="1023" y="792"/>
                </a:cubicBezTo>
                <a:cubicBezTo>
                  <a:pt x="1021" y="792"/>
                  <a:pt x="1022" y="789"/>
                  <a:pt x="1019" y="790"/>
                </a:cubicBezTo>
                <a:cubicBezTo>
                  <a:pt x="1022" y="794"/>
                  <a:pt x="1016" y="796"/>
                  <a:pt x="1020" y="798"/>
                </a:cubicBezTo>
                <a:close/>
                <a:moveTo>
                  <a:pt x="1191" y="812"/>
                </a:moveTo>
                <a:cubicBezTo>
                  <a:pt x="1191" y="811"/>
                  <a:pt x="1191" y="810"/>
                  <a:pt x="1191" y="810"/>
                </a:cubicBezTo>
                <a:cubicBezTo>
                  <a:pt x="1191" y="814"/>
                  <a:pt x="1190" y="815"/>
                  <a:pt x="1192" y="817"/>
                </a:cubicBezTo>
                <a:cubicBezTo>
                  <a:pt x="1193" y="815"/>
                  <a:pt x="1198" y="811"/>
                  <a:pt x="1200" y="813"/>
                </a:cubicBezTo>
                <a:cubicBezTo>
                  <a:pt x="1200" y="817"/>
                  <a:pt x="1197" y="812"/>
                  <a:pt x="1198" y="816"/>
                </a:cubicBezTo>
                <a:cubicBezTo>
                  <a:pt x="1199" y="816"/>
                  <a:pt x="1200" y="816"/>
                  <a:pt x="1201" y="817"/>
                </a:cubicBezTo>
                <a:cubicBezTo>
                  <a:pt x="1201" y="813"/>
                  <a:pt x="1205" y="811"/>
                  <a:pt x="1204" y="809"/>
                </a:cubicBezTo>
                <a:cubicBezTo>
                  <a:pt x="1207" y="809"/>
                  <a:pt x="1207" y="812"/>
                  <a:pt x="1208" y="813"/>
                </a:cubicBezTo>
                <a:cubicBezTo>
                  <a:pt x="1212" y="812"/>
                  <a:pt x="1213" y="808"/>
                  <a:pt x="1218" y="808"/>
                </a:cubicBezTo>
                <a:cubicBezTo>
                  <a:pt x="1217" y="803"/>
                  <a:pt x="1218" y="802"/>
                  <a:pt x="1220" y="798"/>
                </a:cubicBezTo>
                <a:cubicBezTo>
                  <a:pt x="1208" y="801"/>
                  <a:pt x="1205" y="811"/>
                  <a:pt x="1191" y="812"/>
                </a:cubicBezTo>
                <a:close/>
                <a:moveTo>
                  <a:pt x="1157" y="815"/>
                </a:moveTo>
                <a:cubicBezTo>
                  <a:pt x="1158" y="815"/>
                  <a:pt x="1159" y="816"/>
                  <a:pt x="1160" y="816"/>
                </a:cubicBezTo>
                <a:cubicBezTo>
                  <a:pt x="1161" y="813"/>
                  <a:pt x="1164" y="813"/>
                  <a:pt x="1164" y="810"/>
                </a:cubicBezTo>
                <a:cubicBezTo>
                  <a:pt x="1163" y="810"/>
                  <a:pt x="1162" y="810"/>
                  <a:pt x="1161" y="809"/>
                </a:cubicBezTo>
                <a:cubicBezTo>
                  <a:pt x="1160" y="812"/>
                  <a:pt x="1157" y="812"/>
                  <a:pt x="1157" y="815"/>
                </a:cubicBezTo>
                <a:close/>
                <a:moveTo>
                  <a:pt x="963" y="823"/>
                </a:moveTo>
                <a:cubicBezTo>
                  <a:pt x="963" y="825"/>
                  <a:pt x="961" y="824"/>
                  <a:pt x="961" y="825"/>
                </a:cubicBezTo>
                <a:cubicBezTo>
                  <a:pt x="961" y="827"/>
                  <a:pt x="961" y="830"/>
                  <a:pt x="962" y="831"/>
                </a:cubicBezTo>
                <a:cubicBezTo>
                  <a:pt x="963" y="829"/>
                  <a:pt x="966" y="829"/>
                  <a:pt x="967" y="828"/>
                </a:cubicBezTo>
                <a:cubicBezTo>
                  <a:pt x="966" y="826"/>
                  <a:pt x="966" y="824"/>
                  <a:pt x="963" y="823"/>
                </a:cubicBezTo>
                <a:close/>
                <a:moveTo>
                  <a:pt x="928" y="831"/>
                </a:moveTo>
                <a:cubicBezTo>
                  <a:pt x="928" y="834"/>
                  <a:pt x="922" y="838"/>
                  <a:pt x="927" y="840"/>
                </a:cubicBezTo>
                <a:cubicBezTo>
                  <a:pt x="927" y="838"/>
                  <a:pt x="931" y="833"/>
                  <a:pt x="928" y="831"/>
                </a:cubicBezTo>
                <a:close/>
                <a:moveTo>
                  <a:pt x="991" y="831"/>
                </a:moveTo>
                <a:cubicBezTo>
                  <a:pt x="991" y="833"/>
                  <a:pt x="988" y="832"/>
                  <a:pt x="989" y="834"/>
                </a:cubicBezTo>
                <a:cubicBezTo>
                  <a:pt x="991" y="834"/>
                  <a:pt x="991" y="836"/>
                  <a:pt x="992" y="836"/>
                </a:cubicBezTo>
                <a:cubicBezTo>
                  <a:pt x="991" y="835"/>
                  <a:pt x="993" y="831"/>
                  <a:pt x="991" y="831"/>
                </a:cubicBezTo>
                <a:close/>
                <a:moveTo>
                  <a:pt x="1016" y="833"/>
                </a:moveTo>
                <a:cubicBezTo>
                  <a:pt x="1013" y="830"/>
                  <a:pt x="1010" y="834"/>
                  <a:pt x="1010" y="837"/>
                </a:cubicBezTo>
                <a:cubicBezTo>
                  <a:pt x="1013" y="837"/>
                  <a:pt x="1016" y="837"/>
                  <a:pt x="1016" y="833"/>
                </a:cubicBezTo>
                <a:close/>
                <a:moveTo>
                  <a:pt x="1096" y="833"/>
                </a:moveTo>
                <a:cubicBezTo>
                  <a:pt x="1096" y="834"/>
                  <a:pt x="1096" y="834"/>
                  <a:pt x="1096" y="834"/>
                </a:cubicBezTo>
                <a:cubicBezTo>
                  <a:pt x="1095" y="835"/>
                  <a:pt x="1093" y="834"/>
                  <a:pt x="1092" y="835"/>
                </a:cubicBezTo>
                <a:cubicBezTo>
                  <a:pt x="1094" y="836"/>
                  <a:pt x="1094" y="837"/>
                  <a:pt x="1096" y="836"/>
                </a:cubicBezTo>
                <a:cubicBezTo>
                  <a:pt x="1096" y="836"/>
                  <a:pt x="1098" y="833"/>
                  <a:pt x="1096" y="833"/>
                </a:cubicBezTo>
                <a:close/>
                <a:moveTo>
                  <a:pt x="1012" y="845"/>
                </a:moveTo>
                <a:cubicBezTo>
                  <a:pt x="1012" y="840"/>
                  <a:pt x="1017" y="846"/>
                  <a:pt x="1019" y="840"/>
                </a:cubicBezTo>
                <a:cubicBezTo>
                  <a:pt x="1015" y="841"/>
                  <a:pt x="1019" y="838"/>
                  <a:pt x="1019" y="836"/>
                </a:cubicBezTo>
                <a:cubicBezTo>
                  <a:pt x="1016" y="838"/>
                  <a:pt x="1009" y="840"/>
                  <a:pt x="1012" y="845"/>
                </a:cubicBezTo>
                <a:close/>
                <a:moveTo>
                  <a:pt x="111" y="855"/>
                </a:moveTo>
                <a:cubicBezTo>
                  <a:pt x="108" y="856"/>
                  <a:pt x="107" y="858"/>
                  <a:pt x="105" y="860"/>
                </a:cubicBezTo>
                <a:cubicBezTo>
                  <a:pt x="108" y="861"/>
                  <a:pt x="113" y="857"/>
                  <a:pt x="111" y="855"/>
                </a:cubicBezTo>
                <a:close/>
                <a:moveTo>
                  <a:pt x="967" y="855"/>
                </a:moveTo>
                <a:cubicBezTo>
                  <a:pt x="968" y="860"/>
                  <a:pt x="965" y="856"/>
                  <a:pt x="962" y="857"/>
                </a:cubicBezTo>
                <a:cubicBezTo>
                  <a:pt x="962" y="859"/>
                  <a:pt x="963" y="861"/>
                  <a:pt x="964" y="861"/>
                </a:cubicBezTo>
                <a:cubicBezTo>
                  <a:pt x="965" y="859"/>
                  <a:pt x="969" y="860"/>
                  <a:pt x="970" y="857"/>
                </a:cubicBezTo>
                <a:cubicBezTo>
                  <a:pt x="968" y="857"/>
                  <a:pt x="969" y="854"/>
                  <a:pt x="967" y="855"/>
                </a:cubicBezTo>
                <a:close/>
                <a:moveTo>
                  <a:pt x="100" y="870"/>
                </a:moveTo>
                <a:cubicBezTo>
                  <a:pt x="102" y="869"/>
                  <a:pt x="105" y="869"/>
                  <a:pt x="105" y="866"/>
                </a:cubicBezTo>
                <a:cubicBezTo>
                  <a:pt x="102" y="866"/>
                  <a:pt x="102" y="866"/>
                  <a:pt x="102" y="866"/>
                </a:cubicBezTo>
                <a:cubicBezTo>
                  <a:pt x="103" y="869"/>
                  <a:pt x="100" y="868"/>
                  <a:pt x="100" y="870"/>
                </a:cubicBezTo>
                <a:close/>
                <a:moveTo>
                  <a:pt x="177" y="879"/>
                </a:moveTo>
                <a:cubicBezTo>
                  <a:pt x="172" y="873"/>
                  <a:pt x="164" y="880"/>
                  <a:pt x="161" y="885"/>
                </a:cubicBezTo>
                <a:cubicBezTo>
                  <a:pt x="166" y="888"/>
                  <a:pt x="174" y="884"/>
                  <a:pt x="177" y="879"/>
                </a:cubicBezTo>
                <a:close/>
                <a:moveTo>
                  <a:pt x="1111" y="885"/>
                </a:moveTo>
                <a:cubicBezTo>
                  <a:pt x="1109" y="888"/>
                  <a:pt x="1105" y="888"/>
                  <a:pt x="1104" y="892"/>
                </a:cubicBezTo>
                <a:cubicBezTo>
                  <a:pt x="1112" y="898"/>
                  <a:pt x="1111" y="900"/>
                  <a:pt x="1112" y="909"/>
                </a:cubicBezTo>
                <a:cubicBezTo>
                  <a:pt x="1116" y="907"/>
                  <a:pt x="1118" y="904"/>
                  <a:pt x="1120" y="899"/>
                </a:cubicBezTo>
                <a:cubicBezTo>
                  <a:pt x="1114" y="899"/>
                  <a:pt x="1113" y="889"/>
                  <a:pt x="1111" y="885"/>
                </a:cubicBezTo>
                <a:close/>
                <a:moveTo>
                  <a:pt x="146" y="887"/>
                </a:moveTo>
                <a:cubicBezTo>
                  <a:pt x="139" y="888"/>
                  <a:pt x="134" y="892"/>
                  <a:pt x="132" y="898"/>
                </a:cubicBezTo>
                <a:cubicBezTo>
                  <a:pt x="137" y="895"/>
                  <a:pt x="152" y="890"/>
                  <a:pt x="145" y="887"/>
                </a:cubicBezTo>
                <a:cubicBezTo>
                  <a:pt x="146" y="887"/>
                  <a:pt x="146" y="887"/>
                  <a:pt x="146" y="887"/>
                </a:cubicBezTo>
                <a:close/>
                <a:moveTo>
                  <a:pt x="152" y="894"/>
                </a:moveTo>
                <a:cubicBezTo>
                  <a:pt x="155" y="894"/>
                  <a:pt x="155" y="894"/>
                  <a:pt x="155" y="894"/>
                </a:cubicBezTo>
                <a:cubicBezTo>
                  <a:pt x="156" y="891"/>
                  <a:pt x="154" y="891"/>
                  <a:pt x="152" y="890"/>
                </a:cubicBezTo>
                <a:cubicBezTo>
                  <a:pt x="152" y="891"/>
                  <a:pt x="151" y="892"/>
                  <a:pt x="152" y="894"/>
                </a:cubicBezTo>
                <a:close/>
                <a:moveTo>
                  <a:pt x="1199" y="891"/>
                </a:moveTo>
                <a:cubicBezTo>
                  <a:pt x="1195" y="894"/>
                  <a:pt x="1193" y="894"/>
                  <a:pt x="1192" y="900"/>
                </a:cubicBezTo>
                <a:cubicBezTo>
                  <a:pt x="1195" y="898"/>
                  <a:pt x="1199" y="899"/>
                  <a:pt x="1201" y="896"/>
                </a:cubicBezTo>
                <a:cubicBezTo>
                  <a:pt x="1198" y="895"/>
                  <a:pt x="1203" y="891"/>
                  <a:pt x="1199" y="891"/>
                </a:cubicBezTo>
                <a:close/>
                <a:moveTo>
                  <a:pt x="1133" y="913"/>
                </a:moveTo>
                <a:cubicBezTo>
                  <a:pt x="1134" y="916"/>
                  <a:pt x="1142" y="909"/>
                  <a:pt x="1141" y="915"/>
                </a:cubicBezTo>
                <a:cubicBezTo>
                  <a:pt x="1149" y="915"/>
                  <a:pt x="1144" y="910"/>
                  <a:pt x="1147" y="906"/>
                </a:cubicBezTo>
                <a:cubicBezTo>
                  <a:pt x="1141" y="905"/>
                  <a:pt x="1136" y="909"/>
                  <a:pt x="1133" y="913"/>
                </a:cubicBezTo>
                <a:close/>
                <a:moveTo>
                  <a:pt x="118" y="907"/>
                </a:moveTo>
                <a:cubicBezTo>
                  <a:pt x="117" y="911"/>
                  <a:pt x="113" y="910"/>
                  <a:pt x="111" y="913"/>
                </a:cubicBezTo>
                <a:cubicBezTo>
                  <a:pt x="116" y="915"/>
                  <a:pt x="116" y="912"/>
                  <a:pt x="120" y="913"/>
                </a:cubicBezTo>
                <a:cubicBezTo>
                  <a:pt x="120" y="910"/>
                  <a:pt x="121" y="906"/>
                  <a:pt x="118" y="907"/>
                </a:cubicBezTo>
                <a:close/>
                <a:moveTo>
                  <a:pt x="1122" y="910"/>
                </a:moveTo>
                <a:cubicBezTo>
                  <a:pt x="1121" y="910"/>
                  <a:pt x="1121" y="908"/>
                  <a:pt x="1121" y="907"/>
                </a:cubicBezTo>
                <a:cubicBezTo>
                  <a:pt x="1118" y="907"/>
                  <a:pt x="1118" y="907"/>
                  <a:pt x="1118" y="907"/>
                </a:cubicBezTo>
                <a:cubicBezTo>
                  <a:pt x="1118" y="909"/>
                  <a:pt x="1117" y="909"/>
                  <a:pt x="1117" y="911"/>
                </a:cubicBezTo>
                <a:cubicBezTo>
                  <a:pt x="1119" y="910"/>
                  <a:pt x="1122" y="912"/>
                  <a:pt x="1122" y="910"/>
                </a:cubicBezTo>
                <a:close/>
                <a:moveTo>
                  <a:pt x="47" y="910"/>
                </a:moveTo>
                <a:cubicBezTo>
                  <a:pt x="44" y="907"/>
                  <a:pt x="38" y="912"/>
                  <a:pt x="41" y="914"/>
                </a:cubicBezTo>
                <a:cubicBezTo>
                  <a:pt x="42" y="912"/>
                  <a:pt x="46" y="913"/>
                  <a:pt x="47" y="910"/>
                </a:cubicBezTo>
                <a:close/>
                <a:moveTo>
                  <a:pt x="1167" y="913"/>
                </a:moveTo>
                <a:cubicBezTo>
                  <a:pt x="1168" y="914"/>
                  <a:pt x="1168" y="915"/>
                  <a:pt x="1170" y="914"/>
                </a:cubicBezTo>
                <a:cubicBezTo>
                  <a:pt x="1170" y="912"/>
                  <a:pt x="1171" y="911"/>
                  <a:pt x="1171" y="909"/>
                </a:cubicBezTo>
                <a:cubicBezTo>
                  <a:pt x="1169" y="909"/>
                  <a:pt x="1167" y="911"/>
                  <a:pt x="1167" y="913"/>
                </a:cubicBezTo>
                <a:close/>
                <a:moveTo>
                  <a:pt x="1158" y="911"/>
                </a:moveTo>
                <a:cubicBezTo>
                  <a:pt x="1157" y="914"/>
                  <a:pt x="1153" y="913"/>
                  <a:pt x="1151" y="913"/>
                </a:cubicBezTo>
                <a:cubicBezTo>
                  <a:pt x="1151" y="915"/>
                  <a:pt x="1148" y="916"/>
                  <a:pt x="1146" y="917"/>
                </a:cubicBezTo>
                <a:cubicBezTo>
                  <a:pt x="1145" y="922"/>
                  <a:pt x="1145" y="922"/>
                  <a:pt x="1146" y="926"/>
                </a:cubicBezTo>
                <a:cubicBezTo>
                  <a:pt x="1149" y="926"/>
                  <a:pt x="1152" y="923"/>
                  <a:pt x="1155" y="925"/>
                </a:cubicBezTo>
                <a:cubicBezTo>
                  <a:pt x="1154" y="926"/>
                  <a:pt x="1153" y="927"/>
                  <a:pt x="1153" y="928"/>
                </a:cubicBezTo>
                <a:cubicBezTo>
                  <a:pt x="1157" y="926"/>
                  <a:pt x="1161" y="925"/>
                  <a:pt x="1158" y="921"/>
                </a:cubicBezTo>
                <a:cubicBezTo>
                  <a:pt x="1161" y="921"/>
                  <a:pt x="1161" y="921"/>
                  <a:pt x="1161" y="921"/>
                </a:cubicBezTo>
                <a:cubicBezTo>
                  <a:pt x="1161" y="923"/>
                  <a:pt x="1160" y="924"/>
                  <a:pt x="1162" y="926"/>
                </a:cubicBezTo>
                <a:cubicBezTo>
                  <a:pt x="1163" y="921"/>
                  <a:pt x="1166" y="919"/>
                  <a:pt x="1165" y="914"/>
                </a:cubicBezTo>
                <a:cubicBezTo>
                  <a:pt x="1159" y="916"/>
                  <a:pt x="1160" y="911"/>
                  <a:pt x="1158" y="911"/>
                </a:cubicBezTo>
                <a:close/>
                <a:moveTo>
                  <a:pt x="1147" y="923"/>
                </a:moveTo>
                <a:cubicBezTo>
                  <a:pt x="1146" y="920"/>
                  <a:pt x="1149" y="921"/>
                  <a:pt x="1148" y="917"/>
                </a:cubicBezTo>
                <a:cubicBezTo>
                  <a:pt x="1149" y="918"/>
                  <a:pt x="1150" y="918"/>
                  <a:pt x="1151" y="918"/>
                </a:cubicBezTo>
                <a:cubicBezTo>
                  <a:pt x="1151" y="921"/>
                  <a:pt x="1150" y="923"/>
                  <a:pt x="1147" y="923"/>
                </a:cubicBezTo>
                <a:close/>
                <a:moveTo>
                  <a:pt x="88" y="926"/>
                </a:moveTo>
                <a:cubicBezTo>
                  <a:pt x="92" y="922"/>
                  <a:pt x="97" y="920"/>
                  <a:pt x="101" y="916"/>
                </a:cubicBezTo>
                <a:cubicBezTo>
                  <a:pt x="95" y="911"/>
                  <a:pt x="91" y="920"/>
                  <a:pt x="87" y="923"/>
                </a:cubicBezTo>
                <a:cubicBezTo>
                  <a:pt x="88" y="923"/>
                  <a:pt x="87" y="925"/>
                  <a:pt x="88" y="926"/>
                </a:cubicBezTo>
                <a:close/>
                <a:moveTo>
                  <a:pt x="994" y="937"/>
                </a:moveTo>
                <a:cubicBezTo>
                  <a:pt x="1001" y="937"/>
                  <a:pt x="1006" y="930"/>
                  <a:pt x="1012" y="931"/>
                </a:cubicBezTo>
                <a:cubicBezTo>
                  <a:pt x="1013" y="927"/>
                  <a:pt x="1012" y="927"/>
                  <a:pt x="1012" y="922"/>
                </a:cubicBezTo>
                <a:cubicBezTo>
                  <a:pt x="1002" y="920"/>
                  <a:pt x="1004" y="933"/>
                  <a:pt x="996" y="931"/>
                </a:cubicBezTo>
                <a:cubicBezTo>
                  <a:pt x="998" y="927"/>
                  <a:pt x="1001" y="926"/>
                  <a:pt x="1005" y="924"/>
                </a:cubicBezTo>
                <a:cubicBezTo>
                  <a:pt x="1001" y="923"/>
                  <a:pt x="997" y="922"/>
                  <a:pt x="994" y="925"/>
                </a:cubicBezTo>
                <a:cubicBezTo>
                  <a:pt x="997" y="930"/>
                  <a:pt x="993" y="931"/>
                  <a:pt x="994" y="937"/>
                </a:cubicBezTo>
                <a:close/>
                <a:moveTo>
                  <a:pt x="178" y="931"/>
                </a:moveTo>
                <a:cubicBezTo>
                  <a:pt x="175" y="931"/>
                  <a:pt x="176" y="933"/>
                  <a:pt x="174" y="935"/>
                </a:cubicBezTo>
                <a:cubicBezTo>
                  <a:pt x="178" y="935"/>
                  <a:pt x="178" y="933"/>
                  <a:pt x="178" y="931"/>
                </a:cubicBezTo>
                <a:close/>
                <a:moveTo>
                  <a:pt x="1184" y="948"/>
                </a:moveTo>
                <a:cubicBezTo>
                  <a:pt x="1186" y="945"/>
                  <a:pt x="1188" y="942"/>
                  <a:pt x="1189" y="939"/>
                </a:cubicBezTo>
                <a:cubicBezTo>
                  <a:pt x="1184" y="941"/>
                  <a:pt x="1188" y="934"/>
                  <a:pt x="1184" y="935"/>
                </a:cubicBezTo>
                <a:cubicBezTo>
                  <a:pt x="1177" y="945"/>
                  <a:pt x="1160" y="942"/>
                  <a:pt x="1160" y="956"/>
                </a:cubicBezTo>
                <a:cubicBezTo>
                  <a:pt x="1159" y="954"/>
                  <a:pt x="1158" y="957"/>
                  <a:pt x="1158" y="955"/>
                </a:cubicBezTo>
                <a:cubicBezTo>
                  <a:pt x="1158" y="954"/>
                  <a:pt x="1159" y="953"/>
                  <a:pt x="1158" y="952"/>
                </a:cubicBezTo>
                <a:cubicBezTo>
                  <a:pt x="1156" y="954"/>
                  <a:pt x="1155" y="956"/>
                  <a:pt x="1154" y="958"/>
                </a:cubicBezTo>
                <a:cubicBezTo>
                  <a:pt x="1149" y="959"/>
                  <a:pt x="1153" y="956"/>
                  <a:pt x="1149" y="955"/>
                </a:cubicBezTo>
                <a:cubicBezTo>
                  <a:pt x="1150" y="963"/>
                  <a:pt x="1143" y="964"/>
                  <a:pt x="1135" y="964"/>
                </a:cubicBezTo>
                <a:cubicBezTo>
                  <a:pt x="1132" y="973"/>
                  <a:pt x="1125" y="977"/>
                  <a:pt x="1117" y="980"/>
                </a:cubicBezTo>
                <a:cubicBezTo>
                  <a:pt x="1114" y="975"/>
                  <a:pt x="1120" y="972"/>
                  <a:pt x="1122" y="969"/>
                </a:cubicBezTo>
                <a:cubicBezTo>
                  <a:pt x="1117" y="969"/>
                  <a:pt x="1126" y="967"/>
                  <a:pt x="1122" y="965"/>
                </a:cubicBezTo>
                <a:cubicBezTo>
                  <a:pt x="1121" y="968"/>
                  <a:pt x="1119" y="965"/>
                  <a:pt x="1118" y="965"/>
                </a:cubicBezTo>
                <a:cubicBezTo>
                  <a:pt x="1116" y="966"/>
                  <a:pt x="1115" y="969"/>
                  <a:pt x="1114" y="972"/>
                </a:cubicBezTo>
                <a:cubicBezTo>
                  <a:pt x="1109" y="971"/>
                  <a:pt x="1108" y="974"/>
                  <a:pt x="1106" y="977"/>
                </a:cubicBezTo>
                <a:cubicBezTo>
                  <a:pt x="1110" y="976"/>
                  <a:pt x="1110" y="973"/>
                  <a:pt x="1114" y="974"/>
                </a:cubicBezTo>
                <a:cubicBezTo>
                  <a:pt x="1118" y="982"/>
                  <a:pt x="1110" y="982"/>
                  <a:pt x="1107" y="987"/>
                </a:cubicBezTo>
                <a:cubicBezTo>
                  <a:pt x="1115" y="986"/>
                  <a:pt x="1119" y="980"/>
                  <a:pt x="1127" y="978"/>
                </a:cubicBezTo>
                <a:cubicBezTo>
                  <a:pt x="1128" y="981"/>
                  <a:pt x="1129" y="983"/>
                  <a:pt x="1130" y="984"/>
                </a:cubicBezTo>
                <a:cubicBezTo>
                  <a:pt x="1134" y="981"/>
                  <a:pt x="1140" y="978"/>
                  <a:pt x="1143" y="973"/>
                </a:cubicBezTo>
                <a:cubicBezTo>
                  <a:pt x="1153" y="977"/>
                  <a:pt x="1151" y="960"/>
                  <a:pt x="1158" y="958"/>
                </a:cubicBezTo>
                <a:cubicBezTo>
                  <a:pt x="1161" y="958"/>
                  <a:pt x="1161" y="961"/>
                  <a:pt x="1164" y="960"/>
                </a:cubicBezTo>
                <a:cubicBezTo>
                  <a:pt x="1171" y="957"/>
                  <a:pt x="1174" y="946"/>
                  <a:pt x="1184" y="948"/>
                </a:cubicBezTo>
                <a:close/>
                <a:moveTo>
                  <a:pt x="215" y="940"/>
                </a:moveTo>
                <a:cubicBezTo>
                  <a:pt x="216" y="940"/>
                  <a:pt x="218" y="940"/>
                  <a:pt x="218" y="942"/>
                </a:cubicBezTo>
                <a:cubicBezTo>
                  <a:pt x="219" y="942"/>
                  <a:pt x="221" y="942"/>
                  <a:pt x="221" y="940"/>
                </a:cubicBezTo>
                <a:cubicBezTo>
                  <a:pt x="220" y="940"/>
                  <a:pt x="220" y="940"/>
                  <a:pt x="220" y="939"/>
                </a:cubicBezTo>
                <a:cubicBezTo>
                  <a:pt x="218" y="939"/>
                  <a:pt x="215" y="938"/>
                  <a:pt x="215" y="940"/>
                </a:cubicBezTo>
                <a:close/>
                <a:moveTo>
                  <a:pt x="1064" y="943"/>
                </a:moveTo>
                <a:cubicBezTo>
                  <a:pt x="1065" y="946"/>
                  <a:pt x="1063" y="946"/>
                  <a:pt x="1062" y="948"/>
                </a:cubicBezTo>
                <a:cubicBezTo>
                  <a:pt x="1066" y="947"/>
                  <a:pt x="1065" y="950"/>
                  <a:pt x="1068" y="950"/>
                </a:cubicBezTo>
                <a:cubicBezTo>
                  <a:pt x="1069" y="948"/>
                  <a:pt x="1073" y="948"/>
                  <a:pt x="1072" y="944"/>
                </a:cubicBezTo>
                <a:cubicBezTo>
                  <a:pt x="1070" y="943"/>
                  <a:pt x="1069" y="948"/>
                  <a:pt x="1069" y="945"/>
                </a:cubicBezTo>
                <a:cubicBezTo>
                  <a:pt x="1069" y="944"/>
                  <a:pt x="1070" y="943"/>
                  <a:pt x="1070" y="942"/>
                </a:cubicBezTo>
                <a:cubicBezTo>
                  <a:pt x="1068" y="942"/>
                  <a:pt x="1067" y="940"/>
                  <a:pt x="1064" y="939"/>
                </a:cubicBezTo>
                <a:cubicBezTo>
                  <a:pt x="1063" y="944"/>
                  <a:pt x="1057" y="942"/>
                  <a:pt x="1058" y="948"/>
                </a:cubicBezTo>
                <a:cubicBezTo>
                  <a:pt x="1063" y="949"/>
                  <a:pt x="1061" y="944"/>
                  <a:pt x="1064" y="943"/>
                </a:cubicBezTo>
                <a:close/>
                <a:moveTo>
                  <a:pt x="942" y="948"/>
                </a:moveTo>
                <a:cubicBezTo>
                  <a:pt x="942" y="944"/>
                  <a:pt x="942" y="944"/>
                  <a:pt x="942" y="944"/>
                </a:cubicBezTo>
                <a:cubicBezTo>
                  <a:pt x="939" y="943"/>
                  <a:pt x="939" y="949"/>
                  <a:pt x="942" y="948"/>
                </a:cubicBezTo>
                <a:close/>
                <a:moveTo>
                  <a:pt x="1171" y="961"/>
                </a:moveTo>
                <a:cubicBezTo>
                  <a:pt x="1171" y="966"/>
                  <a:pt x="1164" y="965"/>
                  <a:pt x="1164" y="970"/>
                </a:cubicBezTo>
                <a:cubicBezTo>
                  <a:pt x="1176" y="963"/>
                  <a:pt x="1186" y="960"/>
                  <a:pt x="1195" y="950"/>
                </a:cubicBezTo>
                <a:cubicBezTo>
                  <a:pt x="1185" y="945"/>
                  <a:pt x="1181" y="960"/>
                  <a:pt x="1171" y="961"/>
                </a:cubicBezTo>
                <a:close/>
                <a:moveTo>
                  <a:pt x="199" y="950"/>
                </a:moveTo>
                <a:cubicBezTo>
                  <a:pt x="197" y="950"/>
                  <a:pt x="194" y="950"/>
                  <a:pt x="195" y="952"/>
                </a:cubicBezTo>
                <a:cubicBezTo>
                  <a:pt x="197" y="952"/>
                  <a:pt x="199" y="952"/>
                  <a:pt x="199" y="950"/>
                </a:cubicBezTo>
                <a:close/>
                <a:moveTo>
                  <a:pt x="72" y="952"/>
                </a:moveTo>
                <a:cubicBezTo>
                  <a:pt x="70" y="949"/>
                  <a:pt x="65" y="951"/>
                  <a:pt x="64" y="954"/>
                </a:cubicBezTo>
                <a:cubicBezTo>
                  <a:pt x="67" y="954"/>
                  <a:pt x="71" y="955"/>
                  <a:pt x="72" y="952"/>
                </a:cubicBezTo>
                <a:close/>
                <a:moveTo>
                  <a:pt x="1136" y="954"/>
                </a:moveTo>
                <a:cubicBezTo>
                  <a:pt x="1139" y="955"/>
                  <a:pt x="1141" y="954"/>
                  <a:pt x="1140" y="951"/>
                </a:cubicBezTo>
                <a:cubicBezTo>
                  <a:pt x="1137" y="951"/>
                  <a:pt x="1137" y="951"/>
                  <a:pt x="1137" y="951"/>
                </a:cubicBezTo>
                <a:cubicBezTo>
                  <a:pt x="1138" y="952"/>
                  <a:pt x="1136" y="953"/>
                  <a:pt x="1136" y="954"/>
                </a:cubicBezTo>
                <a:close/>
                <a:moveTo>
                  <a:pt x="90" y="958"/>
                </a:moveTo>
                <a:cubicBezTo>
                  <a:pt x="89" y="960"/>
                  <a:pt x="87" y="960"/>
                  <a:pt x="87" y="962"/>
                </a:cubicBezTo>
                <a:cubicBezTo>
                  <a:pt x="91" y="962"/>
                  <a:pt x="91" y="962"/>
                  <a:pt x="91" y="962"/>
                </a:cubicBezTo>
                <a:cubicBezTo>
                  <a:pt x="91" y="960"/>
                  <a:pt x="91" y="958"/>
                  <a:pt x="90" y="958"/>
                </a:cubicBezTo>
                <a:close/>
                <a:moveTo>
                  <a:pt x="130" y="964"/>
                </a:moveTo>
                <a:cubicBezTo>
                  <a:pt x="134" y="965"/>
                  <a:pt x="135" y="959"/>
                  <a:pt x="133" y="958"/>
                </a:cubicBezTo>
                <a:cubicBezTo>
                  <a:pt x="132" y="959"/>
                  <a:pt x="128" y="961"/>
                  <a:pt x="130" y="964"/>
                </a:cubicBezTo>
                <a:close/>
                <a:moveTo>
                  <a:pt x="236" y="965"/>
                </a:moveTo>
                <a:cubicBezTo>
                  <a:pt x="236" y="967"/>
                  <a:pt x="236" y="968"/>
                  <a:pt x="237" y="969"/>
                </a:cubicBezTo>
                <a:cubicBezTo>
                  <a:pt x="243" y="967"/>
                  <a:pt x="247" y="971"/>
                  <a:pt x="248" y="975"/>
                </a:cubicBezTo>
                <a:cubicBezTo>
                  <a:pt x="248" y="967"/>
                  <a:pt x="247" y="967"/>
                  <a:pt x="247" y="960"/>
                </a:cubicBezTo>
                <a:cubicBezTo>
                  <a:pt x="242" y="960"/>
                  <a:pt x="240" y="963"/>
                  <a:pt x="236" y="965"/>
                </a:cubicBezTo>
                <a:close/>
                <a:moveTo>
                  <a:pt x="171" y="965"/>
                </a:moveTo>
                <a:cubicBezTo>
                  <a:pt x="167" y="965"/>
                  <a:pt x="167" y="968"/>
                  <a:pt x="164" y="969"/>
                </a:cubicBezTo>
                <a:cubicBezTo>
                  <a:pt x="168" y="969"/>
                  <a:pt x="170" y="968"/>
                  <a:pt x="171" y="965"/>
                </a:cubicBezTo>
                <a:close/>
                <a:moveTo>
                  <a:pt x="1060" y="970"/>
                </a:moveTo>
                <a:cubicBezTo>
                  <a:pt x="1064" y="970"/>
                  <a:pt x="1066" y="969"/>
                  <a:pt x="1067" y="966"/>
                </a:cubicBezTo>
                <a:cubicBezTo>
                  <a:pt x="1064" y="967"/>
                  <a:pt x="1061" y="967"/>
                  <a:pt x="1060" y="970"/>
                </a:cubicBezTo>
                <a:close/>
                <a:moveTo>
                  <a:pt x="187" y="977"/>
                </a:moveTo>
                <a:cubicBezTo>
                  <a:pt x="187" y="978"/>
                  <a:pt x="188" y="981"/>
                  <a:pt x="186" y="981"/>
                </a:cubicBezTo>
                <a:cubicBezTo>
                  <a:pt x="182" y="981"/>
                  <a:pt x="178" y="982"/>
                  <a:pt x="176" y="985"/>
                </a:cubicBezTo>
                <a:cubicBezTo>
                  <a:pt x="173" y="986"/>
                  <a:pt x="175" y="982"/>
                  <a:pt x="172" y="983"/>
                </a:cubicBezTo>
                <a:cubicBezTo>
                  <a:pt x="166" y="985"/>
                  <a:pt x="164" y="989"/>
                  <a:pt x="161" y="992"/>
                </a:cubicBezTo>
                <a:cubicBezTo>
                  <a:pt x="156" y="997"/>
                  <a:pt x="149" y="999"/>
                  <a:pt x="145" y="1001"/>
                </a:cubicBezTo>
                <a:cubicBezTo>
                  <a:pt x="159" y="1005"/>
                  <a:pt x="173" y="992"/>
                  <a:pt x="179" y="985"/>
                </a:cubicBezTo>
                <a:cubicBezTo>
                  <a:pt x="191" y="984"/>
                  <a:pt x="196" y="977"/>
                  <a:pt x="204" y="972"/>
                </a:cubicBezTo>
                <a:cubicBezTo>
                  <a:pt x="196" y="971"/>
                  <a:pt x="193" y="975"/>
                  <a:pt x="187" y="977"/>
                </a:cubicBezTo>
                <a:close/>
                <a:moveTo>
                  <a:pt x="1174" y="972"/>
                </a:moveTo>
                <a:cubicBezTo>
                  <a:pt x="1175" y="975"/>
                  <a:pt x="1171" y="974"/>
                  <a:pt x="1172" y="977"/>
                </a:cubicBezTo>
                <a:cubicBezTo>
                  <a:pt x="1175" y="977"/>
                  <a:pt x="1177" y="973"/>
                  <a:pt x="1174" y="972"/>
                </a:cubicBezTo>
                <a:close/>
                <a:moveTo>
                  <a:pt x="1190" y="976"/>
                </a:moveTo>
                <a:cubicBezTo>
                  <a:pt x="1185" y="977"/>
                  <a:pt x="1178" y="975"/>
                  <a:pt x="1177" y="980"/>
                </a:cubicBezTo>
                <a:cubicBezTo>
                  <a:pt x="1183" y="977"/>
                  <a:pt x="1187" y="984"/>
                  <a:pt x="1190" y="980"/>
                </a:cubicBezTo>
                <a:cubicBezTo>
                  <a:pt x="1185" y="980"/>
                  <a:pt x="1188" y="977"/>
                  <a:pt x="1190" y="976"/>
                </a:cubicBezTo>
                <a:close/>
                <a:moveTo>
                  <a:pt x="989" y="985"/>
                </a:moveTo>
                <a:cubicBezTo>
                  <a:pt x="991" y="985"/>
                  <a:pt x="991" y="986"/>
                  <a:pt x="991" y="988"/>
                </a:cubicBezTo>
                <a:cubicBezTo>
                  <a:pt x="995" y="986"/>
                  <a:pt x="997" y="983"/>
                  <a:pt x="999" y="979"/>
                </a:cubicBezTo>
                <a:cubicBezTo>
                  <a:pt x="994" y="980"/>
                  <a:pt x="991" y="982"/>
                  <a:pt x="989" y="985"/>
                </a:cubicBezTo>
                <a:close/>
                <a:moveTo>
                  <a:pt x="207" y="982"/>
                </a:moveTo>
                <a:cubicBezTo>
                  <a:pt x="210" y="985"/>
                  <a:pt x="216" y="983"/>
                  <a:pt x="219" y="982"/>
                </a:cubicBezTo>
                <a:cubicBezTo>
                  <a:pt x="217" y="981"/>
                  <a:pt x="211" y="979"/>
                  <a:pt x="207" y="982"/>
                </a:cubicBezTo>
                <a:close/>
                <a:moveTo>
                  <a:pt x="4" y="982"/>
                </a:moveTo>
                <a:cubicBezTo>
                  <a:pt x="2" y="983"/>
                  <a:pt x="1" y="985"/>
                  <a:pt x="0" y="988"/>
                </a:cubicBezTo>
                <a:cubicBezTo>
                  <a:pt x="4" y="987"/>
                  <a:pt x="6" y="990"/>
                  <a:pt x="9" y="991"/>
                </a:cubicBezTo>
                <a:cubicBezTo>
                  <a:pt x="9" y="987"/>
                  <a:pt x="15" y="989"/>
                  <a:pt x="14" y="985"/>
                </a:cubicBezTo>
                <a:cubicBezTo>
                  <a:pt x="9" y="987"/>
                  <a:pt x="8" y="984"/>
                  <a:pt x="4" y="982"/>
                </a:cubicBezTo>
                <a:close/>
                <a:moveTo>
                  <a:pt x="1088" y="991"/>
                </a:moveTo>
                <a:cubicBezTo>
                  <a:pt x="1090" y="987"/>
                  <a:pt x="1095" y="986"/>
                  <a:pt x="1099" y="986"/>
                </a:cubicBezTo>
                <a:cubicBezTo>
                  <a:pt x="1098" y="977"/>
                  <a:pt x="1086" y="988"/>
                  <a:pt x="1088" y="991"/>
                </a:cubicBezTo>
                <a:close/>
                <a:moveTo>
                  <a:pt x="1136" y="986"/>
                </a:moveTo>
                <a:cubicBezTo>
                  <a:pt x="1138" y="986"/>
                  <a:pt x="1138" y="987"/>
                  <a:pt x="1139" y="988"/>
                </a:cubicBezTo>
                <a:cubicBezTo>
                  <a:pt x="1138" y="985"/>
                  <a:pt x="1142" y="987"/>
                  <a:pt x="1141" y="984"/>
                </a:cubicBezTo>
                <a:cubicBezTo>
                  <a:pt x="1139" y="984"/>
                  <a:pt x="1137" y="985"/>
                  <a:pt x="1136" y="986"/>
                </a:cubicBezTo>
                <a:close/>
                <a:moveTo>
                  <a:pt x="1151" y="990"/>
                </a:moveTo>
                <a:cubicBezTo>
                  <a:pt x="1152" y="990"/>
                  <a:pt x="1153" y="991"/>
                  <a:pt x="1154" y="991"/>
                </a:cubicBezTo>
                <a:cubicBezTo>
                  <a:pt x="1153" y="998"/>
                  <a:pt x="1147" y="992"/>
                  <a:pt x="1146" y="995"/>
                </a:cubicBezTo>
                <a:cubicBezTo>
                  <a:pt x="1150" y="996"/>
                  <a:pt x="1151" y="999"/>
                  <a:pt x="1154" y="1000"/>
                </a:cubicBezTo>
                <a:cubicBezTo>
                  <a:pt x="1152" y="997"/>
                  <a:pt x="1153" y="993"/>
                  <a:pt x="1157" y="992"/>
                </a:cubicBezTo>
                <a:cubicBezTo>
                  <a:pt x="1156" y="991"/>
                  <a:pt x="1156" y="989"/>
                  <a:pt x="1155" y="988"/>
                </a:cubicBezTo>
                <a:cubicBezTo>
                  <a:pt x="1155" y="990"/>
                  <a:pt x="1150" y="987"/>
                  <a:pt x="1151" y="990"/>
                </a:cubicBezTo>
                <a:close/>
                <a:moveTo>
                  <a:pt x="845" y="991"/>
                </a:moveTo>
                <a:cubicBezTo>
                  <a:pt x="842" y="993"/>
                  <a:pt x="834" y="994"/>
                  <a:pt x="836" y="998"/>
                </a:cubicBezTo>
                <a:cubicBezTo>
                  <a:pt x="839" y="996"/>
                  <a:pt x="843" y="995"/>
                  <a:pt x="845" y="991"/>
                </a:cubicBezTo>
                <a:close/>
                <a:moveTo>
                  <a:pt x="996" y="992"/>
                </a:moveTo>
                <a:cubicBezTo>
                  <a:pt x="994" y="993"/>
                  <a:pt x="992" y="994"/>
                  <a:pt x="991" y="995"/>
                </a:cubicBezTo>
                <a:cubicBezTo>
                  <a:pt x="994" y="995"/>
                  <a:pt x="996" y="995"/>
                  <a:pt x="996" y="992"/>
                </a:cubicBezTo>
                <a:close/>
                <a:moveTo>
                  <a:pt x="1031" y="997"/>
                </a:moveTo>
                <a:cubicBezTo>
                  <a:pt x="1031" y="995"/>
                  <a:pt x="1034" y="996"/>
                  <a:pt x="1035" y="994"/>
                </a:cubicBezTo>
                <a:cubicBezTo>
                  <a:pt x="1033" y="992"/>
                  <a:pt x="1028" y="996"/>
                  <a:pt x="1031" y="997"/>
                </a:cubicBezTo>
                <a:close/>
                <a:moveTo>
                  <a:pt x="856" y="1002"/>
                </a:moveTo>
                <a:cubicBezTo>
                  <a:pt x="861" y="1004"/>
                  <a:pt x="865" y="997"/>
                  <a:pt x="869" y="995"/>
                </a:cubicBezTo>
                <a:cubicBezTo>
                  <a:pt x="865" y="998"/>
                  <a:pt x="858" y="994"/>
                  <a:pt x="854" y="1000"/>
                </a:cubicBezTo>
                <a:cubicBezTo>
                  <a:pt x="856" y="1001"/>
                  <a:pt x="858" y="997"/>
                  <a:pt x="859" y="999"/>
                </a:cubicBezTo>
                <a:cubicBezTo>
                  <a:pt x="858" y="999"/>
                  <a:pt x="857" y="1000"/>
                  <a:pt x="856" y="1002"/>
                </a:cubicBezTo>
                <a:close/>
                <a:moveTo>
                  <a:pt x="882" y="994"/>
                </a:moveTo>
                <a:cubicBezTo>
                  <a:pt x="880" y="996"/>
                  <a:pt x="873" y="997"/>
                  <a:pt x="876" y="1001"/>
                </a:cubicBezTo>
                <a:cubicBezTo>
                  <a:pt x="880" y="1001"/>
                  <a:pt x="884" y="997"/>
                  <a:pt x="882" y="994"/>
                </a:cubicBezTo>
                <a:close/>
                <a:moveTo>
                  <a:pt x="327" y="1005"/>
                </a:moveTo>
                <a:cubicBezTo>
                  <a:pt x="328" y="1004"/>
                  <a:pt x="332" y="1005"/>
                  <a:pt x="331" y="1002"/>
                </a:cubicBezTo>
                <a:cubicBezTo>
                  <a:pt x="329" y="1002"/>
                  <a:pt x="325" y="1004"/>
                  <a:pt x="327" y="1005"/>
                </a:cubicBezTo>
                <a:close/>
                <a:moveTo>
                  <a:pt x="126" y="1017"/>
                </a:moveTo>
                <a:cubicBezTo>
                  <a:pt x="133" y="1015"/>
                  <a:pt x="141" y="1013"/>
                  <a:pt x="143" y="1006"/>
                </a:cubicBezTo>
                <a:cubicBezTo>
                  <a:pt x="136" y="1000"/>
                  <a:pt x="127" y="1008"/>
                  <a:pt x="126" y="1017"/>
                </a:cubicBezTo>
                <a:close/>
                <a:moveTo>
                  <a:pt x="825" y="1024"/>
                </a:moveTo>
                <a:cubicBezTo>
                  <a:pt x="837" y="1021"/>
                  <a:pt x="845" y="1013"/>
                  <a:pt x="852" y="1005"/>
                </a:cubicBezTo>
                <a:cubicBezTo>
                  <a:pt x="840" y="1006"/>
                  <a:pt x="834" y="1017"/>
                  <a:pt x="825" y="1018"/>
                </a:cubicBezTo>
                <a:cubicBezTo>
                  <a:pt x="827" y="1021"/>
                  <a:pt x="822" y="1022"/>
                  <a:pt x="825" y="1024"/>
                </a:cubicBezTo>
                <a:close/>
                <a:moveTo>
                  <a:pt x="834" y="1010"/>
                </a:moveTo>
                <a:cubicBezTo>
                  <a:pt x="836" y="1007"/>
                  <a:pt x="840" y="1009"/>
                  <a:pt x="840" y="1006"/>
                </a:cubicBezTo>
                <a:cubicBezTo>
                  <a:pt x="838" y="1004"/>
                  <a:pt x="830" y="1007"/>
                  <a:pt x="834" y="1010"/>
                </a:cubicBezTo>
                <a:close/>
                <a:moveTo>
                  <a:pt x="828" y="1006"/>
                </a:moveTo>
                <a:cubicBezTo>
                  <a:pt x="828" y="1009"/>
                  <a:pt x="824" y="1008"/>
                  <a:pt x="824" y="1011"/>
                </a:cubicBezTo>
                <a:cubicBezTo>
                  <a:pt x="827" y="1012"/>
                  <a:pt x="830" y="1012"/>
                  <a:pt x="832" y="1011"/>
                </a:cubicBezTo>
                <a:cubicBezTo>
                  <a:pt x="831" y="1009"/>
                  <a:pt x="830" y="1007"/>
                  <a:pt x="828" y="1006"/>
                </a:cubicBezTo>
                <a:close/>
                <a:moveTo>
                  <a:pt x="985" y="1009"/>
                </a:moveTo>
                <a:cubicBezTo>
                  <a:pt x="977" y="1010"/>
                  <a:pt x="972" y="1015"/>
                  <a:pt x="967" y="1019"/>
                </a:cubicBezTo>
                <a:cubicBezTo>
                  <a:pt x="976" y="1019"/>
                  <a:pt x="982" y="1015"/>
                  <a:pt x="985" y="1009"/>
                </a:cubicBezTo>
                <a:close/>
                <a:moveTo>
                  <a:pt x="1131" y="1012"/>
                </a:moveTo>
                <a:cubicBezTo>
                  <a:pt x="1133" y="1012"/>
                  <a:pt x="1135" y="1011"/>
                  <a:pt x="1136" y="1009"/>
                </a:cubicBezTo>
                <a:cubicBezTo>
                  <a:pt x="1133" y="1009"/>
                  <a:pt x="1131" y="1009"/>
                  <a:pt x="1131" y="1012"/>
                </a:cubicBezTo>
                <a:close/>
                <a:moveTo>
                  <a:pt x="816" y="1013"/>
                </a:moveTo>
                <a:cubicBezTo>
                  <a:pt x="813" y="1013"/>
                  <a:pt x="810" y="1014"/>
                  <a:pt x="808" y="1016"/>
                </a:cubicBezTo>
                <a:cubicBezTo>
                  <a:pt x="811" y="1015"/>
                  <a:pt x="815" y="1015"/>
                  <a:pt x="816" y="1013"/>
                </a:cubicBezTo>
                <a:close/>
                <a:moveTo>
                  <a:pt x="937" y="1026"/>
                </a:moveTo>
                <a:cubicBezTo>
                  <a:pt x="942" y="1026"/>
                  <a:pt x="945" y="1024"/>
                  <a:pt x="948" y="1021"/>
                </a:cubicBezTo>
                <a:cubicBezTo>
                  <a:pt x="947" y="1020"/>
                  <a:pt x="947" y="1017"/>
                  <a:pt x="946" y="1017"/>
                </a:cubicBezTo>
                <a:cubicBezTo>
                  <a:pt x="945" y="1018"/>
                  <a:pt x="942" y="1019"/>
                  <a:pt x="943" y="1016"/>
                </a:cubicBezTo>
                <a:cubicBezTo>
                  <a:pt x="938" y="1018"/>
                  <a:pt x="940" y="1022"/>
                  <a:pt x="937" y="1026"/>
                </a:cubicBezTo>
                <a:close/>
                <a:moveTo>
                  <a:pt x="239" y="1024"/>
                </a:moveTo>
                <a:cubicBezTo>
                  <a:pt x="239" y="1023"/>
                  <a:pt x="244" y="1021"/>
                  <a:pt x="241" y="1019"/>
                </a:cubicBezTo>
                <a:cubicBezTo>
                  <a:pt x="241" y="1021"/>
                  <a:pt x="235" y="1022"/>
                  <a:pt x="239" y="1024"/>
                </a:cubicBezTo>
                <a:close/>
                <a:moveTo>
                  <a:pt x="976" y="1035"/>
                </a:moveTo>
                <a:cubicBezTo>
                  <a:pt x="977" y="1036"/>
                  <a:pt x="983" y="1034"/>
                  <a:pt x="983" y="1030"/>
                </a:cubicBezTo>
                <a:cubicBezTo>
                  <a:pt x="976" y="1034"/>
                  <a:pt x="962" y="1038"/>
                  <a:pt x="956" y="1044"/>
                </a:cubicBezTo>
                <a:cubicBezTo>
                  <a:pt x="965" y="1044"/>
                  <a:pt x="970" y="1039"/>
                  <a:pt x="976" y="1035"/>
                </a:cubicBezTo>
                <a:close/>
                <a:moveTo>
                  <a:pt x="978" y="1043"/>
                </a:moveTo>
                <a:cubicBezTo>
                  <a:pt x="975" y="1043"/>
                  <a:pt x="973" y="1045"/>
                  <a:pt x="972" y="1046"/>
                </a:cubicBezTo>
                <a:cubicBezTo>
                  <a:pt x="974" y="1046"/>
                  <a:pt x="978" y="1046"/>
                  <a:pt x="978" y="1043"/>
                </a:cubicBezTo>
                <a:close/>
                <a:moveTo>
                  <a:pt x="245" y="1049"/>
                </a:moveTo>
                <a:cubicBezTo>
                  <a:pt x="243" y="1053"/>
                  <a:pt x="242" y="1059"/>
                  <a:pt x="240" y="1062"/>
                </a:cubicBezTo>
                <a:cubicBezTo>
                  <a:pt x="248" y="1060"/>
                  <a:pt x="255" y="1056"/>
                  <a:pt x="258" y="1048"/>
                </a:cubicBezTo>
                <a:cubicBezTo>
                  <a:pt x="254" y="1051"/>
                  <a:pt x="250" y="1050"/>
                  <a:pt x="245" y="1049"/>
                </a:cubicBezTo>
                <a:close/>
                <a:moveTo>
                  <a:pt x="921" y="1054"/>
                </a:moveTo>
                <a:cubicBezTo>
                  <a:pt x="923" y="1053"/>
                  <a:pt x="932" y="1052"/>
                  <a:pt x="933" y="1048"/>
                </a:cubicBezTo>
                <a:cubicBezTo>
                  <a:pt x="930" y="1050"/>
                  <a:pt x="923" y="1050"/>
                  <a:pt x="921" y="1054"/>
                </a:cubicBezTo>
                <a:close/>
                <a:moveTo>
                  <a:pt x="926" y="1062"/>
                </a:moveTo>
                <a:cubicBezTo>
                  <a:pt x="928" y="1057"/>
                  <a:pt x="934" y="1057"/>
                  <a:pt x="938" y="1054"/>
                </a:cubicBezTo>
                <a:cubicBezTo>
                  <a:pt x="931" y="1054"/>
                  <a:pt x="925" y="1057"/>
                  <a:pt x="921" y="1060"/>
                </a:cubicBezTo>
                <a:cubicBezTo>
                  <a:pt x="922" y="1061"/>
                  <a:pt x="925" y="1061"/>
                  <a:pt x="926" y="1062"/>
                </a:cubicBezTo>
                <a:close/>
                <a:moveTo>
                  <a:pt x="768" y="1057"/>
                </a:moveTo>
                <a:cubicBezTo>
                  <a:pt x="762" y="1054"/>
                  <a:pt x="760" y="1062"/>
                  <a:pt x="755" y="1060"/>
                </a:cubicBezTo>
                <a:cubicBezTo>
                  <a:pt x="755" y="1063"/>
                  <a:pt x="757" y="1063"/>
                  <a:pt x="758" y="1064"/>
                </a:cubicBezTo>
                <a:cubicBezTo>
                  <a:pt x="761" y="1060"/>
                  <a:pt x="766" y="1061"/>
                  <a:pt x="768" y="1057"/>
                </a:cubicBezTo>
                <a:close/>
                <a:moveTo>
                  <a:pt x="718" y="1059"/>
                </a:moveTo>
                <a:cubicBezTo>
                  <a:pt x="715" y="1059"/>
                  <a:pt x="713" y="1060"/>
                  <a:pt x="712" y="1062"/>
                </a:cubicBezTo>
                <a:cubicBezTo>
                  <a:pt x="713" y="1062"/>
                  <a:pt x="713" y="1063"/>
                  <a:pt x="712" y="1064"/>
                </a:cubicBezTo>
                <a:cubicBezTo>
                  <a:pt x="715" y="1063"/>
                  <a:pt x="718" y="1062"/>
                  <a:pt x="718" y="1059"/>
                </a:cubicBezTo>
                <a:close/>
                <a:moveTo>
                  <a:pt x="906" y="1070"/>
                </a:moveTo>
                <a:cubicBezTo>
                  <a:pt x="911" y="1069"/>
                  <a:pt x="915" y="1067"/>
                  <a:pt x="919" y="1064"/>
                </a:cubicBezTo>
                <a:cubicBezTo>
                  <a:pt x="919" y="1064"/>
                  <a:pt x="918" y="1063"/>
                  <a:pt x="918" y="1062"/>
                </a:cubicBezTo>
                <a:cubicBezTo>
                  <a:pt x="914" y="1065"/>
                  <a:pt x="906" y="1064"/>
                  <a:pt x="906" y="1070"/>
                </a:cubicBezTo>
                <a:close/>
                <a:moveTo>
                  <a:pt x="524" y="1069"/>
                </a:moveTo>
                <a:cubicBezTo>
                  <a:pt x="524" y="1066"/>
                  <a:pt x="526" y="1066"/>
                  <a:pt x="526" y="1063"/>
                </a:cubicBezTo>
                <a:cubicBezTo>
                  <a:pt x="523" y="1062"/>
                  <a:pt x="523" y="1065"/>
                  <a:pt x="522" y="1063"/>
                </a:cubicBezTo>
                <a:cubicBezTo>
                  <a:pt x="522" y="1069"/>
                  <a:pt x="515" y="1064"/>
                  <a:pt x="515" y="1068"/>
                </a:cubicBezTo>
                <a:cubicBezTo>
                  <a:pt x="516" y="1070"/>
                  <a:pt x="521" y="1068"/>
                  <a:pt x="524" y="1069"/>
                </a:cubicBezTo>
                <a:close/>
                <a:moveTo>
                  <a:pt x="678" y="1074"/>
                </a:moveTo>
                <a:cubicBezTo>
                  <a:pt x="691" y="1077"/>
                  <a:pt x="702" y="1069"/>
                  <a:pt x="710" y="1063"/>
                </a:cubicBezTo>
                <a:cubicBezTo>
                  <a:pt x="699" y="1065"/>
                  <a:pt x="688" y="1067"/>
                  <a:pt x="682" y="1073"/>
                </a:cubicBezTo>
                <a:cubicBezTo>
                  <a:pt x="682" y="1072"/>
                  <a:pt x="682" y="1071"/>
                  <a:pt x="681" y="1070"/>
                </a:cubicBezTo>
                <a:cubicBezTo>
                  <a:pt x="682" y="1074"/>
                  <a:pt x="677" y="1071"/>
                  <a:pt x="678" y="1074"/>
                </a:cubicBezTo>
                <a:close/>
                <a:moveTo>
                  <a:pt x="747" y="1066"/>
                </a:moveTo>
                <a:cubicBezTo>
                  <a:pt x="736" y="1067"/>
                  <a:pt x="724" y="1073"/>
                  <a:pt x="716" y="1078"/>
                </a:cubicBezTo>
                <a:cubicBezTo>
                  <a:pt x="727" y="1080"/>
                  <a:pt x="733" y="1070"/>
                  <a:pt x="744" y="1070"/>
                </a:cubicBezTo>
                <a:cubicBezTo>
                  <a:pt x="743" y="1067"/>
                  <a:pt x="746" y="1067"/>
                  <a:pt x="747" y="1066"/>
                </a:cubicBezTo>
                <a:close/>
                <a:moveTo>
                  <a:pt x="1029" y="1088"/>
                </a:moveTo>
                <a:cubicBezTo>
                  <a:pt x="1035" y="1088"/>
                  <a:pt x="1051" y="1081"/>
                  <a:pt x="1048" y="1075"/>
                </a:cubicBezTo>
                <a:cubicBezTo>
                  <a:pt x="1043" y="1080"/>
                  <a:pt x="1034" y="1083"/>
                  <a:pt x="1029" y="1088"/>
                </a:cubicBezTo>
                <a:close/>
                <a:moveTo>
                  <a:pt x="402" y="1084"/>
                </a:moveTo>
                <a:cubicBezTo>
                  <a:pt x="402" y="1086"/>
                  <a:pt x="399" y="1085"/>
                  <a:pt x="399" y="1086"/>
                </a:cubicBezTo>
                <a:cubicBezTo>
                  <a:pt x="402" y="1085"/>
                  <a:pt x="399" y="1089"/>
                  <a:pt x="402" y="1089"/>
                </a:cubicBezTo>
                <a:cubicBezTo>
                  <a:pt x="403" y="1088"/>
                  <a:pt x="405" y="1085"/>
                  <a:pt x="402" y="1084"/>
                </a:cubicBezTo>
                <a:close/>
                <a:moveTo>
                  <a:pt x="710" y="1088"/>
                </a:moveTo>
                <a:cubicBezTo>
                  <a:pt x="708" y="1090"/>
                  <a:pt x="702" y="1089"/>
                  <a:pt x="702" y="1093"/>
                </a:cubicBezTo>
                <a:cubicBezTo>
                  <a:pt x="704" y="1094"/>
                  <a:pt x="707" y="1094"/>
                  <a:pt x="711" y="1094"/>
                </a:cubicBezTo>
                <a:cubicBezTo>
                  <a:pt x="712" y="1092"/>
                  <a:pt x="713" y="1089"/>
                  <a:pt x="710" y="1088"/>
                </a:cubicBezTo>
                <a:close/>
                <a:moveTo>
                  <a:pt x="710" y="1097"/>
                </a:moveTo>
                <a:cubicBezTo>
                  <a:pt x="712" y="1098"/>
                  <a:pt x="715" y="1096"/>
                  <a:pt x="714" y="1099"/>
                </a:cubicBezTo>
                <a:cubicBezTo>
                  <a:pt x="709" y="1100"/>
                  <a:pt x="709" y="1101"/>
                  <a:pt x="709" y="1105"/>
                </a:cubicBezTo>
                <a:cubicBezTo>
                  <a:pt x="711" y="1105"/>
                  <a:pt x="713" y="1105"/>
                  <a:pt x="714" y="1107"/>
                </a:cubicBezTo>
                <a:cubicBezTo>
                  <a:pt x="711" y="1108"/>
                  <a:pt x="710" y="1107"/>
                  <a:pt x="710" y="1109"/>
                </a:cubicBezTo>
                <a:cubicBezTo>
                  <a:pt x="715" y="1109"/>
                  <a:pt x="718" y="1106"/>
                  <a:pt x="721" y="1104"/>
                </a:cubicBezTo>
                <a:cubicBezTo>
                  <a:pt x="718" y="1103"/>
                  <a:pt x="716" y="1107"/>
                  <a:pt x="714" y="1104"/>
                </a:cubicBezTo>
                <a:cubicBezTo>
                  <a:pt x="717" y="1103"/>
                  <a:pt x="722" y="1099"/>
                  <a:pt x="725" y="1101"/>
                </a:cubicBezTo>
                <a:cubicBezTo>
                  <a:pt x="725" y="1103"/>
                  <a:pt x="722" y="1102"/>
                  <a:pt x="722" y="1104"/>
                </a:cubicBezTo>
                <a:cubicBezTo>
                  <a:pt x="725" y="1106"/>
                  <a:pt x="729" y="1104"/>
                  <a:pt x="731" y="1102"/>
                </a:cubicBezTo>
                <a:cubicBezTo>
                  <a:pt x="728" y="1102"/>
                  <a:pt x="726" y="1099"/>
                  <a:pt x="728" y="1097"/>
                </a:cubicBezTo>
                <a:cubicBezTo>
                  <a:pt x="726" y="1097"/>
                  <a:pt x="724" y="1098"/>
                  <a:pt x="724" y="1096"/>
                </a:cubicBezTo>
                <a:cubicBezTo>
                  <a:pt x="724" y="1094"/>
                  <a:pt x="727" y="1095"/>
                  <a:pt x="727" y="1094"/>
                </a:cubicBezTo>
                <a:cubicBezTo>
                  <a:pt x="725" y="1092"/>
                  <a:pt x="723" y="1090"/>
                  <a:pt x="721" y="1089"/>
                </a:cubicBezTo>
                <a:cubicBezTo>
                  <a:pt x="720" y="1095"/>
                  <a:pt x="712" y="1092"/>
                  <a:pt x="710" y="1097"/>
                </a:cubicBezTo>
                <a:close/>
                <a:moveTo>
                  <a:pt x="939" y="1102"/>
                </a:moveTo>
                <a:cubicBezTo>
                  <a:pt x="932" y="1106"/>
                  <a:pt x="924" y="1109"/>
                  <a:pt x="917" y="1113"/>
                </a:cubicBezTo>
                <a:cubicBezTo>
                  <a:pt x="928" y="1113"/>
                  <a:pt x="933" y="1105"/>
                  <a:pt x="940" y="1105"/>
                </a:cubicBezTo>
                <a:cubicBezTo>
                  <a:pt x="940" y="1104"/>
                  <a:pt x="941" y="1102"/>
                  <a:pt x="939" y="1102"/>
                </a:cubicBezTo>
                <a:close/>
                <a:moveTo>
                  <a:pt x="625" y="1108"/>
                </a:moveTo>
                <a:cubicBezTo>
                  <a:pt x="629" y="1107"/>
                  <a:pt x="634" y="1107"/>
                  <a:pt x="635" y="1104"/>
                </a:cubicBezTo>
                <a:cubicBezTo>
                  <a:pt x="631" y="1105"/>
                  <a:pt x="628" y="1105"/>
                  <a:pt x="625" y="1108"/>
                </a:cubicBezTo>
                <a:close/>
                <a:moveTo>
                  <a:pt x="682" y="1117"/>
                </a:moveTo>
                <a:cubicBezTo>
                  <a:pt x="685" y="1117"/>
                  <a:pt x="695" y="1117"/>
                  <a:pt x="697" y="1113"/>
                </a:cubicBezTo>
                <a:cubicBezTo>
                  <a:pt x="693" y="1112"/>
                  <a:pt x="692" y="1113"/>
                  <a:pt x="688" y="1113"/>
                </a:cubicBezTo>
                <a:cubicBezTo>
                  <a:pt x="684" y="1110"/>
                  <a:pt x="689" y="1110"/>
                  <a:pt x="689" y="1108"/>
                </a:cubicBezTo>
                <a:cubicBezTo>
                  <a:pt x="682" y="1108"/>
                  <a:pt x="687" y="1111"/>
                  <a:pt x="682" y="1113"/>
                </a:cubicBezTo>
                <a:cubicBezTo>
                  <a:pt x="686" y="1115"/>
                  <a:pt x="683" y="1115"/>
                  <a:pt x="682" y="1117"/>
                </a:cubicBezTo>
                <a:close/>
                <a:moveTo>
                  <a:pt x="561" y="1110"/>
                </a:moveTo>
                <a:cubicBezTo>
                  <a:pt x="558" y="1112"/>
                  <a:pt x="550" y="1108"/>
                  <a:pt x="547" y="1112"/>
                </a:cubicBezTo>
                <a:cubicBezTo>
                  <a:pt x="551" y="1114"/>
                  <a:pt x="560" y="1114"/>
                  <a:pt x="561" y="1110"/>
                </a:cubicBezTo>
                <a:close/>
                <a:moveTo>
                  <a:pt x="870" y="1113"/>
                </a:moveTo>
                <a:cubicBezTo>
                  <a:pt x="867" y="1113"/>
                  <a:pt x="866" y="1115"/>
                  <a:pt x="863" y="1115"/>
                </a:cubicBezTo>
                <a:cubicBezTo>
                  <a:pt x="865" y="1119"/>
                  <a:pt x="863" y="1120"/>
                  <a:pt x="862" y="1122"/>
                </a:cubicBezTo>
                <a:cubicBezTo>
                  <a:pt x="871" y="1122"/>
                  <a:pt x="869" y="1120"/>
                  <a:pt x="870" y="1113"/>
                </a:cubicBezTo>
                <a:close/>
                <a:moveTo>
                  <a:pt x="809" y="1121"/>
                </a:moveTo>
                <a:cubicBezTo>
                  <a:pt x="806" y="1121"/>
                  <a:pt x="802" y="1120"/>
                  <a:pt x="801" y="1123"/>
                </a:cubicBezTo>
                <a:cubicBezTo>
                  <a:pt x="804" y="1123"/>
                  <a:pt x="807" y="1122"/>
                  <a:pt x="809" y="1121"/>
                </a:cubicBezTo>
                <a:close/>
                <a:moveTo>
                  <a:pt x="742" y="1145"/>
                </a:moveTo>
                <a:cubicBezTo>
                  <a:pt x="746" y="1144"/>
                  <a:pt x="748" y="1141"/>
                  <a:pt x="749" y="1137"/>
                </a:cubicBezTo>
                <a:cubicBezTo>
                  <a:pt x="745" y="1140"/>
                  <a:pt x="743" y="1140"/>
                  <a:pt x="742" y="1145"/>
                </a:cubicBezTo>
                <a:close/>
                <a:moveTo>
                  <a:pt x="571" y="1138"/>
                </a:moveTo>
                <a:cubicBezTo>
                  <a:pt x="568" y="1141"/>
                  <a:pt x="562" y="1142"/>
                  <a:pt x="559" y="1145"/>
                </a:cubicBezTo>
                <a:cubicBezTo>
                  <a:pt x="564" y="1147"/>
                  <a:pt x="569" y="1142"/>
                  <a:pt x="571" y="1138"/>
                </a:cubicBezTo>
                <a:close/>
                <a:moveTo>
                  <a:pt x="611" y="1147"/>
                </a:moveTo>
                <a:cubicBezTo>
                  <a:pt x="609" y="1143"/>
                  <a:pt x="603" y="1146"/>
                  <a:pt x="602" y="1148"/>
                </a:cubicBezTo>
                <a:cubicBezTo>
                  <a:pt x="606" y="1148"/>
                  <a:pt x="610" y="1149"/>
                  <a:pt x="611" y="1147"/>
                </a:cubicBezTo>
                <a:close/>
                <a:moveTo>
                  <a:pt x="634" y="1152"/>
                </a:moveTo>
                <a:cubicBezTo>
                  <a:pt x="638" y="1153"/>
                  <a:pt x="644" y="1149"/>
                  <a:pt x="649" y="1148"/>
                </a:cubicBezTo>
                <a:cubicBezTo>
                  <a:pt x="644" y="1148"/>
                  <a:pt x="637" y="1148"/>
                  <a:pt x="634" y="1152"/>
                </a:cubicBezTo>
                <a:close/>
                <a:moveTo>
                  <a:pt x="695" y="1156"/>
                </a:moveTo>
                <a:cubicBezTo>
                  <a:pt x="689" y="1154"/>
                  <a:pt x="686" y="1160"/>
                  <a:pt x="681" y="1161"/>
                </a:cubicBezTo>
                <a:cubicBezTo>
                  <a:pt x="681" y="1161"/>
                  <a:pt x="680" y="1159"/>
                  <a:pt x="678" y="1160"/>
                </a:cubicBezTo>
                <a:cubicBezTo>
                  <a:pt x="674" y="1160"/>
                  <a:pt x="669" y="1166"/>
                  <a:pt x="662" y="1165"/>
                </a:cubicBezTo>
                <a:cubicBezTo>
                  <a:pt x="667" y="1171"/>
                  <a:pt x="677" y="1165"/>
                  <a:pt x="686" y="1162"/>
                </a:cubicBezTo>
                <a:cubicBezTo>
                  <a:pt x="693" y="1160"/>
                  <a:pt x="701" y="1159"/>
                  <a:pt x="708" y="1157"/>
                </a:cubicBezTo>
                <a:cubicBezTo>
                  <a:pt x="706" y="1151"/>
                  <a:pt x="697" y="1151"/>
                  <a:pt x="695" y="1156"/>
                </a:cubicBezTo>
                <a:close/>
                <a:moveTo>
                  <a:pt x="557" y="1166"/>
                </a:moveTo>
                <a:cubicBezTo>
                  <a:pt x="557" y="1170"/>
                  <a:pt x="558" y="1171"/>
                  <a:pt x="559" y="1174"/>
                </a:cubicBezTo>
                <a:cubicBezTo>
                  <a:pt x="571" y="1173"/>
                  <a:pt x="577" y="1170"/>
                  <a:pt x="582" y="1160"/>
                </a:cubicBezTo>
                <a:cubicBezTo>
                  <a:pt x="572" y="1156"/>
                  <a:pt x="566" y="1165"/>
                  <a:pt x="557" y="1166"/>
                </a:cubicBezTo>
                <a:close/>
                <a:moveTo>
                  <a:pt x="605" y="1161"/>
                </a:moveTo>
                <a:cubicBezTo>
                  <a:pt x="607" y="1163"/>
                  <a:pt x="614" y="1162"/>
                  <a:pt x="615" y="1160"/>
                </a:cubicBezTo>
                <a:cubicBezTo>
                  <a:pt x="612" y="1161"/>
                  <a:pt x="605" y="1158"/>
                  <a:pt x="605" y="1161"/>
                </a:cubicBezTo>
                <a:close/>
                <a:moveTo>
                  <a:pt x="606" y="1170"/>
                </a:moveTo>
                <a:cubicBezTo>
                  <a:pt x="606" y="1168"/>
                  <a:pt x="604" y="1167"/>
                  <a:pt x="605" y="1164"/>
                </a:cubicBezTo>
                <a:cubicBezTo>
                  <a:pt x="601" y="1165"/>
                  <a:pt x="602" y="1162"/>
                  <a:pt x="599" y="1162"/>
                </a:cubicBezTo>
                <a:cubicBezTo>
                  <a:pt x="599" y="1164"/>
                  <a:pt x="599" y="1164"/>
                  <a:pt x="599" y="1164"/>
                </a:cubicBezTo>
                <a:cubicBezTo>
                  <a:pt x="598" y="1164"/>
                  <a:pt x="598" y="1164"/>
                  <a:pt x="598" y="1165"/>
                </a:cubicBezTo>
                <a:cubicBezTo>
                  <a:pt x="601" y="1165"/>
                  <a:pt x="604" y="1165"/>
                  <a:pt x="604" y="1168"/>
                </a:cubicBezTo>
                <a:cubicBezTo>
                  <a:pt x="601" y="1168"/>
                  <a:pt x="598" y="1169"/>
                  <a:pt x="595" y="1171"/>
                </a:cubicBezTo>
                <a:cubicBezTo>
                  <a:pt x="599" y="1174"/>
                  <a:pt x="602" y="1170"/>
                  <a:pt x="606" y="1170"/>
                </a:cubicBezTo>
                <a:close/>
                <a:moveTo>
                  <a:pt x="811" y="1194"/>
                </a:moveTo>
                <a:cubicBezTo>
                  <a:pt x="821" y="1191"/>
                  <a:pt x="837" y="1185"/>
                  <a:pt x="847" y="1179"/>
                </a:cubicBezTo>
                <a:cubicBezTo>
                  <a:pt x="838" y="1180"/>
                  <a:pt x="830" y="1185"/>
                  <a:pt x="822" y="1188"/>
                </a:cubicBezTo>
                <a:cubicBezTo>
                  <a:pt x="819" y="1189"/>
                  <a:pt x="811" y="1188"/>
                  <a:pt x="811" y="1194"/>
                </a:cubicBezTo>
                <a:close/>
                <a:moveTo>
                  <a:pt x="569" y="1181"/>
                </a:moveTo>
                <a:cubicBezTo>
                  <a:pt x="567" y="1182"/>
                  <a:pt x="563" y="1182"/>
                  <a:pt x="563" y="1185"/>
                </a:cubicBezTo>
                <a:cubicBezTo>
                  <a:pt x="566" y="1184"/>
                  <a:pt x="574" y="1187"/>
                  <a:pt x="577" y="1184"/>
                </a:cubicBezTo>
                <a:cubicBezTo>
                  <a:pt x="574" y="1183"/>
                  <a:pt x="568" y="1186"/>
                  <a:pt x="569" y="1181"/>
                </a:cubicBezTo>
                <a:close/>
                <a:moveTo>
                  <a:pt x="596" y="1188"/>
                </a:moveTo>
                <a:cubicBezTo>
                  <a:pt x="598" y="1188"/>
                  <a:pt x="599" y="1189"/>
                  <a:pt x="599" y="1191"/>
                </a:cubicBezTo>
                <a:cubicBezTo>
                  <a:pt x="604" y="1191"/>
                  <a:pt x="609" y="1191"/>
                  <a:pt x="612" y="1188"/>
                </a:cubicBezTo>
                <a:cubicBezTo>
                  <a:pt x="606" y="1188"/>
                  <a:pt x="602" y="1187"/>
                  <a:pt x="596" y="1188"/>
                </a:cubicBezTo>
                <a:close/>
                <a:moveTo>
                  <a:pt x="1057" y="131"/>
                </a:moveTo>
                <a:cubicBezTo>
                  <a:pt x="1067" y="127"/>
                  <a:pt x="1072" y="123"/>
                  <a:pt x="1082" y="118"/>
                </a:cubicBezTo>
                <a:cubicBezTo>
                  <a:pt x="1083" y="123"/>
                  <a:pt x="1077" y="128"/>
                  <a:pt x="1081" y="129"/>
                </a:cubicBezTo>
                <a:cubicBezTo>
                  <a:pt x="1086" y="124"/>
                  <a:pt x="1095" y="123"/>
                  <a:pt x="1102" y="116"/>
                </a:cubicBezTo>
                <a:cubicBezTo>
                  <a:pt x="1102" y="118"/>
                  <a:pt x="1103" y="117"/>
                  <a:pt x="1103" y="118"/>
                </a:cubicBezTo>
                <a:cubicBezTo>
                  <a:pt x="1104" y="130"/>
                  <a:pt x="1088" y="126"/>
                  <a:pt x="1085" y="135"/>
                </a:cubicBezTo>
                <a:cubicBezTo>
                  <a:pt x="1086" y="136"/>
                  <a:pt x="1089" y="136"/>
                  <a:pt x="1089" y="139"/>
                </a:cubicBezTo>
                <a:cubicBezTo>
                  <a:pt x="1103" y="136"/>
                  <a:pt x="1112" y="135"/>
                  <a:pt x="1125" y="131"/>
                </a:cubicBezTo>
                <a:cubicBezTo>
                  <a:pt x="1135" y="149"/>
                  <a:pt x="1100" y="141"/>
                  <a:pt x="1105" y="156"/>
                </a:cubicBezTo>
                <a:cubicBezTo>
                  <a:pt x="1108" y="158"/>
                  <a:pt x="1109" y="155"/>
                  <a:pt x="1111" y="157"/>
                </a:cubicBezTo>
                <a:cubicBezTo>
                  <a:pt x="1106" y="157"/>
                  <a:pt x="1109" y="161"/>
                  <a:pt x="1111" y="162"/>
                </a:cubicBezTo>
                <a:cubicBezTo>
                  <a:pt x="1108" y="165"/>
                  <a:pt x="1099" y="166"/>
                  <a:pt x="1100" y="169"/>
                </a:cubicBezTo>
                <a:cubicBezTo>
                  <a:pt x="1104" y="167"/>
                  <a:pt x="1110" y="164"/>
                  <a:pt x="1115" y="165"/>
                </a:cubicBezTo>
                <a:cubicBezTo>
                  <a:pt x="1115" y="161"/>
                  <a:pt x="1118" y="161"/>
                  <a:pt x="1118" y="158"/>
                </a:cubicBezTo>
                <a:cubicBezTo>
                  <a:pt x="1116" y="158"/>
                  <a:pt x="1115" y="157"/>
                  <a:pt x="1115" y="154"/>
                </a:cubicBezTo>
                <a:cubicBezTo>
                  <a:pt x="1118" y="152"/>
                  <a:pt x="1119" y="148"/>
                  <a:pt x="1123" y="146"/>
                </a:cubicBezTo>
                <a:cubicBezTo>
                  <a:pt x="1127" y="146"/>
                  <a:pt x="1129" y="150"/>
                  <a:pt x="1129" y="154"/>
                </a:cubicBezTo>
                <a:cubicBezTo>
                  <a:pt x="1143" y="157"/>
                  <a:pt x="1173" y="157"/>
                  <a:pt x="1180" y="143"/>
                </a:cubicBezTo>
                <a:cubicBezTo>
                  <a:pt x="1182" y="144"/>
                  <a:pt x="1184" y="144"/>
                  <a:pt x="1184" y="146"/>
                </a:cubicBezTo>
                <a:cubicBezTo>
                  <a:pt x="1184" y="154"/>
                  <a:pt x="1178" y="159"/>
                  <a:pt x="1185" y="163"/>
                </a:cubicBezTo>
                <a:cubicBezTo>
                  <a:pt x="1184" y="166"/>
                  <a:pt x="1181" y="166"/>
                  <a:pt x="1179" y="167"/>
                </a:cubicBezTo>
                <a:cubicBezTo>
                  <a:pt x="1189" y="181"/>
                  <a:pt x="1172" y="189"/>
                  <a:pt x="1167" y="197"/>
                </a:cubicBezTo>
                <a:cubicBezTo>
                  <a:pt x="1178" y="197"/>
                  <a:pt x="1189" y="194"/>
                  <a:pt x="1195" y="190"/>
                </a:cubicBezTo>
                <a:cubicBezTo>
                  <a:pt x="1191" y="185"/>
                  <a:pt x="1196" y="177"/>
                  <a:pt x="1201" y="176"/>
                </a:cubicBezTo>
                <a:cubicBezTo>
                  <a:pt x="1201" y="177"/>
                  <a:pt x="1202" y="178"/>
                  <a:pt x="1201" y="180"/>
                </a:cubicBezTo>
                <a:cubicBezTo>
                  <a:pt x="1205" y="178"/>
                  <a:pt x="1208" y="175"/>
                  <a:pt x="1213" y="175"/>
                </a:cubicBezTo>
                <a:cubicBezTo>
                  <a:pt x="1213" y="173"/>
                  <a:pt x="1212" y="172"/>
                  <a:pt x="1214" y="170"/>
                </a:cubicBezTo>
                <a:cubicBezTo>
                  <a:pt x="1217" y="170"/>
                  <a:pt x="1214" y="175"/>
                  <a:pt x="1216" y="174"/>
                </a:cubicBezTo>
                <a:cubicBezTo>
                  <a:pt x="1218" y="172"/>
                  <a:pt x="1221" y="172"/>
                  <a:pt x="1221" y="168"/>
                </a:cubicBezTo>
                <a:cubicBezTo>
                  <a:pt x="1216" y="171"/>
                  <a:pt x="1214" y="167"/>
                  <a:pt x="1212" y="164"/>
                </a:cubicBezTo>
                <a:cubicBezTo>
                  <a:pt x="1214" y="162"/>
                  <a:pt x="1218" y="163"/>
                  <a:pt x="1220" y="161"/>
                </a:cubicBezTo>
                <a:cubicBezTo>
                  <a:pt x="1217" y="153"/>
                  <a:pt x="1223" y="145"/>
                  <a:pt x="1223" y="138"/>
                </a:cubicBezTo>
                <a:cubicBezTo>
                  <a:pt x="1229" y="135"/>
                  <a:pt x="1233" y="128"/>
                  <a:pt x="1236" y="122"/>
                </a:cubicBezTo>
                <a:cubicBezTo>
                  <a:pt x="1228" y="125"/>
                  <a:pt x="1216" y="140"/>
                  <a:pt x="1208" y="128"/>
                </a:cubicBezTo>
                <a:cubicBezTo>
                  <a:pt x="1211" y="116"/>
                  <a:pt x="1226" y="108"/>
                  <a:pt x="1230" y="97"/>
                </a:cubicBezTo>
                <a:cubicBezTo>
                  <a:pt x="1225" y="99"/>
                  <a:pt x="1221" y="103"/>
                  <a:pt x="1214" y="102"/>
                </a:cubicBezTo>
                <a:cubicBezTo>
                  <a:pt x="1215" y="98"/>
                  <a:pt x="1211" y="94"/>
                  <a:pt x="1210" y="89"/>
                </a:cubicBezTo>
                <a:cubicBezTo>
                  <a:pt x="1211" y="84"/>
                  <a:pt x="1215" y="81"/>
                  <a:pt x="1219" y="78"/>
                </a:cubicBezTo>
                <a:cubicBezTo>
                  <a:pt x="1206" y="82"/>
                  <a:pt x="1196" y="91"/>
                  <a:pt x="1182" y="89"/>
                </a:cubicBezTo>
                <a:cubicBezTo>
                  <a:pt x="1182" y="86"/>
                  <a:pt x="1184" y="85"/>
                  <a:pt x="1186" y="85"/>
                </a:cubicBezTo>
                <a:cubicBezTo>
                  <a:pt x="1187" y="85"/>
                  <a:pt x="1187" y="88"/>
                  <a:pt x="1190" y="87"/>
                </a:cubicBezTo>
                <a:cubicBezTo>
                  <a:pt x="1192" y="86"/>
                  <a:pt x="1191" y="83"/>
                  <a:pt x="1193" y="82"/>
                </a:cubicBezTo>
                <a:cubicBezTo>
                  <a:pt x="1197" y="82"/>
                  <a:pt x="1199" y="79"/>
                  <a:pt x="1202" y="76"/>
                </a:cubicBezTo>
                <a:cubicBezTo>
                  <a:pt x="1208" y="74"/>
                  <a:pt x="1214" y="73"/>
                  <a:pt x="1213" y="65"/>
                </a:cubicBezTo>
                <a:cubicBezTo>
                  <a:pt x="1211" y="63"/>
                  <a:pt x="1211" y="66"/>
                  <a:pt x="1208" y="65"/>
                </a:cubicBezTo>
                <a:cubicBezTo>
                  <a:pt x="1209" y="63"/>
                  <a:pt x="1207" y="63"/>
                  <a:pt x="1207" y="61"/>
                </a:cubicBezTo>
                <a:cubicBezTo>
                  <a:pt x="1211" y="57"/>
                  <a:pt x="1216" y="53"/>
                  <a:pt x="1220" y="49"/>
                </a:cubicBezTo>
                <a:cubicBezTo>
                  <a:pt x="1211" y="49"/>
                  <a:pt x="1207" y="54"/>
                  <a:pt x="1197" y="53"/>
                </a:cubicBezTo>
                <a:cubicBezTo>
                  <a:pt x="1201" y="47"/>
                  <a:pt x="1207" y="43"/>
                  <a:pt x="1211" y="37"/>
                </a:cubicBezTo>
                <a:cubicBezTo>
                  <a:pt x="1204" y="37"/>
                  <a:pt x="1197" y="45"/>
                  <a:pt x="1191" y="40"/>
                </a:cubicBezTo>
                <a:cubicBezTo>
                  <a:pt x="1187" y="33"/>
                  <a:pt x="1196" y="30"/>
                  <a:pt x="1195" y="27"/>
                </a:cubicBezTo>
                <a:cubicBezTo>
                  <a:pt x="1195" y="29"/>
                  <a:pt x="1190" y="29"/>
                  <a:pt x="1191" y="27"/>
                </a:cubicBezTo>
                <a:cubicBezTo>
                  <a:pt x="1191" y="24"/>
                  <a:pt x="1191" y="24"/>
                  <a:pt x="1193" y="21"/>
                </a:cubicBezTo>
                <a:cubicBezTo>
                  <a:pt x="1188" y="22"/>
                  <a:pt x="1187" y="19"/>
                  <a:pt x="1185" y="17"/>
                </a:cubicBezTo>
                <a:cubicBezTo>
                  <a:pt x="1186" y="13"/>
                  <a:pt x="1192" y="14"/>
                  <a:pt x="1191" y="9"/>
                </a:cubicBezTo>
                <a:cubicBezTo>
                  <a:pt x="1169" y="0"/>
                  <a:pt x="1158" y="26"/>
                  <a:pt x="1138" y="26"/>
                </a:cubicBezTo>
                <a:cubicBezTo>
                  <a:pt x="1138" y="30"/>
                  <a:pt x="1137" y="33"/>
                  <a:pt x="1135" y="37"/>
                </a:cubicBezTo>
                <a:cubicBezTo>
                  <a:pt x="1139" y="37"/>
                  <a:pt x="1144" y="31"/>
                  <a:pt x="1146" y="36"/>
                </a:cubicBezTo>
                <a:cubicBezTo>
                  <a:pt x="1134" y="51"/>
                  <a:pt x="1109" y="51"/>
                  <a:pt x="1093" y="63"/>
                </a:cubicBezTo>
                <a:cubicBezTo>
                  <a:pt x="1096" y="62"/>
                  <a:pt x="1095" y="64"/>
                  <a:pt x="1094" y="65"/>
                </a:cubicBezTo>
                <a:cubicBezTo>
                  <a:pt x="1098" y="66"/>
                  <a:pt x="1101" y="68"/>
                  <a:pt x="1103" y="70"/>
                </a:cubicBezTo>
                <a:cubicBezTo>
                  <a:pt x="1104" y="74"/>
                  <a:pt x="1100" y="74"/>
                  <a:pt x="1101" y="78"/>
                </a:cubicBezTo>
                <a:cubicBezTo>
                  <a:pt x="1108" y="90"/>
                  <a:pt x="1107" y="106"/>
                  <a:pt x="1094" y="112"/>
                </a:cubicBezTo>
                <a:cubicBezTo>
                  <a:pt x="1090" y="108"/>
                  <a:pt x="1082" y="112"/>
                  <a:pt x="1079" y="109"/>
                </a:cubicBezTo>
                <a:cubicBezTo>
                  <a:pt x="1080" y="106"/>
                  <a:pt x="1082" y="105"/>
                  <a:pt x="1084" y="104"/>
                </a:cubicBezTo>
                <a:cubicBezTo>
                  <a:pt x="1085" y="106"/>
                  <a:pt x="1086" y="106"/>
                  <a:pt x="1085" y="108"/>
                </a:cubicBezTo>
                <a:cubicBezTo>
                  <a:pt x="1094" y="106"/>
                  <a:pt x="1099" y="95"/>
                  <a:pt x="1098" y="86"/>
                </a:cubicBezTo>
                <a:cubicBezTo>
                  <a:pt x="1096" y="85"/>
                  <a:pt x="1094" y="88"/>
                  <a:pt x="1093" y="86"/>
                </a:cubicBezTo>
                <a:cubicBezTo>
                  <a:pt x="1095" y="83"/>
                  <a:pt x="1094" y="83"/>
                  <a:pt x="1093" y="79"/>
                </a:cubicBezTo>
                <a:cubicBezTo>
                  <a:pt x="1083" y="79"/>
                  <a:pt x="1080" y="86"/>
                  <a:pt x="1074" y="90"/>
                </a:cubicBezTo>
                <a:cubicBezTo>
                  <a:pt x="1076" y="96"/>
                  <a:pt x="1078" y="103"/>
                  <a:pt x="1074" y="108"/>
                </a:cubicBezTo>
                <a:cubicBezTo>
                  <a:pt x="1065" y="111"/>
                  <a:pt x="1061" y="120"/>
                  <a:pt x="1055" y="127"/>
                </a:cubicBezTo>
                <a:cubicBezTo>
                  <a:pt x="1057" y="127"/>
                  <a:pt x="1055" y="131"/>
                  <a:pt x="1057" y="131"/>
                </a:cubicBezTo>
                <a:close/>
                <a:moveTo>
                  <a:pt x="1218" y="20"/>
                </a:moveTo>
                <a:cubicBezTo>
                  <a:pt x="1212" y="21"/>
                  <a:pt x="1203" y="24"/>
                  <a:pt x="1201" y="26"/>
                </a:cubicBezTo>
                <a:cubicBezTo>
                  <a:pt x="1208" y="25"/>
                  <a:pt x="1214" y="25"/>
                  <a:pt x="1218" y="20"/>
                </a:cubicBezTo>
                <a:close/>
                <a:moveTo>
                  <a:pt x="1239" y="43"/>
                </a:moveTo>
                <a:cubicBezTo>
                  <a:pt x="1239" y="44"/>
                  <a:pt x="1237" y="44"/>
                  <a:pt x="1236" y="43"/>
                </a:cubicBezTo>
                <a:cubicBezTo>
                  <a:pt x="1236" y="41"/>
                  <a:pt x="1239" y="42"/>
                  <a:pt x="1239" y="40"/>
                </a:cubicBezTo>
                <a:cubicBezTo>
                  <a:pt x="1237" y="41"/>
                  <a:pt x="1237" y="38"/>
                  <a:pt x="1236" y="37"/>
                </a:cubicBezTo>
                <a:cubicBezTo>
                  <a:pt x="1238" y="36"/>
                  <a:pt x="1238" y="33"/>
                  <a:pt x="1240" y="32"/>
                </a:cubicBezTo>
                <a:cubicBezTo>
                  <a:pt x="1237" y="32"/>
                  <a:pt x="1236" y="35"/>
                  <a:pt x="1234" y="37"/>
                </a:cubicBezTo>
                <a:cubicBezTo>
                  <a:pt x="1238" y="42"/>
                  <a:pt x="1223" y="44"/>
                  <a:pt x="1221" y="50"/>
                </a:cubicBezTo>
                <a:cubicBezTo>
                  <a:pt x="1228" y="50"/>
                  <a:pt x="1239" y="48"/>
                  <a:pt x="1239" y="43"/>
                </a:cubicBezTo>
                <a:close/>
                <a:moveTo>
                  <a:pt x="1204" y="47"/>
                </a:moveTo>
                <a:cubicBezTo>
                  <a:pt x="1210" y="48"/>
                  <a:pt x="1212" y="45"/>
                  <a:pt x="1214" y="43"/>
                </a:cubicBezTo>
                <a:cubicBezTo>
                  <a:pt x="1211" y="45"/>
                  <a:pt x="1206" y="42"/>
                  <a:pt x="1204" y="47"/>
                </a:cubicBezTo>
                <a:close/>
                <a:moveTo>
                  <a:pt x="1117" y="481"/>
                </a:moveTo>
                <a:cubicBezTo>
                  <a:pt x="1118" y="481"/>
                  <a:pt x="1118" y="481"/>
                  <a:pt x="1119" y="481"/>
                </a:cubicBezTo>
                <a:cubicBezTo>
                  <a:pt x="1118" y="481"/>
                  <a:pt x="1118" y="481"/>
                  <a:pt x="1117" y="481"/>
                </a:cubicBezTo>
                <a:close/>
                <a:moveTo>
                  <a:pt x="1284" y="478"/>
                </a:moveTo>
                <a:cubicBezTo>
                  <a:pt x="1280" y="478"/>
                  <a:pt x="1276" y="483"/>
                  <a:pt x="1274" y="481"/>
                </a:cubicBezTo>
                <a:cubicBezTo>
                  <a:pt x="1274" y="479"/>
                  <a:pt x="1277" y="479"/>
                  <a:pt x="1277" y="476"/>
                </a:cubicBezTo>
                <a:cubicBezTo>
                  <a:pt x="1263" y="476"/>
                  <a:pt x="1257" y="490"/>
                  <a:pt x="1237" y="485"/>
                </a:cubicBezTo>
                <a:cubicBezTo>
                  <a:pt x="1236" y="486"/>
                  <a:pt x="1232" y="490"/>
                  <a:pt x="1229" y="487"/>
                </a:cubicBezTo>
                <a:cubicBezTo>
                  <a:pt x="1233" y="485"/>
                  <a:pt x="1236" y="483"/>
                  <a:pt x="1239" y="480"/>
                </a:cubicBezTo>
                <a:cubicBezTo>
                  <a:pt x="1236" y="480"/>
                  <a:pt x="1232" y="485"/>
                  <a:pt x="1230" y="483"/>
                </a:cubicBezTo>
                <a:cubicBezTo>
                  <a:pt x="1233" y="480"/>
                  <a:pt x="1237" y="479"/>
                  <a:pt x="1240" y="475"/>
                </a:cubicBezTo>
                <a:cubicBezTo>
                  <a:pt x="1239" y="474"/>
                  <a:pt x="1238" y="473"/>
                  <a:pt x="1238" y="471"/>
                </a:cubicBezTo>
                <a:cubicBezTo>
                  <a:pt x="1239" y="471"/>
                  <a:pt x="1240" y="470"/>
                  <a:pt x="1242" y="469"/>
                </a:cubicBezTo>
                <a:cubicBezTo>
                  <a:pt x="1250" y="479"/>
                  <a:pt x="1256" y="465"/>
                  <a:pt x="1266" y="463"/>
                </a:cubicBezTo>
                <a:cubicBezTo>
                  <a:pt x="1266" y="467"/>
                  <a:pt x="1266" y="467"/>
                  <a:pt x="1266" y="467"/>
                </a:cubicBezTo>
                <a:cubicBezTo>
                  <a:pt x="1269" y="468"/>
                  <a:pt x="1272" y="463"/>
                  <a:pt x="1270" y="462"/>
                </a:cubicBezTo>
                <a:cubicBezTo>
                  <a:pt x="1270" y="463"/>
                  <a:pt x="1268" y="463"/>
                  <a:pt x="1267" y="462"/>
                </a:cubicBezTo>
                <a:cubicBezTo>
                  <a:pt x="1270" y="457"/>
                  <a:pt x="1282" y="456"/>
                  <a:pt x="1281" y="451"/>
                </a:cubicBezTo>
                <a:cubicBezTo>
                  <a:pt x="1277" y="456"/>
                  <a:pt x="1269" y="456"/>
                  <a:pt x="1263" y="457"/>
                </a:cubicBezTo>
                <a:cubicBezTo>
                  <a:pt x="1265" y="462"/>
                  <a:pt x="1259" y="464"/>
                  <a:pt x="1256" y="465"/>
                </a:cubicBezTo>
                <a:cubicBezTo>
                  <a:pt x="1253" y="461"/>
                  <a:pt x="1247" y="466"/>
                  <a:pt x="1244" y="465"/>
                </a:cubicBezTo>
                <a:cubicBezTo>
                  <a:pt x="1244" y="467"/>
                  <a:pt x="1243" y="468"/>
                  <a:pt x="1242" y="468"/>
                </a:cubicBezTo>
                <a:cubicBezTo>
                  <a:pt x="1230" y="469"/>
                  <a:pt x="1219" y="479"/>
                  <a:pt x="1209" y="485"/>
                </a:cubicBezTo>
                <a:cubicBezTo>
                  <a:pt x="1212" y="487"/>
                  <a:pt x="1210" y="494"/>
                  <a:pt x="1208" y="496"/>
                </a:cubicBezTo>
                <a:cubicBezTo>
                  <a:pt x="1205" y="497"/>
                  <a:pt x="1202" y="498"/>
                  <a:pt x="1200" y="499"/>
                </a:cubicBezTo>
                <a:cubicBezTo>
                  <a:pt x="1200" y="504"/>
                  <a:pt x="1204" y="505"/>
                  <a:pt x="1203" y="510"/>
                </a:cubicBezTo>
                <a:cubicBezTo>
                  <a:pt x="1199" y="511"/>
                  <a:pt x="1195" y="513"/>
                  <a:pt x="1192" y="508"/>
                </a:cubicBezTo>
                <a:cubicBezTo>
                  <a:pt x="1188" y="507"/>
                  <a:pt x="1188" y="510"/>
                  <a:pt x="1184" y="510"/>
                </a:cubicBezTo>
                <a:cubicBezTo>
                  <a:pt x="1184" y="504"/>
                  <a:pt x="1184" y="504"/>
                  <a:pt x="1184" y="504"/>
                </a:cubicBezTo>
                <a:cubicBezTo>
                  <a:pt x="1192" y="501"/>
                  <a:pt x="1199" y="497"/>
                  <a:pt x="1204" y="491"/>
                </a:cubicBezTo>
                <a:cubicBezTo>
                  <a:pt x="1200" y="491"/>
                  <a:pt x="1199" y="495"/>
                  <a:pt x="1194" y="494"/>
                </a:cubicBezTo>
                <a:cubicBezTo>
                  <a:pt x="1194" y="493"/>
                  <a:pt x="1194" y="492"/>
                  <a:pt x="1193" y="492"/>
                </a:cubicBezTo>
                <a:cubicBezTo>
                  <a:pt x="1191" y="493"/>
                  <a:pt x="1189" y="495"/>
                  <a:pt x="1186" y="495"/>
                </a:cubicBezTo>
                <a:cubicBezTo>
                  <a:pt x="1184" y="494"/>
                  <a:pt x="1185" y="491"/>
                  <a:pt x="1182" y="490"/>
                </a:cubicBezTo>
                <a:cubicBezTo>
                  <a:pt x="1181" y="492"/>
                  <a:pt x="1181" y="496"/>
                  <a:pt x="1178" y="496"/>
                </a:cubicBezTo>
                <a:cubicBezTo>
                  <a:pt x="1180" y="496"/>
                  <a:pt x="1180" y="499"/>
                  <a:pt x="1179" y="501"/>
                </a:cubicBezTo>
                <a:cubicBezTo>
                  <a:pt x="1179" y="504"/>
                  <a:pt x="1172" y="505"/>
                  <a:pt x="1173" y="508"/>
                </a:cubicBezTo>
                <a:cubicBezTo>
                  <a:pt x="1177" y="507"/>
                  <a:pt x="1179" y="501"/>
                  <a:pt x="1183" y="504"/>
                </a:cubicBezTo>
                <a:cubicBezTo>
                  <a:pt x="1179" y="506"/>
                  <a:pt x="1175" y="509"/>
                  <a:pt x="1173" y="514"/>
                </a:cubicBezTo>
                <a:cubicBezTo>
                  <a:pt x="1170" y="513"/>
                  <a:pt x="1170" y="516"/>
                  <a:pt x="1168" y="516"/>
                </a:cubicBezTo>
                <a:cubicBezTo>
                  <a:pt x="1166" y="512"/>
                  <a:pt x="1166" y="512"/>
                  <a:pt x="1167" y="508"/>
                </a:cubicBezTo>
                <a:cubicBezTo>
                  <a:pt x="1159" y="508"/>
                  <a:pt x="1160" y="498"/>
                  <a:pt x="1156" y="494"/>
                </a:cubicBezTo>
                <a:cubicBezTo>
                  <a:pt x="1152" y="493"/>
                  <a:pt x="1153" y="496"/>
                  <a:pt x="1150" y="495"/>
                </a:cubicBezTo>
                <a:cubicBezTo>
                  <a:pt x="1150" y="493"/>
                  <a:pt x="1147" y="493"/>
                  <a:pt x="1147" y="492"/>
                </a:cubicBezTo>
                <a:cubicBezTo>
                  <a:pt x="1147" y="490"/>
                  <a:pt x="1149" y="486"/>
                  <a:pt x="1147" y="485"/>
                </a:cubicBezTo>
                <a:cubicBezTo>
                  <a:pt x="1146" y="487"/>
                  <a:pt x="1141" y="485"/>
                  <a:pt x="1140" y="484"/>
                </a:cubicBezTo>
                <a:cubicBezTo>
                  <a:pt x="1140" y="481"/>
                  <a:pt x="1140" y="478"/>
                  <a:pt x="1144" y="476"/>
                </a:cubicBezTo>
                <a:cubicBezTo>
                  <a:pt x="1139" y="475"/>
                  <a:pt x="1138" y="476"/>
                  <a:pt x="1134" y="477"/>
                </a:cubicBezTo>
                <a:cubicBezTo>
                  <a:pt x="1133" y="470"/>
                  <a:pt x="1145" y="471"/>
                  <a:pt x="1145" y="467"/>
                </a:cubicBezTo>
                <a:cubicBezTo>
                  <a:pt x="1135" y="466"/>
                  <a:pt x="1132" y="477"/>
                  <a:pt x="1127" y="481"/>
                </a:cubicBezTo>
                <a:cubicBezTo>
                  <a:pt x="1127" y="477"/>
                  <a:pt x="1127" y="477"/>
                  <a:pt x="1127" y="477"/>
                </a:cubicBezTo>
                <a:cubicBezTo>
                  <a:pt x="1123" y="478"/>
                  <a:pt x="1122" y="480"/>
                  <a:pt x="1119" y="481"/>
                </a:cubicBezTo>
                <a:cubicBezTo>
                  <a:pt x="1120" y="481"/>
                  <a:pt x="1118" y="482"/>
                  <a:pt x="1118" y="483"/>
                </a:cubicBezTo>
                <a:cubicBezTo>
                  <a:pt x="1120" y="484"/>
                  <a:pt x="1121" y="479"/>
                  <a:pt x="1123" y="482"/>
                </a:cubicBezTo>
                <a:cubicBezTo>
                  <a:pt x="1122" y="483"/>
                  <a:pt x="1121" y="485"/>
                  <a:pt x="1122" y="487"/>
                </a:cubicBezTo>
                <a:cubicBezTo>
                  <a:pt x="1123" y="489"/>
                  <a:pt x="1126" y="488"/>
                  <a:pt x="1127" y="490"/>
                </a:cubicBezTo>
                <a:cubicBezTo>
                  <a:pt x="1126" y="492"/>
                  <a:pt x="1125" y="494"/>
                  <a:pt x="1122" y="494"/>
                </a:cubicBezTo>
                <a:cubicBezTo>
                  <a:pt x="1122" y="493"/>
                  <a:pt x="1123" y="492"/>
                  <a:pt x="1122" y="492"/>
                </a:cubicBezTo>
                <a:cubicBezTo>
                  <a:pt x="1121" y="496"/>
                  <a:pt x="1117" y="492"/>
                  <a:pt x="1114" y="495"/>
                </a:cubicBezTo>
                <a:cubicBezTo>
                  <a:pt x="1115" y="494"/>
                  <a:pt x="1116" y="493"/>
                  <a:pt x="1116" y="492"/>
                </a:cubicBezTo>
                <a:cubicBezTo>
                  <a:pt x="1113" y="491"/>
                  <a:pt x="1112" y="493"/>
                  <a:pt x="1108" y="493"/>
                </a:cubicBezTo>
                <a:cubicBezTo>
                  <a:pt x="1107" y="497"/>
                  <a:pt x="1110" y="498"/>
                  <a:pt x="1112" y="499"/>
                </a:cubicBezTo>
                <a:cubicBezTo>
                  <a:pt x="1106" y="505"/>
                  <a:pt x="1101" y="501"/>
                  <a:pt x="1094" y="505"/>
                </a:cubicBezTo>
                <a:cubicBezTo>
                  <a:pt x="1094" y="504"/>
                  <a:pt x="1094" y="502"/>
                  <a:pt x="1093" y="502"/>
                </a:cubicBezTo>
                <a:cubicBezTo>
                  <a:pt x="1092" y="505"/>
                  <a:pt x="1090" y="508"/>
                  <a:pt x="1086" y="508"/>
                </a:cubicBezTo>
                <a:cubicBezTo>
                  <a:pt x="1086" y="508"/>
                  <a:pt x="1085" y="507"/>
                  <a:pt x="1085" y="507"/>
                </a:cubicBezTo>
                <a:cubicBezTo>
                  <a:pt x="1089" y="500"/>
                  <a:pt x="1096" y="497"/>
                  <a:pt x="1104" y="494"/>
                </a:cubicBezTo>
                <a:cubicBezTo>
                  <a:pt x="1104" y="490"/>
                  <a:pt x="1109" y="491"/>
                  <a:pt x="1111" y="488"/>
                </a:cubicBezTo>
                <a:cubicBezTo>
                  <a:pt x="1100" y="492"/>
                  <a:pt x="1093" y="498"/>
                  <a:pt x="1083" y="499"/>
                </a:cubicBezTo>
                <a:cubicBezTo>
                  <a:pt x="1083" y="498"/>
                  <a:pt x="1082" y="496"/>
                  <a:pt x="1080" y="496"/>
                </a:cubicBezTo>
                <a:cubicBezTo>
                  <a:pt x="1080" y="500"/>
                  <a:pt x="1077" y="501"/>
                  <a:pt x="1075" y="498"/>
                </a:cubicBezTo>
                <a:cubicBezTo>
                  <a:pt x="1075" y="502"/>
                  <a:pt x="1070" y="500"/>
                  <a:pt x="1070" y="504"/>
                </a:cubicBezTo>
                <a:cubicBezTo>
                  <a:pt x="1071" y="504"/>
                  <a:pt x="1072" y="505"/>
                  <a:pt x="1072" y="506"/>
                </a:cubicBezTo>
                <a:cubicBezTo>
                  <a:pt x="1068" y="506"/>
                  <a:pt x="1068" y="510"/>
                  <a:pt x="1066" y="511"/>
                </a:cubicBezTo>
                <a:cubicBezTo>
                  <a:pt x="1054" y="509"/>
                  <a:pt x="1047" y="530"/>
                  <a:pt x="1036" y="521"/>
                </a:cubicBezTo>
                <a:cubicBezTo>
                  <a:pt x="1048" y="505"/>
                  <a:pt x="1064" y="499"/>
                  <a:pt x="1084" y="493"/>
                </a:cubicBezTo>
                <a:cubicBezTo>
                  <a:pt x="1088" y="495"/>
                  <a:pt x="1101" y="492"/>
                  <a:pt x="1103" y="487"/>
                </a:cubicBezTo>
                <a:cubicBezTo>
                  <a:pt x="1101" y="484"/>
                  <a:pt x="1097" y="487"/>
                  <a:pt x="1095" y="485"/>
                </a:cubicBezTo>
                <a:cubicBezTo>
                  <a:pt x="1098" y="482"/>
                  <a:pt x="1097" y="480"/>
                  <a:pt x="1096" y="477"/>
                </a:cubicBezTo>
                <a:cubicBezTo>
                  <a:pt x="1096" y="479"/>
                  <a:pt x="1090" y="480"/>
                  <a:pt x="1089" y="479"/>
                </a:cubicBezTo>
                <a:cubicBezTo>
                  <a:pt x="1093" y="475"/>
                  <a:pt x="1099" y="467"/>
                  <a:pt x="1101" y="463"/>
                </a:cubicBezTo>
                <a:cubicBezTo>
                  <a:pt x="1094" y="466"/>
                  <a:pt x="1087" y="474"/>
                  <a:pt x="1081" y="469"/>
                </a:cubicBezTo>
                <a:cubicBezTo>
                  <a:pt x="1082" y="477"/>
                  <a:pt x="1084" y="475"/>
                  <a:pt x="1083" y="483"/>
                </a:cubicBezTo>
                <a:cubicBezTo>
                  <a:pt x="1078" y="485"/>
                  <a:pt x="1073" y="492"/>
                  <a:pt x="1066" y="489"/>
                </a:cubicBezTo>
                <a:cubicBezTo>
                  <a:pt x="1074" y="487"/>
                  <a:pt x="1061" y="482"/>
                  <a:pt x="1067" y="480"/>
                </a:cubicBezTo>
                <a:cubicBezTo>
                  <a:pt x="1058" y="477"/>
                  <a:pt x="1056" y="487"/>
                  <a:pt x="1049" y="489"/>
                </a:cubicBezTo>
                <a:cubicBezTo>
                  <a:pt x="1044" y="477"/>
                  <a:pt x="1060" y="474"/>
                  <a:pt x="1067" y="467"/>
                </a:cubicBezTo>
                <a:cubicBezTo>
                  <a:pt x="1061" y="466"/>
                  <a:pt x="1059" y="471"/>
                  <a:pt x="1053" y="471"/>
                </a:cubicBezTo>
                <a:cubicBezTo>
                  <a:pt x="1053" y="469"/>
                  <a:pt x="1059" y="468"/>
                  <a:pt x="1057" y="467"/>
                </a:cubicBezTo>
                <a:cubicBezTo>
                  <a:pt x="1053" y="469"/>
                  <a:pt x="1047" y="472"/>
                  <a:pt x="1042" y="471"/>
                </a:cubicBezTo>
                <a:cubicBezTo>
                  <a:pt x="1040" y="468"/>
                  <a:pt x="1047" y="468"/>
                  <a:pt x="1044" y="466"/>
                </a:cubicBezTo>
                <a:cubicBezTo>
                  <a:pt x="1042" y="469"/>
                  <a:pt x="1039" y="470"/>
                  <a:pt x="1036" y="471"/>
                </a:cubicBezTo>
                <a:cubicBezTo>
                  <a:pt x="1035" y="474"/>
                  <a:pt x="1036" y="473"/>
                  <a:pt x="1036" y="477"/>
                </a:cubicBezTo>
                <a:cubicBezTo>
                  <a:pt x="1031" y="479"/>
                  <a:pt x="1028" y="483"/>
                  <a:pt x="1022" y="483"/>
                </a:cubicBezTo>
                <a:cubicBezTo>
                  <a:pt x="1012" y="476"/>
                  <a:pt x="1004" y="492"/>
                  <a:pt x="995" y="493"/>
                </a:cubicBezTo>
                <a:cubicBezTo>
                  <a:pt x="995" y="493"/>
                  <a:pt x="995" y="494"/>
                  <a:pt x="993" y="493"/>
                </a:cubicBezTo>
                <a:cubicBezTo>
                  <a:pt x="993" y="493"/>
                  <a:pt x="994" y="493"/>
                  <a:pt x="995" y="493"/>
                </a:cubicBezTo>
                <a:cubicBezTo>
                  <a:pt x="994" y="492"/>
                  <a:pt x="993" y="490"/>
                  <a:pt x="994" y="490"/>
                </a:cubicBezTo>
                <a:cubicBezTo>
                  <a:pt x="996" y="486"/>
                  <a:pt x="1004" y="483"/>
                  <a:pt x="999" y="478"/>
                </a:cubicBezTo>
                <a:cubicBezTo>
                  <a:pt x="995" y="481"/>
                  <a:pt x="990" y="480"/>
                  <a:pt x="986" y="483"/>
                </a:cubicBezTo>
                <a:cubicBezTo>
                  <a:pt x="986" y="490"/>
                  <a:pt x="982" y="493"/>
                  <a:pt x="977" y="494"/>
                </a:cubicBezTo>
                <a:cubicBezTo>
                  <a:pt x="977" y="498"/>
                  <a:pt x="980" y="498"/>
                  <a:pt x="980" y="502"/>
                </a:cubicBezTo>
                <a:cubicBezTo>
                  <a:pt x="977" y="504"/>
                  <a:pt x="971" y="509"/>
                  <a:pt x="968" y="505"/>
                </a:cubicBezTo>
                <a:cubicBezTo>
                  <a:pt x="975" y="501"/>
                  <a:pt x="976" y="488"/>
                  <a:pt x="979" y="482"/>
                </a:cubicBezTo>
                <a:cubicBezTo>
                  <a:pt x="980" y="482"/>
                  <a:pt x="981" y="483"/>
                  <a:pt x="982" y="483"/>
                </a:cubicBezTo>
                <a:cubicBezTo>
                  <a:pt x="987" y="475"/>
                  <a:pt x="1000" y="476"/>
                  <a:pt x="1005" y="467"/>
                </a:cubicBezTo>
                <a:cubicBezTo>
                  <a:pt x="1000" y="465"/>
                  <a:pt x="999" y="471"/>
                  <a:pt x="996" y="468"/>
                </a:cubicBezTo>
                <a:cubicBezTo>
                  <a:pt x="998" y="466"/>
                  <a:pt x="998" y="464"/>
                  <a:pt x="997" y="463"/>
                </a:cubicBezTo>
                <a:cubicBezTo>
                  <a:pt x="993" y="468"/>
                  <a:pt x="992" y="476"/>
                  <a:pt x="985" y="476"/>
                </a:cubicBezTo>
                <a:cubicBezTo>
                  <a:pt x="982" y="476"/>
                  <a:pt x="983" y="472"/>
                  <a:pt x="980" y="474"/>
                </a:cubicBezTo>
                <a:cubicBezTo>
                  <a:pt x="980" y="470"/>
                  <a:pt x="980" y="470"/>
                  <a:pt x="980" y="470"/>
                </a:cubicBezTo>
                <a:cubicBezTo>
                  <a:pt x="978" y="470"/>
                  <a:pt x="976" y="473"/>
                  <a:pt x="975" y="470"/>
                </a:cubicBezTo>
                <a:cubicBezTo>
                  <a:pt x="980" y="468"/>
                  <a:pt x="982" y="453"/>
                  <a:pt x="988" y="457"/>
                </a:cubicBezTo>
                <a:cubicBezTo>
                  <a:pt x="988" y="455"/>
                  <a:pt x="990" y="453"/>
                  <a:pt x="993" y="451"/>
                </a:cubicBezTo>
                <a:cubicBezTo>
                  <a:pt x="1007" y="446"/>
                  <a:pt x="1018" y="439"/>
                  <a:pt x="1033" y="433"/>
                </a:cubicBezTo>
                <a:cubicBezTo>
                  <a:pt x="1035" y="435"/>
                  <a:pt x="1033" y="435"/>
                  <a:pt x="1032" y="437"/>
                </a:cubicBezTo>
                <a:cubicBezTo>
                  <a:pt x="1043" y="428"/>
                  <a:pt x="1057" y="419"/>
                  <a:pt x="1073" y="417"/>
                </a:cubicBezTo>
                <a:cubicBezTo>
                  <a:pt x="1079" y="415"/>
                  <a:pt x="1084" y="406"/>
                  <a:pt x="1092" y="407"/>
                </a:cubicBezTo>
                <a:cubicBezTo>
                  <a:pt x="1094" y="401"/>
                  <a:pt x="1100" y="400"/>
                  <a:pt x="1106" y="398"/>
                </a:cubicBezTo>
                <a:cubicBezTo>
                  <a:pt x="1105" y="404"/>
                  <a:pt x="1099" y="401"/>
                  <a:pt x="1095" y="406"/>
                </a:cubicBezTo>
                <a:cubicBezTo>
                  <a:pt x="1097" y="407"/>
                  <a:pt x="1096" y="410"/>
                  <a:pt x="1098" y="411"/>
                </a:cubicBezTo>
                <a:cubicBezTo>
                  <a:pt x="1103" y="409"/>
                  <a:pt x="1105" y="404"/>
                  <a:pt x="1109" y="402"/>
                </a:cubicBezTo>
                <a:cubicBezTo>
                  <a:pt x="1110" y="403"/>
                  <a:pt x="1111" y="404"/>
                  <a:pt x="1110" y="405"/>
                </a:cubicBezTo>
                <a:cubicBezTo>
                  <a:pt x="1113" y="405"/>
                  <a:pt x="1114" y="404"/>
                  <a:pt x="1118" y="404"/>
                </a:cubicBezTo>
                <a:cubicBezTo>
                  <a:pt x="1117" y="397"/>
                  <a:pt x="1121" y="395"/>
                  <a:pt x="1125" y="392"/>
                </a:cubicBezTo>
                <a:cubicBezTo>
                  <a:pt x="1122" y="392"/>
                  <a:pt x="1120" y="394"/>
                  <a:pt x="1117" y="394"/>
                </a:cubicBezTo>
                <a:cubicBezTo>
                  <a:pt x="1117" y="393"/>
                  <a:pt x="1116" y="393"/>
                  <a:pt x="1116" y="392"/>
                </a:cubicBezTo>
                <a:cubicBezTo>
                  <a:pt x="1121" y="387"/>
                  <a:pt x="1128" y="383"/>
                  <a:pt x="1136" y="382"/>
                </a:cubicBezTo>
                <a:cubicBezTo>
                  <a:pt x="1134" y="384"/>
                  <a:pt x="1142" y="385"/>
                  <a:pt x="1137" y="389"/>
                </a:cubicBezTo>
                <a:cubicBezTo>
                  <a:pt x="1138" y="386"/>
                  <a:pt x="1134" y="386"/>
                  <a:pt x="1136" y="389"/>
                </a:cubicBezTo>
                <a:cubicBezTo>
                  <a:pt x="1133" y="390"/>
                  <a:pt x="1138" y="387"/>
                  <a:pt x="1137" y="390"/>
                </a:cubicBezTo>
                <a:cubicBezTo>
                  <a:pt x="1136" y="394"/>
                  <a:pt x="1131" y="397"/>
                  <a:pt x="1132" y="400"/>
                </a:cubicBezTo>
                <a:cubicBezTo>
                  <a:pt x="1132" y="397"/>
                  <a:pt x="1135" y="398"/>
                  <a:pt x="1136" y="400"/>
                </a:cubicBezTo>
                <a:cubicBezTo>
                  <a:pt x="1135" y="402"/>
                  <a:pt x="1131" y="402"/>
                  <a:pt x="1132" y="405"/>
                </a:cubicBezTo>
                <a:cubicBezTo>
                  <a:pt x="1135" y="407"/>
                  <a:pt x="1136" y="402"/>
                  <a:pt x="1136" y="404"/>
                </a:cubicBezTo>
                <a:cubicBezTo>
                  <a:pt x="1137" y="407"/>
                  <a:pt x="1134" y="407"/>
                  <a:pt x="1135" y="410"/>
                </a:cubicBezTo>
                <a:cubicBezTo>
                  <a:pt x="1138" y="411"/>
                  <a:pt x="1143" y="405"/>
                  <a:pt x="1146" y="403"/>
                </a:cubicBezTo>
                <a:cubicBezTo>
                  <a:pt x="1144" y="400"/>
                  <a:pt x="1139" y="405"/>
                  <a:pt x="1137" y="403"/>
                </a:cubicBezTo>
                <a:cubicBezTo>
                  <a:pt x="1147" y="401"/>
                  <a:pt x="1150" y="392"/>
                  <a:pt x="1158" y="387"/>
                </a:cubicBezTo>
                <a:cubicBezTo>
                  <a:pt x="1156" y="387"/>
                  <a:pt x="1154" y="387"/>
                  <a:pt x="1154" y="386"/>
                </a:cubicBezTo>
                <a:cubicBezTo>
                  <a:pt x="1160" y="382"/>
                  <a:pt x="1155" y="378"/>
                  <a:pt x="1162" y="374"/>
                </a:cubicBezTo>
                <a:cubicBezTo>
                  <a:pt x="1159" y="373"/>
                  <a:pt x="1157" y="376"/>
                  <a:pt x="1157" y="373"/>
                </a:cubicBezTo>
                <a:cubicBezTo>
                  <a:pt x="1159" y="370"/>
                  <a:pt x="1166" y="366"/>
                  <a:pt x="1165" y="364"/>
                </a:cubicBezTo>
                <a:cubicBezTo>
                  <a:pt x="1164" y="363"/>
                  <a:pt x="1155" y="366"/>
                  <a:pt x="1153" y="370"/>
                </a:cubicBezTo>
                <a:cubicBezTo>
                  <a:pt x="1152" y="370"/>
                  <a:pt x="1151" y="369"/>
                  <a:pt x="1149" y="368"/>
                </a:cubicBezTo>
                <a:cubicBezTo>
                  <a:pt x="1146" y="370"/>
                  <a:pt x="1145" y="373"/>
                  <a:pt x="1140" y="373"/>
                </a:cubicBezTo>
                <a:cubicBezTo>
                  <a:pt x="1140" y="371"/>
                  <a:pt x="1141" y="367"/>
                  <a:pt x="1139" y="366"/>
                </a:cubicBezTo>
                <a:cubicBezTo>
                  <a:pt x="1129" y="369"/>
                  <a:pt x="1120" y="381"/>
                  <a:pt x="1111" y="377"/>
                </a:cubicBezTo>
                <a:cubicBezTo>
                  <a:pt x="1104" y="387"/>
                  <a:pt x="1093" y="386"/>
                  <a:pt x="1083" y="390"/>
                </a:cubicBezTo>
                <a:cubicBezTo>
                  <a:pt x="1083" y="400"/>
                  <a:pt x="1069" y="397"/>
                  <a:pt x="1063" y="403"/>
                </a:cubicBezTo>
                <a:cubicBezTo>
                  <a:pt x="1061" y="400"/>
                  <a:pt x="1065" y="398"/>
                  <a:pt x="1061" y="397"/>
                </a:cubicBezTo>
                <a:cubicBezTo>
                  <a:pt x="1069" y="390"/>
                  <a:pt x="1076" y="376"/>
                  <a:pt x="1091" y="383"/>
                </a:cubicBezTo>
                <a:cubicBezTo>
                  <a:pt x="1093" y="381"/>
                  <a:pt x="1094" y="379"/>
                  <a:pt x="1098" y="378"/>
                </a:cubicBezTo>
                <a:cubicBezTo>
                  <a:pt x="1099" y="375"/>
                  <a:pt x="1097" y="376"/>
                  <a:pt x="1096" y="375"/>
                </a:cubicBezTo>
                <a:cubicBezTo>
                  <a:pt x="1099" y="373"/>
                  <a:pt x="1099" y="373"/>
                  <a:pt x="1098" y="370"/>
                </a:cubicBezTo>
                <a:cubicBezTo>
                  <a:pt x="1102" y="369"/>
                  <a:pt x="1104" y="366"/>
                  <a:pt x="1109" y="365"/>
                </a:cubicBezTo>
                <a:cubicBezTo>
                  <a:pt x="1112" y="365"/>
                  <a:pt x="1111" y="369"/>
                  <a:pt x="1114" y="369"/>
                </a:cubicBezTo>
                <a:cubicBezTo>
                  <a:pt x="1120" y="367"/>
                  <a:pt x="1124" y="363"/>
                  <a:pt x="1126" y="357"/>
                </a:cubicBezTo>
                <a:cubicBezTo>
                  <a:pt x="1121" y="356"/>
                  <a:pt x="1122" y="353"/>
                  <a:pt x="1122" y="350"/>
                </a:cubicBezTo>
                <a:cubicBezTo>
                  <a:pt x="1117" y="349"/>
                  <a:pt x="1117" y="344"/>
                  <a:pt x="1111" y="345"/>
                </a:cubicBezTo>
                <a:cubicBezTo>
                  <a:pt x="1111" y="342"/>
                  <a:pt x="1109" y="342"/>
                  <a:pt x="1110" y="339"/>
                </a:cubicBezTo>
                <a:cubicBezTo>
                  <a:pt x="1115" y="336"/>
                  <a:pt x="1120" y="333"/>
                  <a:pt x="1126" y="330"/>
                </a:cubicBezTo>
                <a:cubicBezTo>
                  <a:pt x="1125" y="323"/>
                  <a:pt x="1139" y="315"/>
                  <a:pt x="1144" y="318"/>
                </a:cubicBezTo>
                <a:cubicBezTo>
                  <a:pt x="1143" y="320"/>
                  <a:pt x="1139" y="320"/>
                  <a:pt x="1138" y="322"/>
                </a:cubicBezTo>
                <a:cubicBezTo>
                  <a:pt x="1147" y="322"/>
                  <a:pt x="1152" y="319"/>
                  <a:pt x="1158" y="315"/>
                </a:cubicBezTo>
                <a:cubicBezTo>
                  <a:pt x="1156" y="304"/>
                  <a:pt x="1167" y="311"/>
                  <a:pt x="1167" y="304"/>
                </a:cubicBezTo>
                <a:cubicBezTo>
                  <a:pt x="1159" y="307"/>
                  <a:pt x="1154" y="304"/>
                  <a:pt x="1147" y="308"/>
                </a:cubicBezTo>
                <a:cubicBezTo>
                  <a:pt x="1144" y="309"/>
                  <a:pt x="1142" y="315"/>
                  <a:pt x="1139" y="316"/>
                </a:cubicBezTo>
                <a:cubicBezTo>
                  <a:pt x="1139" y="316"/>
                  <a:pt x="1118" y="311"/>
                  <a:pt x="1116" y="311"/>
                </a:cubicBezTo>
                <a:cubicBezTo>
                  <a:pt x="1115" y="312"/>
                  <a:pt x="1112" y="316"/>
                  <a:pt x="1110" y="316"/>
                </a:cubicBezTo>
                <a:cubicBezTo>
                  <a:pt x="1107" y="317"/>
                  <a:pt x="1104" y="317"/>
                  <a:pt x="1102" y="321"/>
                </a:cubicBezTo>
                <a:cubicBezTo>
                  <a:pt x="1095" y="314"/>
                  <a:pt x="1088" y="326"/>
                  <a:pt x="1081" y="327"/>
                </a:cubicBezTo>
                <a:cubicBezTo>
                  <a:pt x="1076" y="326"/>
                  <a:pt x="1073" y="326"/>
                  <a:pt x="1070" y="324"/>
                </a:cubicBezTo>
                <a:cubicBezTo>
                  <a:pt x="1073" y="318"/>
                  <a:pt x="1078" y="314"/>
                  <a:pt x="1085" y="311"/>
                </a:cubicBezTo>
                <a:cubicBezTo>
                  <a:pt x="1087" y="312"/>
                  <a:pt x="1087" y="314"/>
                  <a:pt x="1089" y="315"/>
                </a:cubicBezTo>
                <a:cubicBezTo>
                  <a:pt x="1089" y="311"/>
                  <a:pt x="1089" y="312"/>
                  <a:pt x="1090" y="309"/>
                </a:cubicBezTo>
                <a:cubicBezTo>
                  <a:pt x="1098" y="307"/>
                  <a:pt x="1102" y="300"/>
                  <a:pt x="1108" y="295"/>
                </a:cubicBezTo>
                <a:cubicBezTo>
                  <a:pt x="1104" y="295"/>
                  <a:pt x="1104" y="297"/>
                  <a:pt x="1102" y="295"/>
                </a:cubicBezTo>
                <a:cubicBezTo>
                  <a:pt x="1107" y="291"/>
                  <a:pt x="1113" y="287"/>
                  <a:pt x="1121" y="285"/>
                </a:cubicBezTo>
                <a:cubicBezTo>
                  <a:pt x="1121" y="289"/>
                  <a:pt x="1124" y="288"/>
                  <a:pt x="1126" y="287"/>
                </a:cubicBezTo>
                <a:cubicBezTo>
                  <a:pt x="1126" y="286"/>
                  <a:pt x="1126" y="283"/>
                  <a:pt x="1125" y="282"/>
                </a:cubicBezTo>
                <a:cubicBezTo>
                  <a:pt x="1125" y="283"/>
                  <a:pt x="1120" y="283"/>
                  <a:pt x="1121" y="282"/>
                </a:cubicBezTo>
                <a:cubicBezTo>
                  <a:pt x="1121" y="281"/>
                  <a:pt x="1120" y="281"/>
                  <a:pt x="1120" y="280"/>
                </a:cubicBezTo>
                <a:cubicBezTo>
                  <a:pt x="1126" y="276"/>
                  <a:pt x="1130" y="273"/>
                  <a:pt x="1130" y="267"/>
                </a:cubicBezTo>
                <a:cubicBezTo>
                  <a:pt x="1126" y="267"/>
                  <a:pt x="1126" y="262"/>
                  <a:pt x="1122" y="262"/>
                </a:cubicBezTo>
                <a:cubicBezTo>
                  <a:pt x="1125" y="256"/>
                  <a:pt x="1132" y="253"/>
                  <a:pt x="1135" y="246"/>
                </a:cubicBezTo>
                <a:cubicBezTo>
                  <a:pt x="1123" y="249"/>
                  <a:pt x="1107" y="239"/>
                  <a:pt x="1098" y="249"/>
                </a:cubicBezTo>
                <a:cubicBezTo>
                  <a:pt x="1100" y="249"/>
                  <a:pt x="1099" y="253"/>
                  <a:pt x="1101" y="254"/>
                </a:cubicBezTo>
                <a:cubicBezTo>
                  <a:pt x="1096" y="256"/>
                  <a:pt x="1087" y="262"/>
                  <a:pt x="1082" y="259"/>
                </a:cubicBezTo>
                <a:cubicBezTo>
                  <a:pt x="1082" y="253"/>
                  <a:pt x="1083" y="249"/>
                  <a:pt x="1088" y="248"/>
                </a:cubicBezTo>
                <a:cubicBezTo>
                  <a:pt x="1093" y="241"/>
                  <a:pt x="1097" y="232"/>
                  <a:pt x="1099" y="224"/>
                </a:cubicBezTo>
                <a:cubicBezTo>
                  <a:pt x="1094" y="223"/>
                  <a:pt x="1092" y="222"/>
                  <a:pt x="1086" y="223"/>
                </a:cubicBezTo>
                <a:cubicBezTo>
                  <a:pt x="1085" y="221"/>
                  <a:pt x="1084" y="219"/>
                  <a:pt x="1083" y="216"/>
                </a:cubicBezTo>
                <a:cubicBezTo>
                  <a:pt x="1085" y="215"/>
                  <a:pt x="1087" y="214"/>
                  <a:pt x="1088" y="212"/>
                </a:cubicBezTo>
                <a:cubicBezTo>
                  <a:pt x="1077" y="213"/>
                  <a:pt x="1065" y="213"/>
                  <a:pt x="1061" y="223"/>
                </a:cubicBezTo>
                <a:cubicBezTo>
                  <a:pt x="1063" y="227"/>
                  <a:pt x="1066" y="228"/>
                  <a:pt x="1067" y="233"/>
                </a:cubicBezTo>
                <a:cubicBezTo>
                  <a:pt x="1062" y="235"/>
                  <a:pt x="1053" y="238"/>
                  <a:pt x="1047" y="235"/>
                </a:cubicBezTo>
                <a:cubicBezTo>
                  <a:pt x="1048" y="233"/>
                  <a:pt x="1050" y="230"/>
                  <a:pt x="1052" y="228"/>
                </a:cubicBezTo>
                <a:cubicBezTo>
                  <a:pt x="1049" y="228"/>
                  <a:pt x="1049" y="232"/>
                  <a:pt x="1046" y="233"/>
                </a:cubicBezTo>
                <a:cubicBezTo>
                  <a:pt x="1046" y="230"/>
                  <a:pt x="1043" y="230"/>
                  <a:pt x="1042" y="229"/>
                </a:cubicBezTo>
                <a:cubicBezTo>
                  <a:pt x="1047" y="219"/>
                  <a:pt x="1049" y="222"/>
                  <a:pt x="1051" y="211"/>
                </a:cubicBezTo>
                <a:cubicBezTo>
                  <a:pt x="1047" y="209"/>
                  <a:pt x="1038" y="216"/>
                  <a:pt x="1035" y="211"/>
                </a:cubicBezTo>
                <a:cubicBezTo>
                  <a:pt x="1035" y="210"/>
                  <a:pt x="1036" y="210"/>
                  <a:pt x="1037" y="208"/>
                </a:cubicBezTo>
                <a:cubicBezTo>
                  <a:pt x="1027" y="209"/>
                  <a:pt x="1025" y="218"/>
                  <a:pt x="1019" y="222"/>
                </a:cubicBezTo>
                <a:cubicBezTo>
                  <a:pt x="1014" y="227"/>
                  <a:pt x="1006" y="228"/>
                  <a:pt x="997" y="229"/>
                </a:cubicBezTo>
                <a:cubicBezTo>
                  <a:pt x="997" y="227"/>
                  <a:pt x="999" y="226"/>
                  <a:pt x="997" y="224"/>
                </a:cubicBezTo>
                <a:cubicBezTo>
                  <a:pt x="988" y="224"/>
                  <a:pt x="984" y="232"/>
                  <a:pt x="973" y="233"/>
                </a:cubicBezTo>
                <a:cubicBezTo>
                  <a:pt x="973" y="229"/>
                  <a:pt x="975" y="229"/>
                  <a:pt x="973" y="226"/>
                </a:cubicBezTo>
                <a:cubicBezTo>
                  <a:pt x="969" y="225"/>
                  <a:pt x="970" y="230"/>
                  <a:pt x="965" y="229"/>
                </a:cubicBezTo>
                <a:cubicBezTo>
                  <a:pt x="965" y="228"/>
                  <a:pt x="964" y="228"/>
                  <a:pt x="964" y="227"/>
                </a:cubicBezTo>
                <a:cubicBezTo>
                  <a:pt x="967" y="224"/>
                  <a:pt x="968" y="220"/>
                  <a:pt x="972" y="220"/>
                </a:cubicBezTo>
                <a:cubicBezTo>
                  <a:pt x="972" y="217"/>
                  <a:pt x="971" y="215"/>
                  <a:pt x="970" y="214"/>
                </a:cubicBezTo>
                <a:cubicBezTo>
                  <a:pt x="972" y="210"/>
                  <a:pt x="976" y="208"/>
                  <a:pt x="981" y="210"/>
                </a:cubicBezTo>
                <a:cubicBezTo>
                  <a:pt x="982" y="203"/>
                  <a:pt x="991" y="205"/>
                  <a:pt x="994" y="200"/>
                </a:cubicBezTo>
                <a:cubicBezTo>
                  <a:pt x="996" y="202"/>
                  <a:pt x="993" y="203"/>
                  <a:pt x="995" y="205"/>
                </a:cubicBezTo>
                <a:cubicBezTo>
                  <a:pt x="1000" y="205"/>
                  <a:pt x="1003" y="198"/>
                  <a:pt x="1007" y="202"/>
                </a:cubicBezTo>
                <a:cubicBezTo>
                  <a:pt x="1006" y="203"/>
                  <a:pt x="1007" y="206"/>
                  <a:pt x="1005" y="207"/>
                </a:cubicBezTo>
                <a:cubicBezTo>
                  <a:pt x="1008" y="208"/>
                  <a:pt x="1008" y="211"/>
                  <a:pt x="1012" y="210"/>
                </a:cubicBezTo>
                <a:cubicBezTo>
                  <a:pt x="1012" y="207"/>
                  <a:pt x="1012" y="207"/>
                  <a:pt x="1012" y="207"/>
                </a:cubicBezTo>
                <a:cubicBezTo>
                  <a:pt x="1012" y="205"/>
                  <a:pt x="1009" y="206"/>
                  <a:pt x="1009" y="205"/>
                </a:cubicBezTo>
                <a:cubicBezTo>
                  <a:pt x="1010" y="202"/>
                  <a:pt x="1011" y="203"/>
                  <a:pt x="1010" y="200"/>
                </a:cubicBezTo>
                <a:cubicBezTo>
                  <a:pt x="1022" y="195"/>
                  <a:pt x="1030" y="186"/>
                  <a:pt x="1037" y="176"/>
                </a:cubicBezTo>
                <a:cubicBezTo>
                  <a:pt x="1021" y="180"/>
                  <a:pt x="1012" y="194"/>
                  <a:pt x="998" y="197"/>
                </a:cubicBezTo>
                <a:cubicBezTo>
                  <a:pt x="1000" y="195"/>
                  <a:pt x="1002" y="194"/>
                  <a:pt x="1004" y="192"/>
                </a:cubicBezTo>
                <a:cubicBezTo>
                  <a:pt x="992" y="198"/>
                  <a:pt x="975" y="200"/>
                  <a:pt x="965" y="209"/>
                </a:cubicBezTo>
                <a:cubicBezTo>
                  <a:pt x="959" y="208"/>
                  <a:pt x="956" y="205"/>
                  <a:pt x="954" y="200"/>
                </a:cubicBezTo>
                <a:cubicBezTo>
                  <a:pt x="956" y="192"/>
                  <a:pt x="966" y="192"/>
                  <a:pt x="969" y="185"/>
                </a:cubicBezTo>
                <a:cubicBezTo>
                  <a:pt x="961" y="190"/>
                  <a:pt x="951" y="197"/>
                  <a:pt x="940" y="196"/>
                </a:cubicBezTo>
                <a:cubicBezTo>
                  <a:pt x="940" y="190"/>
                  <a:pt x="946" y="191"/>
                  <a:pt x="949" y="188"/>
                </a:cubicBezTo>
                <a:cubicBezTo>
                  <a:pt x="945" y="187"/>
                  <a:pt x="941" y="190"/>
                  <a:pt x="939" y="188"/>
                </a:cubicBezTo>
                <a:cubicBezTo>
                  <a:pt x="955" y="185"/>
                  <a:pt x="955" y="167"/>
                  <a:pt x="972" y="168"/>
                </a:cubicBezTo>
                <a:cubicBezTo>
                  <a:pt x="973" y="161"/>
                  <a:pt x="983" y="156"/>
                  <a:pt x="990" y="162"/>
                </a:cubicBezTo>
                <a:cubicBezTo>
                  <a:pt x="1000" y="158"/>
                  <a:pt x="993" y="135"/>
                  <a:pt x="1009" y="139"/>
                </a:cubicBezTo>
                <a:cubicBezTo>
                  <a:pt x="1006" y="143"/>
                  <a:pt x="1004" y="147"/>
                  <a:pt x="1002" y="152"/>
                </a:cubicBezTo>
                <a:cubicBezTo>
                  <a:pt x="1002" y="155"/>
                  <a:pt x="1007" y="157"/>
                  <a:pt x="1004" y="160"/>
                </a:cubicBezTo>
                <a:cubicBezTo>
                  <a:pt x="1010" y="160"/>
                  <a:pt x="1014" y="152"/>
                  <a:pt x="1021" y="155"/>
                </a:cubicBezTo>
                <a:cubicBezTo>
                  <a:pt x="1021" y="158"/>
                  <a:pt x="1018" y="156"/>
                  <a:pt x="1017" y="158"/>
                </a:cubicBezTo>
                <a:cubicBezTo>
                  <a:pt x="1029" y="158"/>
                  <a:pt x="1033" y="150"/>
                  <a:pt x="1038" y="143"/>
                </a:cubicBezTo>
                <a:cubicBezTo>
                  <a:pt x="1034" y="137"/>
                  <a:pt x="1039" y="133"/>
                  <a:pt x="1041" y="130"/>
                </a:cubicBezTo>
                <a:cubicBezTo>
                  <a:pt x="1034" y="132"/>
                  <a:pt x="1025" y="134"/>
                  <a:pt x="1022" y="128"/>
                </a:cubicBezTo>
                <a:cubicBezTo>
                  <a:pt x="1024" y="126"/>
                  <a:pt x="1025" y="125"/>
                  <a:pt x="1027" y="124"/>
                </a:cubicBezTo>
                <a:cubicBezTo>
                  <a:pt x="1024" y="123"/>
                  <a:pt x="1021" y="121"/>
                  <a:pt x="1016" y="122"/>
                </a:cubicBezTo>
                <a:cubicBezTo>
                  <a:pt x="1016" y="121"/>
                  <a:pt x="1017" y="120"/>
                  <a:pt x="1017" y="119"/>
                </a:cubicBezTo>
                <a:cubicBezTo>
                  <a:pt x="1014" y="118"/>
                  <a:pt x="1010" y="119"/>
                  <a:pt x="1007" y="121"/>
                </a:cubicBezTo>
                <a:cubicBezTo>
                  <a:pt x="1011" y="128"/>
                  <a:pt x="1002" y="129"/>
                  <a:pt x="997" y="131"/>
                </a:cubicBezTo>
                <a:cubicBezTo>
                  <a:pt x="997" y="128"/>
                  <a:pt x="1000" y="129"/>
                  <a:pt x="1000" y="127"/>
                </a:cubicBezTo>
                <a:cubicBezTo>
                  <a:pt x="997" y="126"/>
                  <a:pt x="993" y="128"/>
                  <a:pt x="992" y="126"/>
                </a:cubicBezTo>
                <a:cubicBezTo>
                  <a:pt x="990" y="124"/>
                  <a:pt x="993" y="121"/>
                  <a:pt x="991" y="119"/>
                </a:cubicBezTo>
                <a:cubicBezTo>
                  <a:pt x="979" y="119"/>
                  <a:pt x="971" y="128"/>
                  <a:pt x="960" y="125"/>
                </a:cubicBezTo>
                <a:cubicBezTo>
                  <a:pt x="962" y="117"/>
                  <a:pt x="978" y="122"/>
                  <a:pt x="980" y="113"/>
                </a:cubicBezTo>
                <a:cubicBezTo>
                  <a:pt x="976" y="111"/>
                  <a:pt x="976" y="112"/>
                  <a:pt x="978" y="109"/>
                </a:cubicBezTo>
                <a:cubicBezTo>
                  <a:pt x="976" y="107"/>
                  <a:pt x="967" y="113"/>
                  <a:pt x="964" y="108"/>
                </a:cubicBezTo>
                <a:cubicBezTo>
                  <a:pt x="966" y="107"/>
                  <a:pt x="973" y="102"/>
                  <a:pt x="971" y="103"/>
                </a:cubicBezTo>
                <a:cubicBezTo>
                  <a:pt x="963" y="105"/>
                  <a:pt x="956" y="107"/>
                  <a:pt x="949" y="108"/>
                </a:cubicBezTo>
                <a:cubicBezTo>
                  <a:pt x="946" y="106"/>
                  <a:pt x="944" y="104"/>
                  <a:pt x="942" y="101"/>
                </a:cubicBezTo>
                <a:cubicBezTo>
                  <a:pt x="943" y="98"/>
                  <a:pt x="946" y="97"/>
                  <a:pt x="950" y="97"/>
                </a:cubicBezTo>
                <a:cubicBezTo>
                  <a:pt x="949" y="98"/>
                  <a:pt x="948" y="98"/>
                  <a:pt x="949" y="100"/>
                </a:cubicBezTo>
                <a:cubicBezTo>
                  <a:pt x="951" y="99"/>
                  <a:pt x="954" y="99"/>
                  <a:pt x="954" y="97"/>
                </a:cubicBezTo>
                <a:cubicBezTo>
                  <a:pt x="952" y="95"/>
                  <a:pt x="949" y="93"/>
                  <a:pt x="947" y="91"/>
                </a:cubicBezTo>
                <a:cubicBezTo>
                  <a:pt x="937" y="94"/>
                  <a:pt x="931" y="100"/>
                  <a:pt x="928" y="109"/>
                </a:cubicBezTo>
                <a:cubicBezTo>
                  <a:pt x="925" y="108"/>
                  <a:pt x="923" y="106"/>
                  <a:pt x="920" y="105"/>
                </a:cubicBezTo>
                <a:cubicBezTo>
                  <a:pt x="924" y="104"/>
                  <a:pt x="923" y="98"/>
                  <a:pt x="922" y="96"/>
                </a:cubicBezTo>
                <a:cubicBezTo>
                  <a:pt x="921" y="97"/>
                  <a:pt x="922" y="100"/>
                  <a:pt x="920" y="100"/>
                </a:cubicBezTo>
                <a:cubicBezTo>
                  <a:pt x="919" y="100"/>
                  <a:pt x="917" y="100"/>
                  <a:pt x="917" y="101"/>
                </a:cubicBezTo>
                <a:cubicBezTo>
                  <a:pt x="919" y="98"/>
                  <a:pt x="914" y="97"/>
                  <a:pt x="913" y="95"/>
                </a:cubicBezTo>
                <a:cubicBezTo>
                  <a:pt x="902" y="97"/>
                  <a:pt x="897" y="105"/>
                  <a:pt x="885" y="103"/>
                </a:cubicBezTo>
                <a:cubicBezTo>
                  <a:pt x="883" y="100"/>
                  <a:pt x="889" y="98"/>
                  <a:pt x="889" y="95"/>
                </a:cubicBezTo>
                <a:cubicBezTo>
                  <a:pt x="886" y="94"/>
                  <a:pt x="885" y="89"/>
                  <a:pt x="882" y="88"/>
                </a:cubicBezTo>
                <a:cubicBezTo>
                  <a:pt x="882" y="87"/>
                  <a:pt x="888" y="86"/>
                  <a:pt x="885" y="85"/>
                </a:cubicBezTo>
                <a:cubicBezTo>
                  <a:pt x="881" y="88"/>
                  <a:pt x="880" y="82"/>
                  <a:pt x="876" y="85"/>
                </a:cubicBezTo>
                <a:cubicBezTo>
                  <a:pt x="864" y="96"/>
                  <a:pt x="859" y="114"/>
                  <a:pt x="848" y="126"/>
                </a:cubicBezTo>
                <a:cubicBezTo>
                  <a:pt x="848" y="132"/>
                  <a:pt x="848" y="132"/>
                  <a:pt x="848" y="132"/>
                </a:cubicBezTo>
                <a:cubicBezTo>
                  <a:pt x="843" y="134"/>
                  <a:pt x="831" y="140"/>
                  <a:pt x="830" y="129"/>
                </a:cubicBezTo>
                <a:cubicBezTo>
                  <a:pt x="827" y="131"/>
                  <a:pt x="824" y="128"/>
                  <a:pt x="819" y="128"/>
                </a:cubicBezTo>
                <a:cubicBezTo>
                  <a:pt x="817" y="127"/>
                  <a:pt x="820" y="124"/>
                  <a:pt x="819" y="123"/>
                </a:cubicBezTo>
                <a:cubicBezTo>
                  <a:pt x="816" y="123"/>
                  <a:pt x="815" y="125"/>
                  <a:pt x="814" y="122"/>
                </a:cubicBezTo>
                <a:cubicBezTo>
                  <a:pt x="816" y="117"/>
                  <a:pt x="813" y="115"/>
                  <a:pt x="814" y="113"/>
                </a:cubicBezTo>
                <a:cubicBezTo>
                  <a:pt x="803" y="117"/>
                  <a:pt x="788" y="117"/>
                  <a:pt x="783" y="128"/>
                </a:cubicBezTo>
                <a:cubicBezTo>
                  <a:pt x="780" y="127"/>
                  <a:pt x="776" y="129"/>
                  <a:pt x="778" y="130"/>
                </a:cubicBezTo>
                <a:cubicBezTo>
                  <a:pt x="787" y="126"/>
                  <a:pt x="797" y="127"/>
                  <a:pt x="805" y="121"/>
                </a:cubicBezTo>
                <a:cubicBezTo>
                  <a:pt x="806" y="122"/>
                  <a:pt x="809" y="123"/>
                  <a:pt x="809" y="125"/>
                </a:cubicBezTo>
                <a:cubicBezTo>
                  <a:pt x="807" y="125"/>
                  <a:pt x="806" y="127"/>
                  <a:pt x="806" y="128"/>
                </a:cubicBezTo>
                <a:cubicBezTo>
                  <a:pt x="808" y="130"/>
                  <a:pt x="811" y="127"/>
                  <a:pt x="811" y="128"/>
                </a:cubicBezTo>
                <a:cubicBezTo>
                  <a:pt x="808" y="130"/>
                  <a:pt x="807" y="133"/>
                  <a:pt x="808" y="137"/>
                </a:cubicBezTo>
                <a:cubicBezTo>
                  <a:pt x="804" y="138"/>
                  <a:pt x="798" y="138"/>
                  <a:pt x="794" y="137"/>
                </a:cubicBezTo>
                <a:cubicBezTo>
                  <a:pt x="792" y="137"/>
                  <a:pt x="794" y="141"/>
                  <a:pt x="792" y="141"/>
                </a:cubicBezTo>
                <a:cubicBezTo>
                  <a:pt x="781" y="142"/>
                  <a:pt x="775" y="147"/>
                  <a:pt x="769" y="153"/>
                </a:cubicBezTo>
                <a:cubicBezTo>
                  <a:pt x="761" y="150"/>
                  <a:pt x="756" y="155"/>
                  <a:pt x="750" y="157"/>
                </a:cubicBezTo>
                <a:cubicBezTo>
                  <a:pt x="750" y="161"/>
                  <a:pt x="753" y="161"/>
                  <a:pt x="753" y="165"/>
                </a:cubicBezTo>
                <a:cubicBezTo>
                  <a:pt x="757" y="164"/>
                  <a:pt x="759" y="160"/>
                  <a:pt x="762" y="158"/>
                </a:cubicBezTo>
                <a:cubicBezTo>
                  <a:pt x="764" y="160"/>
                  <a:pt x="768" y="160"/>
                  <a:pt x="770" y="162"/>
                </a:cubicBezTo>
                <a:cubicBezTo>
                  <a:pt x="759" y="170"/>
                  <a:pt x="749" y="184"/>
                  <a:pt x="731" y="179"/>
                </a:cubicBezTo>
                <a:cubicBezTo>
                  <a:pt x="727" y="172"/>
                  <a:pt x="723" y="166"/>
                  <a:pt x="722" y="156"/>
                </a:cubicBezTo>
                <a:cubicBezTo>
                  <a:pt x="714" y="156"/>
                  <a:pt x="714" y="142"/>
                  <a:pt x="716" y="138"/>
                </a:cubicBezTo>
                <a:cubicBezTo>
                  <a:pt x="719" y="129"/>
                  <a:pt x="741" y="128"/>
                  <a:pt x="735" y="115"/>
                </a:cubicBezTo>
                <a:cubicBezTo>
                  <a:pt x="734" y="114"/>
                  <a:pt x="731" y="115"/>
                  <a:pt x="729" y="115"/>
                </a:cubicBezTo>
                <a:cubicBezTo>
                  <a:pt x="723" y="109"/>
                  <a:pt x="723" y="96"/>
                  <a:pt x="715" y="94"/>
                </a:cubicBezTo>
                <a:cubicBezTo>
                  <a:pt x="712" y="93"/>
                  <a:pt x="709" y="98"/>
                  <a:pt x="707" y="93"/>
                </a:cubicBezTo>
                <a:cubicBezTo>
                  <a:pt x="714" y="88"/>
                  <a:pt x="716" y="77"/>
                  <a:pt x="721" y="70"/>
                </a:cubicBezTo>
                <a:cubicBezTo>
                  <a:pt x="708" y="72"/>
                  <a:pt x="691" y="71"/>
                  <a:pt x="678" y="76"/>
                </a:cubicBezTo>
                <a:cubicBezTo>
                  <a:pt x="679" y="74"/>
                  <a:pt x="682" y="74"/>
                  <a:pt x="682" y="72"/>
                </a:cubicBezTo>
                <a:cubicBezTo>
                  <a:pt x="678" y="74"/>
                  <a:pt x="676" y="74"/>
                  <a:pt x="672" y="75"/>
                </a:cubicBezTo>
                <a:cubicBezTo>
                  <a:pt x="672" y="77"/>
                  <a:pt x="672" y="79"/>
                  <a:pt x="673" y="80"/>
                </a:cubicBezTo>
                <a:cubicBezTo>
                  <a:pt x="668" y="83"/>
                  <a:pt x="661" y="91"/>
                  <a:pt x="655" y="87"/>
                </a:cubicBezTo>
                <a:cubicBezTo>
                  <a:pt x="648" y="89"/>
                  <a:pt x="648" y="97"/>
                  <a:pt x="640" y="98"/>
                </a:cubicBezTo>
                <a:cubicBezTo>
                  <a:pt x="638" y="96"/>
                  <a:pt x="641" y="96"/>
                  <a:pt x="639" y="95"/>
                </a:cubicBezTo>
                <a:cubicBezTo>
                  <a:pt x="634" y="108"/>
                  <a:pt x="620" y="113"/>
                  <a:pt x="611" y="123"/>
                </a:cubicBezTo>
                <a:cubicBezTo>
                  <a:pt x="615" y="123"/>
                  <a:pt x="609" y="127"/>
                  <a:pt x="612" y="128"/>
                </a:cubicBezTo>
                <a:cubicBezTo>
                  <a:pt x="613" y="125"/>
                  <a:pt x="616" y="127"/>
                  <a:pt x="616" y="128"/>
                </a:cubicBezTo>
                <a:cubicBezTo>
                  <a:pt x="612" y="133"/>
                  <a:pt x="604" y="133"/>
                  <a:pt x="598" y="136"/>
                </a:cubicBezTo>
                <a:cubicBezTo>
                  <a:pt x="591" y="128"/>
                  <a:pt x="572" y="131"/>
                  <a:pt x="566" y="137"/>
                </a:cubicBezTo>
                <a:cubicBezTo>
                  <a:pt x="537" y="144"/>
                  <a:pt x="518" y="160"/>
                  <a:pt x="491" y="170"/>
                </a:cubicBezTo>
                <a:cubicBezTo>
                  <a:pt x="489" y="168"/>
                  <a:pt x="486" y="167"/>
                  <a:pt x="484" y="166"/>
                </a:cubicBezTo>
                <a:cubicBezTo>
                  <a:pt x="486" y="164"/>
                  <a:pt x="486" y="158"/>
                  <a:pt x="484" y="156"/>
                </a:cubicBezTo>
                <a:cubicBezTo>
                  <a:pt x="480" y="156"/>
                  <a:pt x="480" y="159"/>
                  <a:pt x="477" y="159"/>
                </a:cubicBezTo>
                <a:cubicBezTo>
                  <a:pt x="477" y="155"/>
                  <a:pt x="480" y="153"/>
                  <a:pt x="480" y="150"/>
                </a:cubicBezTo>
                <a:cubicBezTo>
                  <a:pt x="454" y="144"/>
                  <a:pt x="433" y="163"/>
                  <a:pt x="415" y="167"/>
                </a:cubicBezTo>
                <a:cubicBezTo>
                  <a:pt x="424" y="161"/>
                  <a:pt x="430" y="153"/>
                  <a:pt x="438" y="148"/>
                </a:cubicBezTo>
                <a:cubicBezTo>
                  <a:pt x="439" y="145"/>
                  <a:pt x="437" y="146"/>
                  <a:pt x="437" y="143"/>
                </a:cubicBezTo>
                <a:cubicBezTo>
                  <a:pt x="438" y="143"/>
                  <a:pt x="440" y="142"/>
                  <a:pt x="442" y="142"/>
                </a:cubicBezTo>
                <a:cubicBezTo>
                  <a:pt x="442" y="130"/>
                  <a:pt x="459" y="133"/>
                  <a:pt x="461" y="123"/>
                </a:cubicBezTo>
                <a:cubicBezTo>
                  <a:pt x="461" y="120"/>
                  <a:pt x="456" y="121"/>
                  <a:pt x="455" y="118"/>
                </a:cubicBezTo>
                <a:cubicBezTo>
                  <a:pt x="454" y="114"/>
                  <a:pt x="456" y="112"/>
                  <a:pt x="456" y="108"/>
                </a:cubicBezTo>
                <a:cubicBezTo>
                  <a:pt x="451" y="103"/>
                  <a:pt x="446" y="105"/>
                  <a:pt x="441" y="106"/>
                </a:cubicBezTo>
                <a:cubicBezTo>
                  <a:pt x="426" y="109"/>
                  <a:pt x="417" y="110"/>
                  <a:pt x="406" y="115"/>
                </a:cubicBezTo>
                <a:cubicBezTo>
                  <a:pt x="401" y="117"/>
                  <a:pt x="397" y="121"/>
                  <a:pt x="391" y="123"/>
                </a:cubicBezTo>
                <a:cubicBezTo>
                  <a:pt x="387" y="124"/>
                  <a:pt x="383" y="124"/>
                  <a:pt x="380" y="125"/>
                </a:cubicBezTo>
                <a:cubicBezTo>
                  <a:pt x="340" y="136"/>
                  <a:pt x="304" y="163"/>
                  <a:pt x="273" y="177"/>
                </a:cubicBezTo>
                <a:cubicBezTo>
                  <a:pt x="273" y="176"/>
                  <a:pt x="273" y="175"/>
                  <a:pt x="272" y="175"/>
                </a:cubicBezTo>
                <a:cubicBezTo>
                  <a:pt x="271" y="177"/>
                  <a:pt x="271" y="178"/>
                  <a:pt x="270" y="179"/>
                </a:cubicBezTo>
                <a:cubicBezTo>
                  <a:pt x="252" y="188"/>
                  <a:pt x="234" y="197"/>
                  <a:pt x="220" y="210"/>
                </a:cubicBezTo>
                <a:cubicBezTo>
                  <a:pt x="225" y="224"/>
                  <a:pt x="199" y="227"/>
                  <a:pt x="196" y="237"/>
                </a:cubicBezTo>
                <a:cubicBezTo>
                  <a:pt x="198" y="237"/>
                  <a:pt x="201" y="236"/>
                  <a:pt x="203" y="237"/>
                </a:cubicBezTo>
                <a:cubicBezTo>
                  <a:pt x="197" y="239"/>
                  <a:pt x="194" y="243"/>
                  <a:pt x="190" y="246"/>
                </a:cubicBezTo>
                <a:cubicBezTo>
                  <a:pt x="202" y="242"/>
                  <a:pt x="216" y="236"/>
                  <a:pt x="226" y="241"/>
                </a:cubicBezTo>
                <a:cubicBezTo>
                  <a:pt x="224" y="244"/>
                  <a:pt x="219" y="244"/>
                  <a:pt x="219" y="249"/>
                </a:cubicBezTo>
                <a:cubicBezTo>
                  <a:pt x="227" y="247"/>
                  <a:pt x="229" y="247"/>
                  <a:pt x="238" y="246"/>
                </a:cubicBezTo>
                <a:cubicBezTo>
                  <a:pt x="238" y="244"/>
                  <a:pt x="237" y="242"/>
                  <a:pt x="239" y="242"/>
                </a:cubicBezTo>
                <a:cubicBezTo>
                  <a:pt x="247" y="246"/>
                  <a:pt x="251" y="236"/>
                  <a:pt x="258" y="235"/>
                </a:cubicBezTo>
                <a:cubicBezTo>
                  <a:pt x="261" y="240"/>
                  <a:pt x="269" y="242"/>
                  <a:pt x="267" y="249"/>
                </a:cubicBezTo>
                <a:cubicBezTo>
                  <a:pt x="272" y="253"/>
                  <a:pt x="282" y="242"/>
                  <a:pt x="282" y="252"/>
                </a:cubicBezTo>
                <a:cubicBezTo>
                  <a:pt x="289" y="251"/>
                  <a:pt x="293" y="255"/>
                  <a:pt x="298" y="257"/>
                </a:cubicBezTo>
                <a:cubicBezTo>
                  <a:pt x="298" y="258"/>
                  <a:pt x="297" y="259"/>
                  <a:pt x="297" y="260"/>
                </a:cubicBezTo>
                <a:cubicBezTo>
                  <a:pt x="300" y="260"/>
                  <a:pt x="308" y="256"/>
                  <a:pt x="308" y="261"/>
                </a:cubicBezTo>
                <a:cubicBezTo>
                  <a:pt x="278" y="290"/>
                  <a:pt x="235" y="307"/>
                  <a:pt x="198" y="329"/>
                </a:cubicBezTo>
                <a:cubicBezTo>
                  <a:pt x="198" y="326"/>
                  <a:pt x="195" y="328"/>
                  <a:pt x="193" y="328"/>
                </a:cubicBezTo>
                <a:cubicBezTo>
                  <a:pt x="193" y="333"/>
                  <a:pt x="193" y="333"/>
                  <a:pt x="193" y="333"/>
                </a:cubicBezTo>
                <a:cubicBezTo>
                  <a:pt x="183" y="339"/>
                  <a:pt x="172" y="344"/>
                  <a:pt x="160" y="343"/>
                </a:cubicBezTo>
                <a:cubicBezTo>
                  <a:pt x="159" y="346"/>
                  <a:pt x="160" y="345"/>
                  <a:pt x="160" y="349"/>
                </a:cubicBezTo>
                <a:cubicBezTo>
                  <a:pt x="157" y="350"/>
                  <a:pt x="155" y="353"/>
                  <a:pt x="152" y="354"/>
                </a:cubicBezTo>
                <a:cubicBezTo>
                  <a:pt x="143" y="348"/>
                  <a:pt x="138" y="361"/>
                  <a:pt x="130" y="358"/>
                </a:cubicBezTo>
                <a:cubicBezTo>
                  <a:pt x="127" y="373"/>
                  <a:pt x="112" y="371"/>
                  <a:pt x="104" y="380"/>
                </a:cubicBezTo>
                <a:cubicBezTo>
                  <a:pt x="100" y="377"/>
                  <a:pt x="95" y="382"/>
                  <a:pt x="97" y="388"/>
                </a:cubicBezTo>
                <a:cubicBezTo>
                  <a:pt x="90" y="391"/>
                  <a:pt x="86" y="391"/>
                  <a:pt x="79" y="389"/>
                </a:cubicBezTo>
                <a:cubicBezTo>
                  <a:pt x="76" y="393"/>
                  <a:pt x="72" y="396"/>
                  <a:pt x="65" y="394"/>
                </a:cubicBezTo>
                <a:cubicBezTo>
                  <a:pt x="64" y="397"/>
                  <a:pt x="61" y="400"/>
                  <a:pt x="63" y="404"/>
                </a:cubicBezTo>
                <a:cubicBezTo>
                  <a:pt x="62" y="402"/>
                  <a:pt x="64" y="401"/>
                  <a:pt x="66" y="402"/>
                </a:cubicBezTo>
                <a:cubicBezTo>
                  <a:pt x="63" y="411"/>
                  <a:pt x="51" y="417"/>
                  <a:pt x="48" y="424"/>
                </a:cubicBezTo>
                <a:cubicBezTo>
                  <a:pt x="52" y="424"/>
                  <a:pt x="57" y="420"/>
                  <a:pt x="60" y="422"/>
                </a:cubicBezTo>
                <a:cubicBezTo>
                  <a:pt x="60" y="425"/>
                  <a:pt x="56" y="424"/>
                  <a:pt x="56" y="427"/>
                </a:cubicBezTo>
                <a:cubicBezTo>
                  <a:pt x="62" y="428"/>
                  <a:pt x="74" y="422"/>
                  <a:pt x="78" y="429"/>
                </a:cubicBezTo>
                <a:cubicBezTo>
                  <a:pt x="77" y="430"/>
                  <a:pt x="76" y="432"/>
                  <a:pt x="76" y="435"/>
                </a:cubicBezTo>
                <a:cubicBezTo>
                  <a:pt x="81" y="441"/>
                  <a:pt x="92" y="436"/>
                  <a:pt x="97" y="434"/>
                </a:cubicBezTo>
                <a:cubicBezTo>
                  <a:pt x="97" y="435"/>
                  <a:pt x="97" y="435"/>
                  <a:pt x="98" y="436"/>
                </a:cubicBezTo>
                <a:cubicBezTo>
                  <a:pt x="99" y="440"/>
                  <a:pt x="96" y="440"/>
                  <a:pt x="96" y="442"/>
                </a:cubicBezTo>
                <a:cubicBezTo>
                  <a:pt x="104" y="446"/>
                  <a:pt x="118" y="444"/>
                  <a:pt x="118" y="456"/>
                </a:cubicBezTo>
                <a:cubicBezTo>
                  <a:pt x="141" y="448"/>
                  <a:pt x="161" y="432"/>
                  <a:pt x="185" y="422"/>
                </a:cubicBezTo>
                <a:cubicBezTo>
                  <a:pt x="185" y="430"/>
                  <a:pt x="181" y="436"/>
                  <a:pt x="176" y="440"/>
                </a:cubicBezTo>
                <a:cubicBezTo>
                  <a:pt x="178" y="440"/>
                  <a:pt x="181" y="439"/>
                  <a:pt x="181" y="441"/>
                </a:cubicBezTo>
                <a:cubicBezTo>
                  <a:pt x="178" y="445"/>
                  <a:pt x="175" y="449"/>
                  <a:pt x="170" y="451"/>
                </a:cubicBezTo>
                <a:cubicBezTo>
                  <a:pt x="169" y="456"/>
                  <a:pt x="164" y="461"/>
                  <a:pt x="159" y="459"/>
                </a:cubicBezTo>
                <a:cubicBezTo>
                  <a:pt x="153" y="466"/>
                  <a:pt x="156" y="482"/>
                  <a:pt x="146" y="488"/>
                </a:cubicBezTo>
                <a:cubicBezTo>
                  <a:pt x="143" y="486"/>
                  <a:pt x="143" y="491"/>
                  <a:pt x="141" y="492"/>
                </a:cubicBezTo>
                <a:cubicBezTo>
                  <a:pt x="145" y="493"/>
                  <a:pt x="153" y="487"/>
                  <a:pt x="156" y="494"/>
                </a:cubicBezTo>
                <a:cubicBezTo>
                  <a:pt x="157" y="498"/>
                  <a:pt x="152" y="496"/>
                  <a:pt x="152" y="500"/>
                </a:cubicBezTo>
                <a:cubicBezTo>
                  <a:pt x="158" y="500"/>
                  <a:pt x="166" y="497"/>
                  <a:pt x="167" y="503"/>
                </a:cubicBezTo>
                <a:cubicBezTo>
                  <a:pt x="163" y="508"/>
                  <a:pt x="154" y="509"/>
                  <a:pt x="150" y="514"/>
                </a:cubicBezTo>
                <a:cubicBezTo>
                  <a:pt x="158" y="511"/>
                  <a:pt x="180" y="494"/>
                  <a:pt x="177" y="515"/>
                </a:cubicBezTo>
                <a:cubicBezTo>
                  <a:pt x="184" y="519"/>
                  <a:pt x="191" y="507"/>
                  <a:pt x="196" y="512"/>
                </a:cubicBezTo>
                <a:cubicBezTo>
                  <a:pt x="196" y="514"/>
                  <a:pt x="194" y="513"/>
                  <a:pt x="195" y="516"/>
                </a:cubicBezTo>
                <a:cubicBezTo>
                  <a:pt x="197" y="516"/>
                  <a:pt x="198" y="518"/>
                  <a:pt x="199" y="519"/>
                </a:cubicBezTo>
                <a:cubicBezTo>
                  <a:pt x="202" y="531"/>
                  <a:pt x="200" y="545"/>
                  <a:pt x="185" y="547"/>
                </a:cubicBezTo>
                <a:cubicBezTo>
                  <a:pt x="183" y="545"/>
                  <a:pt x="180" y="544"/>
                  <a:pt x="181" y="539"/>
                </a:cubicBezTo>
                <a:cubicBezTo>
                  <a:pt x="180" y="539"/>
                  <a:pt x="176" y="540"/>
                  <a:pt x="176" y="538"/>
                </a:cubicBezTo>
                <a:cubicBezTo>
                  <a:pt x="174" y="534"/>
                  <a:pt x="179" y="533"/>
                  <a:pt x="183" y="534"/>
                </a:cubicBezTo>
                <a:cubicBezTo>
                  <a:pt x="182" y="531"/>
                  <a:pt x="183" y="530"/>
                  <a:pt x="184" y="528"/>
                </a:cubicBezTo>
                <a:cubicBezTo>
                  <a:pt x="170" y="529"/>
                  <a:pt x="162" y="535"/>
                  <a:pt x="152" y="540"/>
                </a:cubicBezTo>
                <a:cubicBezTo>
                  <a:pt x="157" y="544"/>
                  <a:pt x="155" y="556"/>
                  <a:pt x="154" y="561"/>
                </a:cubicBezTo>
                <a:cubicBezTo>
                  <a:pt x="159" y="559"/>
                  <a:pt x="166" y="561"/>
                  <a:pt x="173" y="560"/>
                </a:cubicBezTo>
                <a:cubicBezTo>
                  <a:pt x="172" y="564"/>
                  <a:pt x="168" y="564"/>
                  <a:pt x="168" y="569"/>
                </a:cubicBezTo>
                <a:cubicBezTo>
                  <a:pt x="173" y="570"/>
                  <a:pt x="183" y="570"/>
                  <a:pt x="184" y="563"/>
                </a:cubicBezTo>
                <a:cubicBezTo>
                  <a:pt x="181" y="563"/>
                  <a:pt x="175" y="566"/>
                  <a:pt x="174" y="562"/>
                </a:cubicBezTo>
                <a:cubicBezTo>
                  <a:pt x="178" y="558"/>
                  <a:pt x="181" y="560"/>
                  <a:pt x="187" y="559"/>
                </a:cubicBezTo>
                <a:cubicBezTo>
                  <a:pt x="188" y="546"/>
                  <a:pt x="202" y="543"/>
                  <a:pt x="209" y="540"/>
                </a:cubicBezTo>
                <a:cubicBezTo>
                  <a:pt x="209" y="542"/>
                  <a:pt x="207" y="542"/>
                  <a:pt x="207" y="544"/>
                </a:cubicBezTo>
                <a:cubicBezTo>
                  <a:pt x="208" y="544"/>
                  <a:pt x="209" y="544"/>
                  <a:pt x="209" y="546"/>
                </a:cubicBezTo>
                <a:cubicBezTo>
                  <a:pt x="208" y="547"/>
                  <a:pt x="207" y="549"/>
                  <a:pt x="206" y="550"/>
                </a:cubicBezTo>
                <a:cubicBezTo>
                  <a:pt x="212" y="550"/>
                  <a:pt x="215" y="547"/>
                  <a:pt x="219" y="545"/>
                </a:cubicBezTo>
                <a:cubicBezTo>
                  <a:pt x="221" y="547"/>
                  <a:pt x="223" y="545"/>
                  <a:pt x="225" y="547"/>
                </a:cubicBezTo>
                <a:cubicBezTo>
                  <a:pt x="226" y="540"/>
                  <a:pt x="228" y="536"/>
                  <a:pt x="235" y="535"/>
                </a:cubicBezTo>
                <a:cubicBezTo>
                  <a:pt x="235" y="532"/>
                  <a:pt x="238" y="530"/>
                  <a:pt x="243" y="529"/>
                </a:cubicBezTo>
                <a:cubicBezTo>
                  <a:pt x="243" y="530"/>
                  <a:pt x="242" y="531"/>
                  <a:pt x="243" y="532"/>
                </a:cubicBezTo>
                <a:cubicBezTo>
                  <a:pt x="247" y="532"/>
                  <a:pt x="257" y="528"/>
                  <a:pt x="262" y="533"/>
                </a:cubicBezTo>
                <a:cubicBezTo>
                  <a:pt x="263" y="537"/>
                  <a:pt x="261" y="539"/>
                  <a:pt x="259" y="542"/>
                </a:cubicBezTo>
                <a:cubicBezTo>
                  <a:pt x="262" y="541"/>
                  <a:pt x="262" y="545"/>
                  <a:pt x="262" y="547"/>
                </a:cubicBezTo>
                <a:cubicBezTo>
                  <a:pt x="261" y="549"/>
                  <a:pt x="260" y="552"/>
                  <a:pt x="258" y="553"/>
                </a:cubicBezTo>
                <a:cubicBezTo>
                  <a:pt x="244" y="550"/>
                  <a:pt x="243" y="562"/>
                  <a:pt x="237" y="566"/>
                </a:cubicBezTo>
                <a:cubicBezTo>
                  <a:pt x="233" y="568"/>
                  <a:pt x="230" y="568"/>
                  <a:pt x="229" y="573"/>
                </a:cubicBezTo>
                <a:cubicBezTo>
                  <a:pt x="230" y="573"/>
                  <a:pt x="232" y="572"/>
                  <a:pt x="231" y="574"/>
                </a:cubicBezTo>
                <a:cubicBezTo>
                  <a:pt x="227" y="580"/>
                  <a:pt x="221" y="583"/>
                  <a:pt x="221" y="592"/>
                </a:cubicBezTo>
                <a:cubicBezTo>
                  <a:pt x="225" y="596"/>
                  <a:pt x="220" y="604"/>
                  <a:pt x="215" y="603"/>
                </a:cubicBezTo>
                <a:cubicBezTo>
                  <a:pt x="217" y="607"/>
                  <a:pt x="215" y="608"/>
                  <a:pt x="214" y="611"/>
                </a:cubicBezTo>
                <a:cubicBezTo>
                  <a:pt x="221" y="612"/>
                  <a:pt x="227" y="616"/>
                  <a:pt x="233" y="617"/>
                </a:cubicBezTo>
                <a:cubicBezTo>
                  <a:pt x="241" y="619"/>
                  <a:pt x="252" y="615"/>
                  <a:pt x="259" y="615"/>
                </a:cubicBezTo>
                <a:cubicBezTo>
                  <a:pt x="265" y="615"/>
                  <a:pt x="273" y="622"/>
                  <a:pt x="281" y="619"/>
                </a:cubicBezTo>
                <a:cubicBezTo>
                  <a:pt x="269" y="621"/>
                  <a:pt x="263" y="628"/>
                  <a:pt x="255" y="634"/>
                </a:cubicBezTo>
                <a:cubicBezTo>
                  <a:pt x="232" y="636"/>
                  <a:pt x="212" y="624"/>
                  <a:pt x="196" y="630"/>
                </a:cubicBezTo>
                <a:cubicBezTo>
                  <a:pt x="192" y="641"/>
                  <a:pt x="209" y="638"/>
                  <a:pt x="204" y="645"/>
                </a:cubicBezTo>
                <a:cubicBezTo>
                  <a:pt x="208" y="642"/>
                  <a:pt x="217" y="644"/>
                  <a:pt x="218" y="650"/>
                </a:cubicBezTo>
                <a:cubicBezTo>
                  <a:pt x="210" y="649"/>
                  <a:pt x="209" y="655"/>
                  <a:pt x="206" y="658"/>
                </a:cubicBezTo>
                <a:cubicBezTo>
                  <a:pt x="211" y="655"/>
                  <a:pt x="218" y="655"/>
                  <a:pt x="219" y="648"/>
                </a:cubicBezTo>
                <a:cubicBezTo>
                  <a:pt x="223" y="649"/>
                  <a:pt x="221" y="651"/>
                  <a:pt x="222" y="652"/>
                </a:cubicBezTo>
                <a:cubicBezTo>
                  <a:pt x="222" y="651"/>
                  <a:pt x="224" y="651"/>
                  <a:pt x="225" y="651"/>
                </a:cubicBezTo>
                <a:cubicBezTo>
                  <a:pt x="234" y="657"/>
                  <a:pt x="249" y="651"/>
                  <a:pt x="256" y="658"/>
                </a:cubicBezTo>
                <a:cubicBezTo>
                  <a:pt x="252" y="671"/>
                  <a:pt x="237" y="674"/>
                  <a:pt x="234" y="689"/>
                </a:cubicBezTo>
                <a:cubicBezTo>
                  <a:pt x="231" y="688"/>
                  <a:pt x="231" y="690"/>
                  <a:pt x="229" y="691"/>
                </a:cubicBezTo>
                <a:cubicBezTo>
                  <a:pt x="230" y="694"/>
                  <a:pt x="231" y="697"/>
                  <a:pt x="230" y="701"/>
                </a:cubicBezTo>
                <a:cubicBezTo>
                  <a:pt x="218" y="704"/>
                  <a:pt x="215" y="717"/>
                  <a:pt x="201" y="719"/>
                </a:cubicBezTo>
                <a:cubicBezTo>
                  <a:pt x="198" y="725"/>
                  <a:pt x="196" y="728"/>
                  <a:pt x="196" y="735"/>
                </a:cubicBezTo>
                <a:cubicBezTo>
                  <a:pt x="186" y="742"/>
                  <a:pt x="177" y="752"/>
                  <a:pt x="177" y="765"/>
                </a:cubicBezTo>
                <a:cubicBezTo>
                  <a:pt x="178" y="767"/>
                  <a:pt x="183" y="764"/>
                  <a:pt x="183" y="766"/>
                </a:cubicBezTo>
                <a:cubicBezTo>
                  <a:pt x="181" y="766"/>
                  <a:pt x="182" y="768"/>
                  <a:pt x="183" y="769"/>
                </a:cubicBezTo>
                <a:cubicBezTo>
                  <a:pt x="180" y="769"/>
                  <a:pt x="179" y="770"/>
                  <a:pt x="177" y="771"/>
                </a:cubicBezTo>
                <a:cubicBezTo>
                  <a:pt x="180" y="773"/>
                  <a:pt x="184" y="772"/>
                  <a:pt x="186" y="774"/>
                </a:cubicBezTo>
                <a:cubicBezTo>
                  <a:pt x="185" y="776"/>
                  <a:pt x="180" y="776"/>
                  <a:pt x="179" y="779"/>
                </a:cubicBezTo>
                <a:cubicBezTo>
                  <a:pt x="185" y="779"/>
                  <a:pt x="190" y="779"/>
                  <a:pt x="191" y="774"/>
                </a:cubicBezTo>
                <a:cubicBezTo>
                  <a:pt x="194" y="775"/>
                  <a:pt x="195" y="776"/>
                  <a:pt x="197" y="778"/>
                </a:cubicBezTo>
                <a:cubicBezTo>
                  <a:pt x="197" y="780"/>
                  <a:pt x="195" y="781"/>
                  <a:pt x="194" y="783"/>
                </a:cubicBezTo>
                <a:cubicBezTo>
                  <a:pt x="199" y="780"/>
                  <a:pt x="205" y="777"/>
                  <a:pt x="210" y="781"/>
                </a:cubicBezTo>
                <a:cubicBezTo>
                  <a:pt x="203" y="785"/>
                  <a:pt x="199" y="793"/>
                  <a:pt x="192" y="798"/>
                </a:cubicBezTo>
                <a:cubicBezTo>
                  <a:pt x="188" y="797"/>
                  <a:pt x="187" y="800"/>
                  <a:pt x="184" y="800"/>
                </a:cubicBezTo>
                <a:cubicBezTo>
                  <a:pt x="178" y="811"/>
                  <a:pt x="164" y="813"/>
                  <a:pt x="157" y="821"/>
                </a:cubicBezTo>
                <a:cubicBezTo>
                  <a:pt x="159" y="822"/>
                  <a:pt x="161" y="819"/>
                  <a:pt x="162" y="821"/>
                </a:cubicBezTo>
                <a:cubicBezTo>
                  <a:pt x="162" y="824"/>
                  <a:pt x="161" y="825"/>
                  <a:pt x="161" y="827"/>
                </a:cubicBezTo>
                <a:cubicBezTo>
                  <a:pt x="163" y="827"/>
                  <a:pt x="165" y="828"/>
                  <a:pt x="166" y="829"/>
                </a:cubicBezTo>
                <a:cubicBezTo>
                  <a:pt x="166" y="831"/>
                  <a:pt x="165" y="834"/>
                  <a:pt x="164" y="835"/>
                </a:cubicBezTo>
                <a:cubicBezTo>
                  <a:pt x="167" y="836"/>
                  <a:pt x="167" y="834"/>
                  <a:pt x="170" y="834"/>
                </a:cubicBezTo>
                <a:cubicBezTo>
                  <a:pt x="173" y="836"/>
                  <a:pt x="168" y="839"/>
                  <a:pt x="171" y="840"/>
                </a:cubicBezTo>
                <a:cubicBezTo>
                  <a:pt x="172" y="839"/>
                  <a:pt x="174" y="837"/>
                  <a:pt x="177" y="837"/>
                </a:cubicBezTo>
                <a:cubicBezTo>
                  <a:pt x="174" y="843"/>
                  <a:pt x="166" y="842"/>
                  <a:pt x="165" y="849"/>
                </a:cubicBezTo>
                <a:cubicBezTo>
                  <a:pt x="171" y="853"/>
                  <a:pt x="177" y="848"/>
                  <a:pt x="181" y="844"/>
                </a:cubicBezTo>
                <a:cubicBezTo>
                  <a:pt x="188" y="844"/>
                  <a:pt x="190" y="839"/>
                  <a:pt x="195" y="836"/>
                </a:cubicBezTo>
                <a:cubicBezTo>
                  <a:pt x="194" y="834"/>
                  <a:pt x="192" y="829"/>
                  <a:pt x="195" y="828"/>
                </a:cubicBezTo>
                <a:cubicBezTo>
                  <a:pt x="198" y="829"/>
                  <a:pt x="198" y="828"/>
                  <a:pt x="201" y="828"/>
                </a:cubicBezTo>
                <a:cubicBezTo>
                  <a:pt x="201" y="829"/>
                  <a:pt x="201" y="831"/>
                  <a:pt x="202" y="832"/>
                </a:cubicBezTo>
                <a:cubicBezTo>
                  <a:pt x="204" y="829"/>
                  <a:pt x="209" y="829"/>
                  <a:pt x="212" y="827"/>
                </a:cubicBezTo>
                <a:cubicBezTo>
                  <a:pt x="212" y="828"/>
                  <a:pt x="214" y="828"/>
                  <a:pt x="214" y="829"/>
                </a:cubicBezTo>
                <a:cubicBezTo>
                  <a:pt x="214" y="834"/>
                  <a:pt x="214" y="834"/>
                  <a:pt x="214" y="834"/>
                </a:cubicBezTo>
                <a:cubicBezTo>
                  <a:pt x="207" y="834"/>
                  <a:pt x="206" y="841"/>
                  <a:pt x="201" y="844"/>
                </a:cubicBezTo>
                <a:cubicBezTo>
                  <a:pt x="207" y="841"/>
                  <a:pt x="209" y="842"/>
                  <a:pt x="217" y="843"/>
                </a:cubicBezTo>
                <a:cubicBezTo>
                  <a:pt x="216" y="845"/>
                  <a:pt x="214" y="845"/>
                  <a:pt x="214" y="847"/>
                </a:cubicBezTo>
                <a:cubicBezTo>
                  <a:pt x="215" y="848"/>
                  <a:pt x="217" y="848"/>
                  <a:pt x="218" y="849"/>
                </a:cubicBezTo>
                <a:cubicBezTo>
                  <a:pt x="216" y="853"/>
                  <a:pt x="213" y="860"/>
                  <a:pt x="208" y="860"/>
                </a:cubicBezTo>
                <a:cubicBezTo>
                  <a:pt x="208" y="863"/>
                  <a:pt x="211" y="862"/>
                  <a:pt x="210" y="865"/>
                </a:cubicBezTo>
                <a:cubicBezTo>
                  <a:pt x="197" y="876"/>
                  <a:pt x="185" y="889"/>
                  <a:pt x="169" y="898"/>
                </a:cubicBezTo>
                <a:cubicBezTo>
                  <a:pt x="169" y="897"/>
                  <a:pt x="168" y="897"/>
                  <a:pt x="168" y="896"/>
                </a:cubicBezTo>
                <a:cubicBezTo>
                  <a:pt x="167" y="892"/>
                  <a:pt x="173" y="890"/>
                  <a:pt x="172" y="888"/>
                </a:cubicBezTo>
                <a:cubicBezTo>
                  <a:pt x="165" y="891"/>
                  <a:pt x="162" y="898"/>
                  <a:pt x="154" y="900"/>
                </a:cubicBezTo>
                <a:cubicBezTo>
                  <a:pt x="153" y="903"/>
                  <a:pt x="156" y="906"/>
                  <a:pt x="152" y="908"/>
                </a:cubicBezTo>
                <a:cubicBezTo>
                  <a:pt x="149" y="908"/>
                  <a:pt x="147" y="908"/>
                  <a:pt x="144" y="909"/>
                </a:cubicBezTo>
                <a:cubicBezTo>
                  <a:pt x="141" y="921"/>
                  <a:pt x="124" y="923"/>
                  <a:pt x="119" y="931"/>
                </a:cubicBezTo>
                <a:cubicBezTo>
                  <a:pt x="117" y="931"/>
                  <a:pt x="107" y="936"/>
                  <a:pt x="108" y="939"/>
                </a:cubicBezTo>
                <a:cubicBezTo>
                  <a:pt x="114" y="935"/>
                  <a:pt x="117" y="932"/>
                  <a:pt x="125" y="930"/>
                </a:cubicBezTo>
                <a:cubicBezTo>
                  <a:pt x="124" y="930"/>
                  <a:pt x="123" y="929"/>
                  <a:pt x="123" y="927"/>
                </a:cubicBezTo>
                <a:cubicBezTo>
                  <a:pt x="139" y="919"/>
                  <a:pt x="157" y="910"/>
                  <a:pt x="170" y="901"/>
                </a:cubicBezTo>
                <a:cubicBezTo>
                  <a:pt x="170" y="903"/>
                  <a:pt x="170" y="904"/>
                  <a:pt x="172" y="903"/>
                </a:cubicBezTo>
                <a:cubicBezTo>
                  <a:pt x="174" y="897"/>
                  <a:pt x="179" y="894"/>
                  <a:pt x="185" y="892"/>
                </a:cubicBezTo>
                <a:cubicBezTo>
                  <a:pt x="187" y="891"/>
                  <a:pt x="184" y="888"/>
                  <a:pt x="187" y="887"/>
                </a:cubicBezTo>
                <a:cubicBezTo>
                  <a:pt x="189" y="890"/>
                  <a:pt x="192" y="886"/>
                  <a:pt x="193" y="888"/>
                </a:cubicBezTo>
                <a:cubicBezTo>
                  <a:pt x="193" y="892"/>
                  <a:pt x="190" y="895"/>
                  <a:pt x="187" y="893"/>
                </a:cubicBezTo>
                <a:cubicBezTo>
                  <a:pt x="183" y="898"/>
                  <a:pt x="180" y="903"/>
                  <a:pt x="176" y="908"/>
                </a:cubicBezTo>
                <a:cubicBezTo>
                  <a:pt x="178" y="908"/>
                  <a:pt x="181" y="905"/>
                  <a:pt x="182" y="907"/>
                </a:cubicBezTo>
                <a:cubicBezTo>
                  <a:pt x="183" y="919"/>
                  <a:pt x="166" y="918"/>
                  <a:pt x="164" y="925"/>
                </a:cubicBezTo>
                <a:cubicBezTo>
                  <a:pt x="175" y="921"/>
                  <a:pt x="188" y="915"/>
                  <a:pt x="199" y="914"/>
                </a:cubicBezTo>
                <a:cubicBezTo>
                  <a:pt x="200" y="912"/>
                  <a:pt x="201" y="911"/>
                  <a:pt x="204" y="911"/>
                </a:cubicBezTo>
                <a:cubicBezTo>
                  <a:pt x="204" y="914"/>
                  <a:pt x="201" y="914"/>
                  <a:pt x="199" y="915"/>
                </a:cubicBezTo>
                <a:cubicBezTo>
                  <a:pt x="202" y="915"/>
                  <a:pt x="203" y="916"/>
                  <a:pt x="203" y="918"/>
                </a:cubicBezTo>
                <a:cubicBezTo>
                  <a:pt x="196" y="933"/>
                  <a:pt x="176" y="935"/>
                  <a:pt x="165" y="947"/>
                </a:cubicBezTo>
                <a:cubicBezTo>
                  <a:pt x="170" y="948"/>
                  <a:pt x="172" y="945"/>
                  <a:pt x="174" y="943"/>
                </a:cubicBezTo>
                <a:cubicBezTo>
                  <a:pt x="185" y="944"/>
                  <a:pt x="191" y="934"/>
                  <a:pt x="199" y="929"/>
                </a:cubicBezTo>
                <a:cubicBezTo>
                  <a:pt x="209" y="924"/>
                  <a:pt x="222" y="921"/>
                  <a:pt x="231" y="915"/>
                </a:cubicBezTo>
                <a:cubicBezTo>
                  <a:pt x="232" y="917"/>
                  <a:pt x="234" y="917"/>
                  <a:pt x="236" y="917"/>
                </a:cubicBezTo>
                <a:cubicBezTo>
                  <a:pt x="238" y="916"/>
                  <a:pt x="239" y="915"/>
                  <a:pt x="242" y="915"/>
                </a:cubicBezTo>
                <a:cubicBezTo>
                  <a:pt x="242" y="918"/>
                  <a:pt x="238" y="918"/>
                  <a:pt x="238" y="920"/>
                </a:cubicBezTo>
                <a:cubicBezTo>
                  <a:pt x="240" y="923"/>
                  <a:pt x="245" y="920"/>
                  <a:pt x="247" y="921"/>
                </a:cubicBezTo>
                <a:cubicBezTo>
                  <a:pt x="241" y="923"/>
                  <a:pt x="242" y="927"/>
                  <a:pt x="238" y="930"/>
                </a:cubicBezTo>
                <a:cubicBezTo>
                  <a:pt x="237" y="928"/>
                  <a:pt x="234" y="928"/>
                  <a:pt x="232" y="927"/>
                </a:cubicBezTo>
                <a:cubicBezTo>
                  <a:pt x="231" y="930"/>
                  <a:pt x="228" y="931"/>
                  <a:pt x="225" y="932"/>
                </a:cubicBezTo>
                <a:cubicBezTo>
                  <a:pt x="225" y="934"/>
                  <a:pt x="224" y="938"/>
                  <a:pt x="226" y="939"/>
                </a:cubicBezTo>
                <a:cubicBezTo>
                  <a:pt x="233" y="932"/>
                  <a:pt x="239" y="930"/>
                  <a:pt x="251" y="929"/>
                </a:cubicBezTo>
                <a:cubicBezTo>
                  <a:pt x="250" y="932"/>
                  <a:pt x="252" y="933"/>
                  <a:pt x="251" y="936"/>
                </a:cubicBezTo>
                <a:cubicBezTo>
                  <a:pt x="251" y="936"/>
                  <a:pt x="250" y="937"/>
                  <a:pt x="250" y="937"/>
                </a:cubicBezTo>
                <a:cubicBezTo>
                  <a:pt x="247" y="936"/>
                  <a:pt x="243" y="936"/>
                  <a:pt x="240" y="936"/>
                </a:cubicBezTo>
                <a:cubicBezTo>
                  <a:pt x="234" y="943"/>
                  <a:pt x="227" y="949"/>
                  <a:pt x="221" y="956"/>
                </a:cubicBezTo>
                <a:cubicBezTo>
                  <a:pt x="214" y="957"/>
                  <a:pt x="211" y="962"/>
                  <a:pt x="207" y="966"/>
                </a:cubicBezTo>
                <a:cubicBezTo>
                  <a:pt x="206" y="966"/>
                  <a:pt x="202" y="967"/>
                  <a:pt x="205" y="967"/>
                </a:cubicBezTo>
                <a:cubicBezTo>
                  <a:pt x="212" y="968"/>
                  <a:pt x="212" y="961"/>
                  <a:pt x="220" y="964"/>
                </a:cubicBezTo>
                <a:cubicBezTo>
                  <a:pt x="221" y="958"/>
                  <a:pt x="229" y="960"/>
                  <a:pt x="231" y="956"/>
                </a:cubicBezTo>
                <a:cubicBezTo>
                  <a:pt x="234" y="958"/>
                  <a:pt x="233" y="959"/>
                  <a:pt x="234" y="961"/>
                </a:cubicBezTo>
                <a:cubicBezTo>
                  <a:pt x="234" y="958"/>
                  <a:pt x="238" y="963"/>
                  <a:pt x="237" y="959"/>
                </a:cubicBezTo>
                <a:cubicBezTo>
                  <a:pt x="236" y="958"/>
                  <a:pt x="233" y="960"/>
                  <a:pt x="234" y="955"/>
                </a:cubicBezTo>
                <a:cubicBezTo>
                  <a:pt x="236" y="954"/>
                  <a:pt x="238" y="950"/>
                  <a:pt x="240" y="952"/>
                </a:cubicBezTo>
                <a:cubicBezTo>
                  <a:pt x="241" y="956"/>
                  <a:pt x="235" y="954"/>
                  <a:pt x="238" y="957"/>
                </a:cubicBezTo>
                <a:cubicBezTo>
                  <a:pt x="240" y="956"/>
                  <a:pt x="243" y="956"/>
                  <a:pt x="246" y="955"/>
                </a:cubicBezTo>
                <a:cubicBezTo>
                  <a:pt x="242" y="950"/>
                  <a:pt x="251" y="954"/>
                  <a:pt x="252" y="952"/>
                </a:cubicBezTo>
                <a:cubicBezTo>
                  <a:pt x="248" y="950"/>
                  <a:pt x="253" y="948"/>
                  <a:pt x="253" y="946"/>
                </a:cubicBezTo>
                <a:cubicBezTo>
                  <a:pt x="249" y="944"/>
                  <a:pt x="250" y="949"/>
                  <a:pt x="248" y="947"/>
                </a:cubicBezTo>
                <a:cubicBezTo>
                  <a:pt x="248" y="946"/>
                  <a:pt x="249" y="945"/>
                  <a:pt x="251" y="944"/>
                </a:cubicBezTo>
                <a:cubicBezTo>
                  <a:pt x="258" y="946"/>
                  <a:pt x="261" y="934"/>
                  <a:pt x="266" y="936"/>
                </a:cubicBezTo>
                <a:cubicBezTo>
                  <a:pt x="263" y="938"/>
                  <a:pt x="265" y="939"/>
                  <a:pt x="264" y="942"/>
                </a:cubicBezTo>
                <a:cubicBezTo>
                  <a:pt x="261" y="940"/>
                  <a:pt x="260" y="947"/>
                  <a:pt x="256" y="948"/>
                </a:cubicBezTo>
                <a:cubicBezTo>
                  <a:pt x="258" y="949"/>
                  <a:pt x="257" y="955"/>
                  <a:pt x="254" y="957"/>
                </a:cubicBezTo>
                <a:cubicBezTo>
                  <a:pt x="262" y="956"/>
                  <a:pt x="271" y="953"/>
                  <a:pt x="272" y="963"/>
                </a:cubicBezTo>
                <a:cubicBezTo>
                  <a:pt x="269" y="966"/>
                  <a:pt x="259" y="967"/>
                  <a:pt x="262" y="972"/>
                </a:cubicBezTo>
                <a:cubicBezTo>
                  <a:pt x="266" y="967"/>
                  <a:pt x="273" y="964"/>
                  <a:pt x="278" y="960"/>
                </a:cubicBezTo>
                <a:cubicBezTo>
                  <a:pt x="277" y="959"/>
                  <a:pt x="273" y="961"/>
                  <a:pt x="273" y="959"/>
                </a:cubicBezTo>
                <a:cubicBezTo>
                  <a:pt x="276" y="959"/>
                  <a:pt x="278" y="957"/>
                  <a:pt x="276" y="955"/>
                </a:cubicBezTo>
                <a:cubicBezTo>
                  <a:pt x="276" y="953"/>
                  <a:pt x="272" y="955"/>
                  <a:pt x="272" y="952"/>
                </a:cubicBezTo>
                <a:cubicBezTo>
                  <a:pt x="277" y="948"/>
                  <a:pt x="283" y="945"/>
                  <a:pt x="289" y="941"/>
                </a:cubicBezTo>
                <a:cubicBezTo>
                  <a:pt x="292" y="944"/>
                  <a:pt x="286" y="947"/>
                  <a:pt x="290" y="949"/>
                </a:cubicBezTo>
                <a:cubicBezTo>
                  <a:pt x="287" y="953"/>
                  <a:pt x="283" y="956"/>
                  <a:pt x="280" y="960"/>
                </a:cubicBezTo>
                <a:cubicBezTo>
                  <a:pt x="283" y="959"/>
                  <a:pt x="281" y="963"/>
                  <a:pt x="282" y="965"/>
                </a:cubicBezTo>
                <a:cubicBezTo>
                  <a:pt x="275" y="968"/>
                  <a:pt x="273" y="977"/>
                  <a:pt x="263" y="978"/>
                </a:cubicBezTo>
                <a:cubicBezTo>
                  <a:pt x="266" y="983"/>
                  <a:pt x="257" y="979"/>
                  <a:pt x="257" y="983"/>
                </a:cubicBezTo>
                <a:cubicBezTo>
                  <a:pt x="271" y="983"/>
                  <a:pt x="278" y="967"/>
                  <a:pt x="296" y="968"/>
                </a:cubicBezTo>
                <a:cubicBezTo>
                  <a:pt x="298" y="973"/>
                  <a:pt x="297" y="975"/>
                  <a:pt x="300" y="978"/>
                </a:cubicBezTo>
                <a:cubicBezTo>
                  <a:pt x="297" y="992"/>
                  <a:pt x="280" y="991"/>
                  <a:pt x="273" y="1001"/>
                </a:cubicBezTo>
                <a:cubicBezTo>
                  <a:pt x="276" y="1001"/>
                  <a:pt x="278" y="998"/>
                  <a:pt x="279" y="1002"/>
                </a:cubicBezTo>
                <a:cubicBezTo>
                  <a:pt x="279" y="1006"/>
                  <a:pt x="275" y="1007"/>
                  <a:pt x="274" y="1011"/>
                </a:cubicBezTo>
                <a:cubicBezTo>
                  <a:pt x="277" y="1011"/>
                  <a:pt x="280" y="1010"/>
                  <a:pt x="280" y="1013"/>
                </a:cubicBezTo>
                <a:cubicBezTo>
                  <a:pt x="278" y="1017"/>
                  <a:pt x="269" y="1020"/>
                  <a:pt x="265" y="1015"/>
                </a:cubicBezTo>
                <a:cubicBezTo>
                  <a:pt x="256" y="1023"/>
                  <a:pt x="242" y="1026"/>
                  <a:pt x="234" y="1036"/>
                </a:cubicBezTo>
                <a:cubicBezTo>
                  <a:pt x="240" y="1036"/>
                  <a:pt x="237" y="1041"/>
                  <a:pt x="240" y="1043"/>
                </a:cubicBezTo>
                <a:cubicBezTo>
                  <a:pt x="243" y="1041"/>
                  <a:pt x="246" y="1040"/>
                  <a:pt x="251" y="1039"/>
                </a:cubicBezTo>
                <a:cubicBezTo>
                  <a:pt x="251" y="1042"/>
                  <a:pt x="247" y="1041"/>
                  <a:pt x="248" y="1044"/>
                </a:cubicBezTo>
                <a:cubicBezTo>
                  <a:pt x="258" y="1041"/>
                  <a:pt x="273" y="1045"/>
                  <a:pt x="280" y="1034"/>
                </a:cubicBezTo>
                <a:cubicBezTo>
                  <a:pt x="277" y="1034"/>
                  <a:pt x="276" y="1034"/>
                  <a:pt x="276" y="1031"/>
                </a:cubicBezTo>
                <a:cubicBezTo>
                  <a:pt x="278" y="1023"/>
                  <a:pt x="285" y="1020"/>
                  <a:pt x="290" y="1015"/>
                </a:cubicBezTo>
                <a:cubicBezTo>
                  <a:pt x="296" y="1015"/>
                  <a:pt x="304" y="1015"/>
                  <a:pt x="311" y="1015"/>
                </a:cubicBezTo>
                <a:cubicBezTo>
                  <a:pt x="314" y="1006"/>
                  <a:pt x="323" y="1003"/>
                  <a:pt x="327" y="995"/>
                </a:cubicBezTo>
                <a:cubicBezTo>
                  <a:pt x="326" y="991"/>
                  <a:pt x="327" y="989"/>
                  <a:pt x="328" y="986"/>
                </a:cubicBezTo>
                <a:cubicBezTo>
                  <a:pt x="326" y="985"/>
                  <a:pt x="326" y="982"/>
                  <a:pt x="325" y="980"/>
                </a:cubicBezTo>
                <a:cubicBezTo>
                  <a:pt x="328" y="973"/>
                  <a:pt x="341" y="971"/>
                  <a:pt x="338" y="985"/>
                </a:cubicBezTo>
                <a:cubicBezTo>
                  <a:pt x="342" y="986"/>
                  <a:pt x="345" y="990"/>
                  <a:pt x="349" y="992"/>
                </a:cubicBezTo>
                <a:cubicBezTo>
                  <a:pt x="350" y="996"/>
                  <a:pt x="347" y="996"/>
                  <a:pt x="347" y="999"/>
                </a:cubicBezTo>
                <a:cubicBezTo>
                  <a:pt x="349" y="999"/>
                  <a:pt x="351" y="1003"/>
                  <a:pt x="349" y="1005"/>
                </a:cubicBezTo>
                <a:cubicBezTo>
                  <a:pt x="356" y="1006"/>
                  <a:pt x="363" y="1007"/>
                  <a:pt x="364" y="1011"/>
                </a:cubicBezTo>
                <a:cubicBezTo>
                  <a:pt x="369" y="1008"/>
                  <a:pt x="375" y="1011"/>
                  <a:pt x="378" y="1015"/>
                </a:cubicBezTo>
                <a:cubicBezTo>
                  <a:pt x="378" y="1017"/>
                  <a:pt x="375" y="1016"/>
                  <a:pt x="376" y="1018"/>
                </a:cubicBezTo>
                <a:cubicBezTo>
                  <a:pt x="379" y="1019"/>
                  <a:pt x="380" y="1016"/>
                  <a:pt x="381" y="1019"/>
                </a:cubicBezTo>
                <a:cubicBezTo>
                  <a:pt x="381" y="1021"/>
                  <a:pt x="378" y="1020"/>
                  <a:pt x="378" y="1022"/>
                </a:cubicBezTo>
                <a:cubicBezTo>
                  <a:pt x="382" y="1022"/>
                  <a:pt x="383" y="1020"/>
                  <a:pt x="387" y="1020"/>
                </a:cubicBezTo>
                <a:cubicBezTo>
                  <a:pt x="389" y="1023"/>
                  <a:pt x="388" y="1024"/>
                  <a:pt x="390" y="1027"/>
                </a:cubicBezTo>
                <a:cubicBezTo>
                  <a:pt x="394" y="1025"/>
                  <a:pt x="396" y="1030"/>
                  <a:pt x="398" y="1033"/>
                </a:cubicBezTo>
                <a:cubicBezTo>
                  <a:pt x="385" y="1041"/>
                  <a:pt x="383" y="1053"/>
                  <a:pt x="378" y="1067"/>
                </a:cubicBezTo>
                <a:cubicBezTo>
                  <a:pt x="387" y="1070"/>
                  <a:pt x="401" y="1068"/>
                  <a:pt x="402" y="1080"/>
                </a:cubicBezTo>
                <a:cubicBezTo>
                  <a:pt x="407" y="1084"/>
                  <a:pt x="411" y="1089"/>
                  <a:pt x="417" y="1092"/>
                </a:cubicBezTo>
                <a:cubicBezTo>
                  <a:pt x="415" y="1096"/>
                  <a:pt x="418" y="1100"/>
                  <a:pt x="416" y="1103"/>
                </a:cubicBezTo>
                <a:cubicBezTo>
                  <a:pt x="420" y="1104"/>
                  <a:pt x="424" y="1105"/>
                  <a:pt x="428" y="1106"/>
                </a:cubicBezTo>
                <a:cubicBezTo>
                  <a:pt x="433" y="1104"/>
                  <a:pt x="435" y="1099"/>
                  <a:pt x="440" y="1096"/>
                </a:cubicBezTo>
                <a:cubicBezTo>
                  <a:pt x="451" y="1082"/>
                  <a:pt x="471" y="1076"/>
                  <a:pt x="486" y="1066"/>
                </a:cubicBezTo>
                <a:cubicBezTo>
                  <a:pt x="493" y="1070"/>
                  <a:pt x="499" y="1058"/>
                  <a:pt x="504" y="1054"/>
                </a:cubicBezTo>
                <a:cubicBezTo>
                  <a:pt x="507" y="1054"/>
                  <a:pt x="508" y="1057"/>
                  <a:pt x="512" y="1056"/>
                </a:cubicBezTo>
                <a:cubicBezTo>
                  <a:pt x="512" y="1049"/>
                  <a:pt x="522" y="1050"/>
                  <a:pt x="524" y="1051"/>
                </a:cubicBezTo>
                <a:cubicBezTo>
                  <a:pt x="520" y="1049"/>
                  <a:pt x="527" y="1043"/>
                  <a:pt x="530" y="1042"/>
                </a:cubicBezTo>
                <a:cubicBezTo>
                  <a:pt x="530" y="1048"/>
                  <a:pt x="540" y="1051"/>
                  <a:pt x="541" y="1059"/>
                </a:cubicBezTo>
                <a:cubicBezTo>
                  <a:pt x="538" y="1058"/>
                  <a:pt x="537" y="1062"/>
                  <a:pt x="533" y="1059"/>
                </a:cubicBezTo>
                <a:cubicBezTo>
                  <a:pt x="532" y="1065"/>
                  <a:pt x="533" y="1067"/>
                  <a:pt x="533" y="1073"/>
                </a:cubicBezTo>
                <a:cubicBezTo>
                  <a:pt x="537" y="1073"/>
                  <a:pt x="537" y="1078"/>
                  <a:pt x="541" y="1078"/>
                </a:cubicBezTo>
                <a:cubicBezTo>
                  <a:pt x="542" y="1074"/>
                  <a:pt x="540" y="1072"/>
                  <a:pt x="545" y="1072"/>
                </a:cubicBezTo>
                <a:cubicBezTo>
                  <a:pt x="545" y="1075"/>
                  <a:pt x="540" y="1077"/>
                  <a:pt x="545" y="1077"/>
                </a:cubicBezTo>
                <a:cubicBezTo>
                  <a:pt x="547" y="1078"/>
                  <a:pt x="544" y="1073"/>
                  <a:pt x="546" y="1073"/>
                </a:cubicBezTo>
                <a:cubicBezTo>
                  <a:pt x="549" y="1074"/>
                  <a:pt x="553" y="1074"/>
                  <a:pt x="553" y="1078"/>
                </a:cubicBezTo>
                <a:cubicBezTo>
                  <a:pt x="551" y="1078"/>
                  <a:pt x="551" y="1076"/>
                  <a:pt x="548" y="1077"/>
                </a:cubicBezTo>
                <a:cubicBezTo>
                  <a:pt x="548" y="1081"/>
                  <a:pt x="548" y="1085"/>
                  <a:pt x="545" y="1085"/>
                </a:cubicBezTo>
                <a:cubicBezTo>
                  <a:pt x="546" y="1080"/>
                  <a:pt x="541" y="1086"/>
                  <a:pt x="541" y="1082"/>
                </a:cubicBezTo>
                <a:cubicBezTo>
                  <a:pt x="542" y="1080"/>
                  <a:pt x="544" y="1079"/>
                  <a:pt x="541" y="1078"/>
                </a:cubicBezTo>
                <a:cubicBezTo>
                  <a:pt x="539" y="1079"/>
                  <a:pt x="541" y="1082"/>
                  <a:pt x="538" y="1082"/>
                </a:cubicBezTo>
                <a:cubicBezTo>
                  <a:pt x="541" y="1079"/>
                  <a:pt x="533" y="1082"/>
                  <a:pt x="532" y="1078"/>
                </a:cubicBezTo>
                <a:cubicBezTo>
                  <a:pt x="531" y="1080"/>
                  <a:pt x="530" y="1082"/>
                  <a:pt x="529" y="1085"/>
                </a:cubicBezTo>
                <a:cubicBezTo>
                  <a:pt x="533" y="1085"/>
                  <a:pt x="536" y="1088"/>
                  <a:pt x="533" y="1090"/>
                </a:cubicBezTo>
                <a:cubicBezTo>
                  <a:pt x="534" y="1091"/>
                  <a:pt x="538" y="1089"/>
                  <a:pt x="538" y="1091"/>
                </a:cubicBezTo>
                <a:cubicBezTo>
                  <a:pt x="529" y="1095"/>
                  <a:pt x="513" y="1093"/>
                  <a:pt x="508" y="1101"/>
                </a:cubicBezTo>
                <a:cubicBezTo>
                  <a:pt x="518" y="1101"/>
                  <a:pt x="530" y="1093"/>
                  <a:pt x="539" y="1097"/>
                </a:cubicBezTo>
                <a:cubicBezTo>
                  <a:pt x="538" y="1103"/>
                  <a:pt x="532" y="1097"/>
                  <a:pt x="531" y="1101"/>
                </a:cubicBezTo>
                <a:cubicBezTo>
                  <a:pt x="533" y="1104"/>
                  <a:pt x="541" y="1101"/>
                  <a:pt x="541" y="1106"/>
                </a:cubicBezTo>
                <a:cubicBezTo>
                  <a:pt x="541" y="1108"/>
                  <a:pt x="537" y="1107"/>
                  <a:pt x="537" y="1110"/>
                </a:cubicBezTo>
                <a:cubicBezTo>
                  <a:pt x="544" y="1109"/>
                  <a:pt x="552" y="1104"/>
                  <a:pt x="552" y="1098"/>
                </a:cubicBezTo>
                <a:cubicBezTo>
                  <a:pt x="570" y="1092"/>
                  <a:pt x="580" y="1083"/>
                  <a:pt x="601" y="1083"/>
                </a:cubicBezTo>
                <a:cubicBezTo>
                  <a:pt x="608" y="1079"/>
                  <a:pt x="621" y="1083"/>
                  <a:pt x="627" y="1088"/>
                </a:cubicBezTo>
                <a:cubicBezTo>
                  <a:pt x="639" y="1088"/>
                  <a:pt x="638" y="1074"/>
                  <a:pt x="651" y="1074"/>
                </a:cubicBezTo>
                <a:cubicBezTo>
                  <a:pt x="652" y="1077"/>
                  <a:pt x="650" y="1077"/>
                  <a:pt x="650" y="1079"/>
                </a:cubicBezTo>
                <a:cubicBezTo>
                  <a:pt x="665" y="1076"/>
                  <a:pt x="677" y="1070"/>
                  <a:pt x="688" y="1064"/>
                </a:cubicBezTo>
                <a:cubicBezTo>
                  <a:pt x="694" y="1064"/>
                  <a:pt x="699" y="1063"/>
                  <a:pt x="701" y="1059"/>
                </a:cubicBezTo>
                <a:cubicBezTo>
                  <a:pt x="693" y="1057"/>
                  <a:pt x="682" y="1067"/>
                  <a:pt x="672" y="1060"/>
                </a:cubicBezTo>
                <a:cubicBezTo>
                  <a:pt x="683" y="1053"/>
                  <a:pt x="695" y="1048"/>
                  <a:pt x="710" y="1044"/>
                </a:cubicBezTo>
                <a:cubicBezTo>
                  <a:pt x="712" y="1042"/>
                  <a:pt x="712" y="1039"/>
                  <a:pt x="714" y="1038"/>
                </a:cubicBezTo>
                <a:cubicBezTo>
                  <a:pt x="722" y="1040"/>
                  <a:pt x="729" y="1035"/>
                  <a:pt x="735" y="1031"/>
                </a:cubicBezTo>
                <a:cubicBezTo>
                  <a:pt x="736" y="1035"/>
                  <a:pt x="733" y="1036"/>
                  <a:pt x="735" y="1038"/>
                </a:cubicBezTo>
                <a:cubicBezTo>
                  <a:pt x="737" y="1040"/>
                  <a:pt x="739" y="1038"/>
                  <a:pt x="742" y="1038"/>
                </a:cubicBezTo>
                <a:cubicBezTo>
                  <a:pt x="742" y="1040"/>
                  <a:pt x="740" y="1040"/>
                  <a:pt x="742" y="1041"/>
                </a:cubicBezTo>
                <a:cubicBezTo>
                  <a:pt x="755" y="1034"/>
                  <a:pt x="772" y="1031"/>
                  <a:pt x="783" y="1021"/>
                </a:cubicBezTo>
                <a:cubicBezTo>
                  <a:pt x="788" y="1020"/>
                  <a:pt x="793" y="1023"/>
                  <a:pt x="797" y="1020"/>
                </a:cubicBezTo>
                <a:cubicBezTo>
                  <a:pt x="796" y="1024"/>
                  <a:pt x="800" y="1023"/>
                  <a:pt x="800" y="1025"/>
                </a:cubicBezTo>
                <a:cubicBezTo>
                  <a:pt x="793" y="1032"/>
                  <a:pt x="780" y="1028"/>
                  <a:pt x="777" y="1040"/>
                </a:cubicBezTo>
                <a:cubicBezTo>
                  <a:pt x="753" y="1052"/>
                  <a:pt x="724" y="1060"/>
                  <a:pt x="702" y="1074"/>
                </a:cubicBezTo>
                <a:cubicBezTo>
                  <a:pt x="700" y="1074"/>
                  <a:pt x="700" y="1073"/>
                  <a:pt x="699" y="1073"/>
                </a:cubicBezTo>
                <a:cubicBezTo>
                  <a:pt x="680" y="1080"/>
                  <a:pt x="661" y="1085"/>
                  <a:pt x="645" y="1094"/>
                </a:cubicBezTo>
                <a:cubicBezTo>
                  <a:pt x="656" y="1092"/>
                  <a:pt x="665" y="1087"/>
                  <a:pt x="673" y="1087"/>
                </a:cubicBezTo>
                <a:cubicBezTo>
                  <a:pt x="671" y="1094"/>
                  <a:pt x="663" y="1097"/>
                  <a:pt x="657" y="1095"/>
                </a:cubicBezTo>
                <a:cubicBezTo>
                  <a:pt x="657" y="1096"/>
                  <a:pt x="659" y="1096"/>
                  <a:pt x="659" y="1097"/>
                </a:cubicBezTo>
                <a:cubicBezTo>
                  <a:pt x="653" y="1100"/>
                  <a:pt x="646" y="1101"/>
                  <a:pt x="641" y="1104"/>
                </a:cubicBezTo>
                <a:cubicBezTo>
                  <a:pt x="659" y="1107"/>
                  <a:pt x="666" y="1090"/>
                  <a:pt x="680" y="1097"/>
                </a:cubicBezTo>
                <a:cubicBezTo>
                  <a:pt x="680" y="1098"/>
                  <a:pt x="678" y="1101"/>
                  <a:pt x="680" y="1101"/>
                </a:cubicBezTo>
                <a:cubicBezTo>
                  <a:pt x="681" y="1099"/>
                  <a:pt x="684" y="1101"/>
                  <a:pt x="686" y="1101"/>
                </a:cubicBezTo>
                <a:cubicBezTo>
                  <a:pt x="687" y="1099"/>
                  <a:pt x="688" y="1097"/>
                  <a:pt x="688" y="1094"/>
                </a:cubicBezTo>
                <a:cubicBezTo>
                  <a:pt x="694" y="1094"/>
                  <a:pt x="695" y="1086"/>
                  <a:pt x="701" y="1088"/>
                </a:cubicBezTo>
                <a:cubicBezTo>
                  <a:pt x="701" y="1087"/>
                  <a:pt x="701" y="1086"/>
                  <a:pt x="702" y="1086"/>
                </a:cubicBezTo>
                <a:cubicBezTo>
                  <a:pt x="702" y="1086"/>
                  <a:pt x="701" y="1086"/>
                  <a:pt x="701" y="1086"/>
                </a:cubicBezTo>
                <a:cubicBezTo>
                  <a:pt x="699" y="1086"/>
                  <a:pt x="698" y="1085"/>
                  <a:pt x="698" y="1083"/>
                </a:cubicBezTo>
                <a:cubicBezTo>
                  <a:pt x="701" y="1079"/>
                  <a:pt x="706" y="1077"/>
                  <a:pt x="709" y="1072"/>
                </a:cubicBezTo>
                <a:cubicBezTo>
                  <a:pt x="736" y="1068"/>
                  <a:pt x="755" y="1051"/>
                  <a:pt x="781" y="1048"/>
                </a:cubicBezTo>
                <a:cubicBezTo>
                  <a:pt x="779" y="1054"/>
                  <a:pt x="778" y="1059"/>
                  <a:pt x="779" y="1063"/>
                </a:cubicBezTo>
                <a:cubicBezTo>
                  <a:pt x="783" y="1064"/>
                  <a:pt x="785" y="1063"/>
                  <a:pt x="788" y="1062"/>
                </a:cubicBezTo>
                <a:cubicBezTo>
                  <a:pt x="792" y="1053"/>
                  <a:pt x="802" y="1054"/>
                  <a:pt x="808" y="1050"/>
                </a:cubicBezTo>
                <a:cubicBezTo>
                  <a:pt x="806" y="1040"/>
                  <a:pt x="812" y="1048"/>
                  <a:pt x="819" y="1045"/>
                </a:cubicBezTo>
                <a:cubicBezTo>
                  <a:pt x="817" y="1036"/>
                  <a:pt x="806" y="1046"/>
                  <a:pt x="802" y="1043"/>
                </a:cubicBezTo>
                <a:cubicBezTo>
                  <a:pt x="803" y="1040"/>
                  <a:pt x="805" y="1037"/>
                  <a:pt x="802" y="1036"/>
                </a:cubicBezTo>
                <a:cubicBezTo>
                  <a:pt x="807" y="1034"/>
                  <a:pt x="811" y="1031"/>
                  <a:pt x="814" y="1027"/>
                </a:cubicBezTo>
                <a:cubicBezTo>
                  <a:pt x="813" y="1026"/>
                  <a:pt x="812" y="1026"/>
                  <a:pt x="812" y="1024"/>
                </a:cubicBezTo>
                <a:cubicBezTo>
                  <a:pt x="808" y="1025"/>
                  <a:pt x="804" y="1026"/>
                  <a:pt x="802" y="1029"/>
                </a:cubicBezTo>
                <a:cubicBezTo>
                  <a:pt x="802" y="1022"/>
                  <a:pt x="798" y="1020"/>
                  <a:pt x="797" y="1015"/>
                </a:cubicBezTo>
                <a:cubicBezTo>
                  <a:pt x="807" y="1013"/>
                  <a:pt x="818" y="1011"/>
                  <a:pt x="821" y="1002"/>
                </a:cubicBezTo>
                <a:cubicBezTo>
                  <a:pt x="815" y="1004"/>
                  <a:pt x="810" y="1007"/>
                  <a:pt x="804" y="1010"/>
                </a:cubicBezTo>
                <a:cubicBezTo>
                  <a:pt x="803" y="1010"/>
                  <a:pt x="802" y="1009"/>
                  <a:pt x="800" y="1008"/>
                </a:cubicBezTo>
                <a:cubicBezTo>
                  <a:pt x="782" y="1016"/>
                  <a:pt x="765" y="1024"/>
                  <a:pt x="748" y="1032"/>
                </a:cubicBezTo>
                <a:cubicBezTo>
                  <a:pt x="746" y="1032"/>
                  <a:pt x="745" y="1031"/>
                  <a:pt x="742" y="1030"/>
                </a:cubicBezTo>
                <a:cubicBezTo>
                  <a:pt x="743" y="1034"/>
                  <a:pt x="740" y="1035"/>
                  <a:pt x="736" y="1035"/>
                </a:cubicBezTo>
                <a:cubicBezTo>
                  <a:pt x="736" y="1031"/>
                  <a:pt x="736" y="1031"/>
                  <a:pt x="736" y="1031"/>
                </a:cubicBezTo>
                <a:cubicBezTo>
                  <a:pt x="744" y="1030"/>
                  <a:pt x="749" y="1025"/>
                  <a:pt x="756" y="1022"/>
                </a:cubicBezTo>
                <a:cubicBezTo>
                  <a:pt x="754" y="1022"/>
                  <a:pt x="757" y="1021"/>
                  <a:pt x="756" y="1018"/>
                </a:cubicBezTo>
                <a:cubicBezTo>
                  <a:pt x="752" y="1020"/>
                  <a:pt x="745" y="1022"/>
                  <a:pt x="745" y="1025"/>
                </a:cubicBezTo>
                <a:cubicBezTo>
                  <a:pt x="743" y="1019"/>
                  <a:pt x="738" y="1027"/>
                  <a:pt x="735" y="1022"/>
                </a:cubicBezTo>
                <a:cubicBezTo>
                  <a:pt x="744" y="1019"/>
                  <a:pt x="752" y="1013"/>
                  <a:pt x="762" y="1010"/>
                </a:cubicBezTo>
                <a:cubicBezTo>
                  <a:pt x="763" y="1016"/>
                  <a:pt x="773" y="1011"/>
                  <a:pt x="775" y="1015"/>
                </a:cubicBezTo>
                <a:cubicBezTo>
                  <a:pt x="780" y="1012"/>
                  <a:pt x="780" y="1006"/>
                  <a:pt x="786" y="1005"/>
                </a:cubicBezTo>
                <a:cubicBezTo>
                  <a:pt x="787" y="1007"/>
                  <a:pt x="782" y="1009"/>
                  <a:pt x="785" y="1010"/>
                </a:cubicBezTo>
                <a:cubicBezTo>
                  <a:pt x="789" y="1005"/>
                  <a:pt x="793" y="1000"/>
                  <a:pt x="801" y="999"/>
                </a:cubicBezTo>
                <a:cubicBezTo>
                  <a:pt x="800" y="1005"/>
                  <a:pt x="809" y="1000"/>
                  <a:pt x="804" y="1005"/>
                </a:cubicBezTo>
                <a:cubicBezTo>
                  <a:pt x="812" y="1004"/>
                  <a:pt x="819" y="1002"/>
                  <a:pt x="820" y="998"/>
                </a:cubicBezTo>
                <a:cubicBezTo>
                  <a:pt x="817" y="999"/>
                  <a:pt x="814" y="1000"/>
                  <a:pt x="811" y="1002"/>
                </a:cubicBezTo>
                <a:cubicBezTo>
                  <a:pt x="811" y="999"/>
                  <a:pt x="811" y="995"/>
                  <a:pt x="812" y="993"/>
                </a:cubicBezTo>
                <a:cubicBezTo>
                  <a:pt x="821" y="995"/>
                  <a:pt x="837" y="988"/>
                  <a:pt x="841" y="979"/>
                </a:cubicBezTo>
                <a:cubicBezTo>
                  <a:pt x="843" y="979"/>
                  <a:pt x="844" y="978"/>
                  <a:pt x="846" y="978"/>
                </a:cubicBezTo>
                <a:cubicBezTo>
                  <a:pt x="844" y="973"/>
                  <a:pt x="852" y="974"/>
                  <a:pt x="859" y="974"/>
                </a:cubicBezTo>
                <a:cubicBezTo>
                  <a:pt x="859" y="969"/>
                  <a:pt x="865" y="967"/>
                  <a:pt x="868" y="968"/>
                </a:cubicBezTo>
                <a:cubicBezTo>
                  <a:pt x="868" y="972"/>
                  <a:pt x="865" y="967"/>
                  <a:pt x="865" y="971"/>
                </a:cubicBezTo>
                <a:cubicBezTo>
                  <a:pt x="872" y="971"/>
                  <a:pt x="886" y="969"/>
                  <a:pt x="886" y="961"/>
                </a:cubicBezTo>
                <a:cubicBezTo>
                  <a:pt x="889" y="960"/>
                  <a:pt x="889" y="963"/>
                  <a:pt x="889" y="965"/>
                </a:cubicBezTo>
                <a:cubicBezTo>
                  <a:pt x="895" y="963"/>
                  <a:pt x="897" y="957"/>
                  <a:pt x="905" y="956"/>
                </a:cubicBezTo>
                <a:cubicBezTo>
                  <a:pt x="906" y="954"/>
                  <a:pt x="902" y="953"/>
                  <a:pt x="905" y="952"/>
                </a:cubicBezTo>
                <a:cubicBezTo>
                  <a:pt x="907" y="950"/>
                  <a:pt x="909" y="954"/>
                  <a:pt x="911" y="954"/>
                </a:cubicBezTo>
                <a:cubicBezTo>
                  <a:pt x="910" y="955"/>
                  <a:pt x="906" y="956"/>
                  <a:pt x="909" y="957"/>
                </a:cubicBezTo>
                <a:cubicBezTo>
                  <a:pt x="909" y="956"/>
                  <a:pt x="911" y="956"/>
                  <a:pt x="912" y="956"/>
                </a:cubicBezTo>
                <a:cubicBezTo>
                  <a:pt x="912" y="952"/>
                  <a:pt x="912" y="948"/>
                  <a:pt x="915" y="947"/>
                </a:cubicBezTo>
                <a:cubicBezTo>
                  <a:pt x="918" y="946"/>
                  <a:pt x="918" y="948"/>
                  <a:pt x="919" y="950"/>
                </a:cubicBezTo>
                <a:cubicBezTo>
                  <a:pt x="919" y="952"/>
                  <a:pt x="917" y="951"/>
                  <a:pt x="917" y="953"/>
                </a:cubicBezTo>
                <a:cubicBezTo>
                  <a:pt x="923" y="956"/>
                  <a:pt x="925" y="949"/>
                  <a:pt x="928" y="946"/>
                </a:cubicBezTo>
                <a:cubicBezTo>
                  <a:pt x="935" y="945"/>
                  <a:pt x="939" y="939"/>
                  <a:pt x="944" y="935"/>
                </a:cubicBezTo>
                <a:cubicBezTo>
                  <a:pt x="949" y="936"/>
                  <a:pt x="952" y="933"/>
                  <a:pt x="957" y="937"/>
                </a:cubicBezTo>
                <a:cubicBezTo>
                  <a:pt x="958" y="934"/>
                  <a:pt x="955" y="934"/>
                  <a:pt x="956" y="931"/>
                </a:cubicBezTo>
                <a:cubicBezTo>
                  <a:pt x="960" y="930"/>
                  <a:pt x="961" y="927"/>
                  <a:pt x="965" y="926"/>
                </a:cubicBezTo>
                <a:cubicBezTo>
                  <a:pt x="968" y="925"/>
                  <a:pt x="969" y="931"/>
                  <a:pt x="972" y="927"/>
                </a:cubicBezTo>
                <a:cubicBezTo>
                  <a:pt x="967" y="917"/>
                  <a:pt x="982" y="912"/>
                  <a:pt x="983" y="902"/>
                </a:cubicBezTo>
                <a:cubicBezTo>
                  <a:pt x="987" y="901"/>
                  <a:pt x="988" y="905"/>
                  <a:pt x="990" y="906"/>
                </a:cubicBezTo>
                <a:cubicBezTo>
                  <a:pt x="990" y="907"/>
                  <a:pt x="988" y="908"/>
                  <a:pt x="988" y="909"/>
                </a:cubicBezTo>
                <a:cubicBezTo>
                  <a:pt x="992" y="911"/>
                  <a:pt x="996" y="911"/>
                  <a:pt x="1000" y="909"/>
                </a:cubicBezTo>
                <a:cubicBezTo>
                  <a:pt x="1000" y="911"/>
                  <a:pt x="997" y="910"/>
                  <a:pt x="996" y="912"/>
                </a:cubicBezTo>
                <a:cubicBezTo>
                  <a:pt x="998" y="912"/>
                  <a:pt x="1000" y="912"/>
                  <a:pt x="1001" y="913"/>
                </a:cubicBezTo>
                <a:cubicBezTo>
                  <a:pt x="1001" y="917"/>
                  <a:pt x="997" y="918"/>
                  <a:pt x="999" y="920"/>
                </a:cubicBezTo>
                <a:cubicBezTo>
                  <a:pt x="1005" y="919"/>
                  <a:pt x="1009" y="915"/>
                  <a:pt x="1008" y="910"/>
                </a:cubicBezTo>
                <a:cubicBezTo>
                  <a:pt x="1004" y="911"/>
                  <a:pt x="1001" y="910"/>
                  <a:pt x="1000" y="906"/>
                </a:cubicBezTo>
                <a:cubicBezTo>
                  <a:pt x="1004" y="905"/>
                  <a:pt x="1004" y="900"/>
                  <a:pt x="1010" y="900"/>
                </a:cubicBezTo>
                <a:cubicBezTo>
                  <a:pt x="1009" y="897"/>
                  <a:pt x="1012" y="897"/>
                  <a:pt x="1012" y="894"/>
                </a:cubicBezTo>
                <a:cubicBezTo>
                  <a:pt x="1009" y="892"/>
                  <a:pt x="1010" y="888"/>
                  <a:pt x="1010" y="884"/>
                </a:cubicBezTo>
                <a:cubicBezTo>
                  <a:pt x="1019" y="883"/>
                  <a:pt x="1022" y="866"/>
                  <a:pt x="1034" y="868"/>
                </a:cubicBezTo>
                <a:cubicBezTo>
                  <a:pt x="1035" y="874"/>
                  <a:pt x="1029" y="874"/>
                  <a:pt x="1027" y="877"/>
                </a:cubicBezTo>
                <a:cubicBezTo>
                  <a:pt x="1027" y="881"/>
                  <a:pt x="1031" y="881"/>
                  <a:pt x="1030" y="885"/>
                </a:cubicBezTo>
                <a:cubicBezTo>
                  <a:pt x="1029" y="885"/>
                  <a:pt x="1026" y="884"/>
                  <a:pt x="1027" y="887"/>
                </a:cubicBezTo>
                <a:cubicBezTo>
                  <a:pt x="1031" y="887"/>
                  <a:pt x="1028" y="890"/>
                  <a:pt x="1031" y="893"/>
                </a:cubicBezTo>
                <a:cubicBezTo>
                  <a:pt x="1028" y="892"/>
                  <a:pt x="1027" y="894"/>
                  <a:pt x="1027" y="896"/>
                </a:cubicBezTo>
                <a:cubicBezTo>
                  <a:pt x="1032" y="895"/>
                  <a:pt x="1034" y="900"/>
                  <a:pt x="1034" y="901"/>
                </a:cubicBezTo>
                <a:cubicBezTo>
                  <a:pt x="1034" y="899"/>
                  <a:pt x="1037" y="899"/>
                  <a:pt x="1039" y="899"/>
                </a:cubicBezTo>
                <a:cubicBezTo>
                  <a:pt x="1040" y="902"/>
                  <a:pt x="1037" y="904"/>
                  <a:pt x="1039" y="906"/>
                </a:cubicBezTo>
                <a:cubicBezTo>
                  <a:pt x="1040" y="904"/>
                  <a:pt x="1040" y="902"/>
                  <a:pt x="1041" y="901"/>
                </a:cubicBezTo>
                <a:cubicBezTo>
                  <a:pt x="1041" y="903"/>
                  <a:pt x="1044" y="902"/>
                  <a:pt x="1044" y="903"/>
                </a:cubicBezTo>
                <a:cubicBezTo>
                  <a:pt x="1042" y="908"/>
                  <a:pt x="1042" y="904"/>
                  <a:pt x="1041" y="909"/>
                </a:cubicBezTo>
                <a:cubicBezTo>
                  <a:pt x="1044" y="909"/>
                  <a:pt x="1047" y="912"/>
                  <a:pt x="1050" y="910"/>
                </a:cubicBezTo>
                <a:cubicBezTo>
                  <a:pt x="1049" y="909"/>
                  <a:pt x="1049" y="908"/>
                  <a:pt x="1048" y="906"/>
                </a:cubicBezTo>
                <a:cubicBezTo>
                  <a:pt x="1051" y="903"/>
                  <a:pt x="1052" y="903"/>
                  <a:pt x="1056" y="905"/>
                </a:cubicBezTo>
                <a:cubicBezTo>
                  <a:pt x="1056" y="903"/>
                  <a:pt x="1054" y="902"/>
                  <a:pt x="1055" y="900"/>
                </a:cubicBezTo>
                <a:cubicBezTo>
                  <a:pt x="1050" y="897"/>
                  <a:pt x="1049" y="903"/>
                  <a:pt x="1046" y="904"/>
                </a:cubicBezTo>
                <a:cubicBezTo>
                  <a:pt x="1045" y="900"/>
                  <a:pt x="1044" y="897"/>
                  <a:pt x="1044" y="894"/>
                </a:cubicBezTo>
                <a:cubicBezTo>
                  <a:pt x="1044" y="896"/>
                  <a:pt x="1040" y="895"/>
                  <a:pt x="1040" y="893"/>
                </a:cubicBezTo>
                <a:cubicBezTo>
                  <a:pt x="1046" y="891"/>
                  <a:pt x="1047" y="887"/>
                  <a:pt x="1047" y="881"/>
                </a:cubicBezTo>
                <a:cubicBezTo>
                  <a:pt x="1041" y="883"/>
                  <a:pt x="1042" y="892"/>
                  <a:pt x="1035" y="893"/>
                </a:cubicBezTo>
                <a:cubicBezTo>
                  <a:pt x="1033" y="887"/>
                  <a:pt x="1030" y="884"/>
                  <a:pt x="1034" y="880"/>
                </a:cubicBezTo>
                <a:cubicBezTo>
                  <a:pt x="1035" y="880"/>
                  <a:pt x="1036" y="880"/>
                  <a:pt x="1037" y="879"/>
                </a:cubicBezTo>
                <a:cubicBezTo>
                  <a:pt x="1037" y="881"/>
                  <a:pt x="1037" y="883"/>
                  <a:pt x="1038" y="884"/>
                </a:cubicBezTo>
                <a:cubicBezTo>
                  <a:pt x="1039" y="881"/>
                  <a:pt x="1039" y="879"/>
                  <a:pt x="1038" y="876"/>
                </a:cubicBezTo>
                <a:cubicBezTo>
                  <a:pt x="1041" y="879"/>
                  <a:pt x="1042" y="872"/>
                  <a:pt x="1047" y="873"/>
                </a:cubicBezTo>
                <a:cubicBezTo>
                  <a:pt x="1047" y="871"/>
                  <a:pt x="1046" y="871"/>
                  <a:pt x="1046" y="869"/>
                </a:cubicBezTo>
                <a:cubicBezTo>
                  <a:pt x="1055" y="861"/>
                  <a:pt x="1064" y="856"/>
                  <a:pt x="1076" y="855"/>
                </a:cubicBezTo>
                <a:cubicBezTo>
                  <a:pt x="1072" y="852"/>
                  <a:pt x="1078" y="849"/>
                  <a:pt x="1077" y="848"/>
                </a:cubicBezTo>
                <a:cubicBezTo>
                  <a:pt x="1076" y="851"/>
                  <a:pt x="1071" y="846"/>
                  <a:pt x="1071" y="848"/>
                </a:cubicBezTo>
                <a:cubicBezTo>
                  <a:pt x="1074" y="851"/>
                  <a:pt x="1067" y="856"/>
                  <a:pt x="1065" y="855"/>
                </a:cubicBezTo>
                <a:cubicBezTo>
                  <a:pt x="1066" y="849"/>
                  <a:pt x="1073" y="845"/>
                  <a:pt x="1072" y="841"/>
                </a:cubicBezTo>
                <a:cubicBezTo>
                  <a:pt x="1071" y="840"/>
                  <a:pt x="1067" y="842"/>
                  <a:pt x="1066" y="838"/>
                </a:cubicBezTo>
                <a:cubicBezTo>
                  <a:pt x="1065" y="840"/>
                  <a:pt x="1065" y="842"/>
                  <a:pt x="1062" y="842"/>
                </a:cubicBezTo>
                <a:cubicBezTo>
                  <a:pt x="1062" y="839"/>
                  <a:pt x="1060" y="838"/>
                  <a:pt x="1059" y="835"/>
                </a:cubicBezTo>
                <a:cubicBezTo>
                  <a:pt x="1064" y="833"/>
                  <a:pt x="1074" y="826"/>
                  <a:pt x="1077" y="832"/>
                </a:cubicBezTo>
                <a:cubicBezTo>
                  <a:pt x="1077" y="834"/>
                  <a:pt x="1073" y="837"/>
                  <a:pt x="1076" y="839"/>
                </a:cubicBezTo>
                <a:cubicBezTo>
                  <a:pt x="1076" y="838"/>
                  <a:pt x="1077" y="837"/>
                  <a:pt x="1078" y="836"/>
                </a:cubicBezTo>
                <a:cubicBezTo>
                  <a:pt x="1081" y="838"/>
                  <a:pt x="1076" y="840"/>
                  <a:pt x="1078" y="841"/>
                </a:cubicBezTo>
                <a:cubicBezTo>
                  <a:pt x="1081" y="839"/>
                  <a:pt x="1081" y="833"/>
                  <a:pt x="1085" y="832"/>
                </a:cubicBezTo>
                <a:cubicBezTo>
                  <a:pt x="1083" y="827"/>
                  <a:pt x="1086" y="824"/>
                  <a:pt x="1091" y="824"/>
                </a:cubicBezTo>
                <a:cubicBezTo>
                  <a:pt x="1091" y="825"/>
                  <a:pt x="1091" y="825"/>
                  <a:pt x="1092" y="826"/>
                </a:cubicBezTo>
                <a:cubicBezTo>
                  <a:pt x="1092" y="829"/>
                  <a:pt x="1089" y="828"/>
                  <a:pt x="1090" y="831"/>
                </a:cubicBezTo>
                <a:cubicBezTo>
                  <a:pt x="1092" y="832"/>
                  <a:pt x="1092" y="830"/>
                  <a:pt x="1093" y="833"/>
                </a:cubicBezTo>
                <a:cubicBezTo>
                  <a:pt x="1097" y="831"/>
                  <a:pt x="1092" y="828"/>
                  <a:pt x="1096" y="827"/>
                </a:cubicBezTo>
                <a:cubicBezTo>
                  <a:pt x="1097" y="830"/>
                  <a:pt x="1101" y="832"/>
                  <a:pt x="1103" y="835"/>
                </a:cubicBezTo>
                <a:cubicBezTo>
                  <a:pt x="1106" y="830"/>
                  <a:pt x="1118" y="829"/>
                  <a:pt x="1116" y="823"/>
                </a:cubicBezTo>
                <a:cubicBezTo>
                  <a:pt x="1113" y="826"/>
                  <a:pt x="1111" y="819"/>
                  <a:pt x="1108" y="818"/>
                </a:cubicBezTo>
                <a:cubicBezTo>
                  <a:pt x="1111" y="815"/>
                  <a:pt x="1112" y="820"/>
                  <a:pt x="1114" y="821"/>
                </a:cubicBezTo>
                <a:cubicBezTo>
                  <a:pt x="1116" y="816"/>
                  <a:pt x="1119" y="811"/>
                  <a:pt x="1126" y="809"/>
                </a:cubicBezTo>
                <a:cubicBezTo>
                  <a:pt x="1128" y="815"/>
                  <a:pt x="1129" y="817"/>
                  <a:pt x="1133" y="816"/>
                </a:cubicBezTo>
                <a:cubicBezTo>
                  <a:pt x="1132" y="818"/>
                  <a:pt x="1128" y="820"/>
                  <a:pt x="1130" y="822"/>
                </a:cubicBezTo>
                <a:cubicBezTo>
                  <a:pt x="1134" y="820"/>
                  <a:pt x="1137" y="818"/>
                  <a:pt x="1142" y="820"/>
                </a:cubicBezTo>
                <a:cubicBezTo>
                  <a:pt x="1142" y="821"/>
                  <a:pt x="1140" y="822"/>
                  <a:pt x="1140" y="824"/>
                </a:cubicBezTo>
                <a:cubicBezTo>
                  <a:pt x="1144" y="824"/>
                  <a:pt x="1145" y="821"/>
                  <a:pt x="1148" y="821"/>
                </a:cubicBezTo>
                <a:cubicBezTo>
                  <a:pt x="1149" y="825"/>
                  <a:pt x="1145" y="824"/>
                  <a:pt x="1146" y="828"/>
                </a:cubicBezTo>
                <a:cubicBezTo>
                  <a:pt x="1147" y="831"/>
                  <a:pt x="1150" y="831"/>
                  <a:pt x="1150" y="835"/>
                </a:cubicBezTo>
                <a:cubicBezTo>
                  <a:pt x="1146" y="835"/>
                  <a:pt x="1148" y="837"/>
                  <a:pt x="1147" y="840"/>
                </a:cubicBezTo>
                <a:cubicBezTo>
                  <a:pt x="1145" y="836"/>
                  <a:pt x="1143" y="843"/>
                  <a:pt x="1140" y="840"/>
                </a:cubicBezTo>
                <a:cubicBezTo>
                  <a:pt x="1140" y="844"/>
                  <a:pt x="1139" y="847"/>
                  <a:pt x="1136" y="848"/>
                </a:cubicBezTo>
                <a:cubicBezTo>
                  <a:pt x="1137" y="843"/>
                  <a:pt x="1132" y="849"/>
                  <a:pt x="1135" y="847"/>
                </a:cubicBezTo>
                <a:cubicBezTo>
                  <a:pt x="1138" y="851"/>
                  <a:pt x="1128" y="850"/>
                  <a:pt x="1127" y="850"/>
                </a:cubicBezTo>
                <a:cubicBezTo>
                  <a:pt x="1128" y="853"/>
                  <a:pt x="1133" y="853"/>
                  <a:pt x="1134" y="853"/>
                </a:cubicBezTo>
                <a:cubicBezTo>
                  <a:pt x="1136" y="859"/>
                  <a:pt x="1129" y="859"/>
                  <a:pt x="1130" y="860"/>
                </a:cubicBezTo>
                <a:cubicBezTo>
                  <a:pt x="1133" y="860"/>
                  <a:pt x="1134" y="859"/>
                  <a:pt x="1135" y="858"/>
                </a:cubicBezTo>
                <a:cubicBezTo>
                  <a:pt x="1135" y="859"/>
                  <a:pt x="1137" y="863"/>
                  <a:pt x="1137" y="860"/>
                </a:cubicBezTo>
                <a:cubicBezTo>
                  <a:pt x="1140" y="856"/>
                  <a:pt x="1147" y="849"/>
                  <a:pt x="1154" y="846"/>
                </a:cubicBezTo>
                <a:cubicBezTo>
                  <a:pt x="1154" y="851"/>
                  <a:pt x="1154" y="851"/>
                  <a:pt x="1154" y="851"/>
                </a:cubicBezTo>
                <a:cubicBezTo>
                  <a:pt x="1150" y="851"/>
                  <a:pt x="1151" y="855"/>
                  <a:pt x="1148" y="856"/>
                </a:cubicBezTo>
                <a:cubicBezTo>
                  <a:pt x="1149" y="859"/>
                  <a:pt x="1152" y="859"/>
                  <a:pt x="1151" y="864"/>
                </a:cubicBezTo>
                <a:cubicBezTo>
                  <a:pt x="1149" y="864"/>
                  <a:pt x="1149" y="866"/>
                  <a:pt x="1147" y="865"/>
                </a:cubicBezTo>
                <a:cubicBezTo>
                  <a:pt x="1147" y="863"/>
                  <a:pt x="1146" y="862"/>
                  <a:pt x="1145" y="861"/>
                </a:cubicBezTo>
                <a:cubicBezTo>
                  <a:pt x="1143" y="866"/>
                  <a:pt x="1145" y="867"/>
                  <a:pt x="1145" y="872"/>
                </a:cubicBezTo>
                <a:cubicBezTo>
                  <a:pt x="1139" y="876"/>
                  <a:pt x="1131" y="878"/>
                  <a:pt x="1127" y="885"/>
                </a:cubicBezTo>
                <a:cubicBezTo>
                  <a:pt x="1129" y="885"/>
                  <a:pt x="1133" y="884"/>
                  <a:pt x="1134" y="888"/>
                </a:cubicBezTo>
                <a:cubicBezTo>
                  <a:pt x="1132" y="891"/>
                  <a:pt x="1128" y="892"/>
                  <a:pt x="1130" y="896"/>
                </a:cubicBezTo>
                <a:cubicBezTo>
                  <a:pt x="1135" y="892"/>
                  <a:pt x="1143" y="891"/>
                  <a:pt x="1139" y="881"/>
                </a:cubicBezTo>
                <a:cubicBezTo>
                  <a:pt x="1142" y="876"/>
                  <a:pt x="1151" y="870"/>
                  <a:pt x="1155" y="875"/>
                </a:cubicBezTo>
                <a:cubicBezTo>
                  <a:pt x="1153" y="877"/>
                  <a:pt x="1149" y="877"/>
                  <a:pt x="1149" y="881"/>
                </a:cubicBezTo>
                <a:cubicBezTo>
                  <a:pt x="1153" y="881"/>
                  <a:pt x="1155" y="878"/>
                  <a:pt x="1158" y="880"/>
                </a:cubicBezTo>
                <a:cubicBezTo>
                  <a:pt x="1161" y="874"/>
                  <a:pt x="1169" y="873"/>
                  <a:pt x="1172" y="868"/>
                </a:cubicBezTo>
                <a:cubicBezTo>
                  <a:pt x="1175" y="869"/>
                  <a:pt x="1176" y="867"/>
                  <a:pt x="1178" y="867"/>
                </a:cubicBezTo>
                <a:cubicBezTo>
                  <a:pt x="1177" y="862"/>
                  <a:pt x="1182" y="863"/>
                  <a:pt x="1185" y="862"/>
                </a:cubicBezTo>
                <a:cubicBezTo>
                  <a:pt x="1185" y="864"/>
                  <a:pt x="1185" y="865"/>
                  <a:pt x="1186" y="866"/>
                </a:cubicBezTo>
                <a:cubicBezTo>
                  <a:pt x="1192" y="864"/>
                  <a:pt x="1192" y="856"/>
                  <a:pt x="1199" y="854"/>
                </a:cubicBezTo>
                <a:cubicBezTo>
                  <a:pt x="1201" y="855"/>
                  <a:pt x="1198" y="857"/>
                  <a:pt x="1200" y="858"/>
                </a:cubicBezTo>
                <a:cubicBezTo>
                  <a:pt x="1200" y="856"/>
                  <a:pt x="1201" y="856"/>
                  <a:pt x="1203" y="856"/>
                </a:cubicBezTo>
                <a:cubicBezTo>
                  <a:pt x="1204" y="859"/>
                  <a:pt x="1203" y="860"/>
                  <a:pt x="1202" y="862"/>
                </a:cubicBezTo>
                <a:cubicBezTo>
                  <a:pt x="1203" y="864"/>
                  <a:pt x="1208" y="862"/>
                  <a:pt x="1209" y="864"/>
                </a:cubicBezTo>
                <a:cubicBezTo>
                  <a:pt x="1204" y="874"/>
                  <a:pt x="1195" y="881"/>
                  <a:pt x="1190" y="890"/>
                </a:cubicBezTo>
                <a:cubicBezTo>
                  <a:pt x="1198" y="890"/>
                  <a:pt x="1205" y="877"/>
                  <a:pt x="1211" y="884"/>
                </a:cubicBezTo>
                <a:cubicBezTo>
                  <a:pt x="1211" y="880"/>
                  <a:pt x="1214" y="882"/>
                  <a:pt x="1215" y="881"/>
                </a:cubicBezTo>
                <a:cubicBezTo>
                  <a:pt x="1221" y="876"/>
                  <a:pt x="1223" y="865"/>
                  <a:pt x="1234" y="865"/>
                </a:cubicBezTo>
                <a:cubicBezTo>
                  <a:pt x="1234" y="868"/>
                  <a:pt x="1234" y="868"/>
                  <a:pt x="1234" y="868"/>
                </a:cubicBezTo>
                <a:cubicBezTo>
                  <a:pt x="1238" y="867"/>
                  <a:pt x="1242" y="860"/>
                  <a:pt x="1240" y="857"/>
                </a:cubicBezTo>
                <a:cubicBezTo>
                  <a:pt x="1230" y="856"/>
                  <a:pt x="1225" y="861"/>
                  <a:pt x="1218" y="865"/>
                </a:cubicBezTo>
                <a:cubicBezTo>
                  <a:pt x="1216" y="865"/>
                  <a:pt x="1217" y="862"/>
                  <a:pt x="1215" y="862"/>
                </a:cubicBezTo>
                <a:cubicBezTo>
                  <a:pt x="1214" y="865"/>
                  <a:pt x="1212" y="864"/>
                  <a:pt x="1210" y="863"/>
                </a:cubicBezTo>
                <a:cubicBezTo>
                  <a:pt x="1212" y="856"/>
                  <a:pt x="1224" y="854"/>
                  <a:pt x="1225" y="848"/>
                </a:cubicBezTo>
                <a:cubicBezTo>
                  <a:pt x="1220" y="851"/>
                  <a:pt x="1211" y="853"/>
                  <a:pt x="1204" y="857"/>
                </a:cubicBezTo>
                <a:cubicBezTo>
                  <a:pt x="1204" y="851"/>
                  <a:pt x="1209" y="850"/>
                  <a:pt x="1210" y="846"/>
                </a:cubicBezTo>
                <a:cubicBezTo>
                  <a:pt x="1207" y="845"/>
                  <a:pt x="1206" y="847"/>
                  <a:pt x="1204" y="847"/>
                </a:cubicBezTo>
                <a:cubicBezTo>
                  <a:pt x="1208" y="841"/>
                  <a:pt x="1215" y="842"/>
                  <a:pt x="1220" y="836"/>
                </a:cubicBezTo>
                <a:cubicBezTo>
                  <a:pt x="1217" y="833"/>
                  <a:pt x="1223" y="831"/>
                  <a:pt x="1224" y="829"/>
                </a:cubicBezTo>
                <a:cubicBezTo>
                  <a:pt x="1225" y="826"/>
                  <a:pt x="1223" y="825"/>
                  <a:pt x="1223" y="823"/>
                </a:cubicBezTo>
                <a:cubicBezTo>
                  <a:pt x="1225" y="822"/>
                  <a:pt x="1228" y="820"/>
                  <a:pt x="1231" y="819"/>
                </a:cubicBezTo>
                <a:cubicBezTo>
                  <a:pt x="1231" y="816"/>
                  <a:pt x="1230" y="812"/>
                  <a:pt x="1233" y="812"/>
                </a:cubicBezTo>
                <a:cubicBezTo>
                  <a:pt x="1235" y="812"/>
                  <a:pt x="1235" y="814"/>
                  <a:pt x="1238" y="813"/>
                </a:cubicBezTo>
                <a:cubicBezTo>
                  <a:pt x="1238" y="809"/>
                  <a:pt x="1245" y="808"/>
                  <a:pt x="1244" y="806"/>
                </a:cubicBezTo>
                <a:cubicBezTo>
                  <a:pt x="1241" y="808"/>
                  <a:pt x="1236" y="805"/>
                  <a:pt x="1240" y="803"/>
                </a:cubicBezTo>
                <a:cubicBezTo>
                  <a:pt x="1232" y="805"/>
                  <a:pt x="1232" y="816"/>
                  <a:pt x="1221" y="815"/>
                </a:cubicBezTo>
                <a:cubicBezTo>
                  <a:pt x="1221" y="814"/>
                  <a:pt x="1222" y="814"/>
                  <a:pt x="1222" y="812"/>
                </a:cubicBezTo>
                <a:cubicBezTo>
                  <a:pt x="1217" y="815"/>
                  <a:pt x="1211" y="816"/>
                  <a:pt x="1206" y="816"/>
                </a:cubicBezTo>
                <a:cubicBezTo>
                  <a:pt x="1205" y="819"/>
                  <a:pt x="1207" y="819"/>
                  <a:pt x="1208" y="821"/>
                </a:cubicBezTo>
                <a:cubicBezTo>
                  <a:pt x="1204" y="820"/>
                  <a:pt x="1204" y="824"/>
                  <a:pt x="1201" y="824"/>
                </a:cubicBezTo>
                <a:cubicBezTo>
                  <a:pt x="1201" y="827"/>
                  <a:pt x="1201" y="830"/>
                  <a:pt x="1200" y="831"/>
                </a:cubicBezTo>
                <a:cubicBezTo>
                  <a:pt x="1201" y="831"/>
                  <a:pt x="1202" y="829"/>
                  <a:pt x="1202" y="831"/>
                </a:cubicBezTo>
                <a:cubicBezTo>
                  <a:pt x="1202" y="832"/>
                  <a:pt x="1201" y="833"/>
                  <a:pt x="1201" y="834"/>
                </a:cubicBezTo>
                <a:cubicBezTo>
                  <a:pt x="1202" y="836"/>
                  <a:pt x="1205" y="836"/>
                  <a:pt x="1204" y="839"/>
                </a:cubicBezTo>
                <a:cubicBezTo>
                  <a:pt x="1189" y="842"/>
                  <a:pt x="1183" y="854"/>
                  <a:pt x="1172" y="860"/>
                </a:cubicBezTo>
                <a:cubicBezTo>
                  <a:pt x="1169" y="858"/>
                  <a:pt x="1170" y="856"/>
                  <a:pt x="1167" y="855"/>
                </a:cubicBezTo>
                <a:cubicBezTo>
                  <a:pt x="1167" y="853"/>
                  <a:pt x="1168" y="851"/>
                  <a:pt x="1170" y="851"/>
                </a:cubicBezTo>
                <a:cubicBezTo>
                  <a:pt x="1173" y="850"/>
                  <a:pt x="1173" y="853"/>
                  <a:pt x="1175" y="853"/>
                </a:cubicBezTo>
                <a:cubicBezTo>
                  <a:pt x="1177" y="850"/>
                  <a:pt x="1185" y="848"/>
                  <a:pt x="1182" y="844"/>
                </a:cubicBezTo>
                <a:cubicBezTo>
                  <a:pt x="1182" y="846"/>
                  <a:pt x="1178" y="849"/>
                  <a:pt x="1177" y="848"/>
                </a:cubicBezTo>
                <a:cubicBezTo>
                  <a:pt x="1180" y="843"/>
                  <a:pt x="1185" y="835"/>
                  <a:pt x="1191" y="836"/>
                </a:cubicBezTo>
                <a:cubicBezTo>
                  <a:pt x="1187" y="838"/>
                  <a:pt x="1185" y="840"/>
                  <a:pt x="1184" y="845"/>
                </a:cubicBezTo>
                <a:cubicBezTo>
                  <a:pt x="1190" y="844"/>
                  <a:pt x="1192" y="841"/>
                  <a:pt x="1196" y="838"/>
                </a:cubicBezTo>
                <a:cubicBezTo>
                  <a:pt x="1193" y="837"/>
                  <a:pt x="1192" y="839"/>
                  <a:pt x="1191" y="837"/>
                </a:cubicBezTo>
                <a:cubicBezTo>
                  <a:pt x="1193" y="837"/>
                  <a:pt x="1191" y="833"/>
                  <a:pt x="1191" y="832"/>
                </a:cubicBezTo>
                <a:cubicBezTo>
                  <a:pt x="1183" y="831"/>
                  <a:pt x="1181" y="840"/>
                  <a:pt x="1175" y="835"/>
                </a:cubicBezTo>
                <a:cubicBezTo>
                  <a:pt x="1172" y="844"/>
                  <a:pt x="1163" y="841"/>
                  <a:pt x="1159" y="846"/>
                </a:cubicBezTo>
                <a:cubicBezTo>
                  <a:pt x="1158" y="844"/>
                  <a:pt x="1157" y="842"/>
                  <a:pt x="1155" y="841"/>
                </a:cubicBezTo>
                <a:cubicBezTo>
                  <a:pt x="1157" y="841"/>
                  <a:pt x="1157" y="840"/>
                  <a:pt x="1158" y="839"/>
                </a:cubicBezTo>
                <a:cubicBezTo>
                  <a:pt x="1159" y="839"/>
                  <a:pt x="1159" y="842"/>
                  <a:pt x="1161" y="841"/>
                </a:cubicBezTo>
                <a:cubicBezTo>
                  <a:pt x="1161" y="837"/>
                  <a:pt x="1164" y="837"/>
                  <a:pt x="1167" y="835"/>
                </a:cubicBezTo>
                <a:cubicBezTo>
                  <a:pt x="1166" y="832"/>
                  <a:pt x="1168" y="832"/>
                  <a:pt x="1167" y="829"/>
                </a:cubicBezTo>
                <a:cubicBezTo>
                  <a:pt x="1169" y="826"/>
                  <a:pt x="1173" y="826"/>
                  <a:pt x="1175" y="823"/>
                </a:cubicBezTo>
                <a:cubicBezTo>
                  <a:pt x="1171" y="823"/>
                  <a:pt x="1166" y="831"/>
                  <a:pt x="1158" y="830"/>
                </a:cubicBezTo>
                <a:cubicBezTo>
                  <a:pt x="1160" y="824"/>
                  <a:pt x="1158" y="828"/>
                  <a:pt x="1156" y="826"/>
                </a:cubicBezTo>
                <a:cubicBezTo>
                  <a:pt x="1157" y="824"/>
                  <a:pt x="1156" y="824"/>
                  <a:pt x="1157" y="821"/>
                </a:cubicBezTo>
                <a:cubicBezTo>
                  <a:pt x="1154" y="822"/>
                  <a:pt x="1152" y="822"/>
                  <a:pt x="1152" y="820"/>
                </a:cubicBezTo>
                <a:cubicBezTo>
                  <a:pt x="1154" y="819"/>
                  <a:pt x="1154" y="817"/>
                  <a:pt x="1154" y="815"/>
                </a:cubicBezTo>
                <a:cubicBezTo>
                  <a:pt x="1151" y="816"/>
                  <a:pt x="1148" y="818"/>
                  <a:pt x="1145" y="820"/>
                </a:cubicBezTo>
                <a:cubicBezTo>
                  <a:pt x="1142" y="817"/>
                  <a:pt x="1137" y="816"/>
                  <a:pt x="1141" y="812"/>
                </a:cubicBezTo>
                <a:cubicBezTo>
                  <a:pt x="1143" y="812"/>
                  <a:pt x="1142" y="815"/>
                  <a:pt x="1144" y="815"/>
                </a:cubicBezTo>
                <a:cubicBezTo>
                  <a:pt x="1144" y="812"/>
                  <a:pt x="1145" y="810"/>
                  <a:pt x="1147" y="809"/>
                </a:cubicBezTo>
                <a:cubicBezTo>
                  <a:pt x="1149" y="809"/>
                  <a:pt x="1148" y="812"/>
                  <a:pt x="1151" y="811"/>
                </a:cubicBezTo>
                <a:cubicBezTo>
                  <a:pt x="1152" y="805"/>
                  <a:pt x="1159" y="806"/>
                  <a:pt x="1164" y="805"/>
                </a:cubicBezTo>
                <a:cubicBezTo>
                  <a:pt x="1157" y="799"/>
                  <a:pt x="1167" y="796"/>
                  <a:pt x="1170" y="792"/>
                </a:cubicBezTo>
                <a:cubicBezTo>
                  <a:pt x="1168" y="792"/>
                  <a:pt x="1168" y="790"/>
                  <a:pt x="1168" y="788"/>
                </a:cubicBezTo>
                <a:cubicBezTo>
                  <a:pt x="1173" y="786"/>
                  <a:pt x="1171" y="785"/>
                  <a:pt x="1171" y="781"/>
                </a:cubicBezTo>
                <a:cubicBezTo>
                  <a:pt x="1174" y="781"/>
                  <a:pt x="1174" y="779"/>
                  <a:pt x="1176" y="779"/>
                </a:cubicBezTo>
                <a:cubicBezTo>
                  <a:pt x="1177" y="780"/>
                  <a:pt x="1177" y="783"/>
                  <a:pt x="1179" y="783"/>
                </a:cubicBezTo>
                <a:cubicBezTo>
                  <a:pt x="1178" y="785"/>
                  <a:pt x="1176" y="786"/>
                  <a:pt x="1176" y="788"/>
                </a:cubicBezTo>
                <a:cubicBezTo>
                  <a:pt x="1179" y="788"/>
                  <a:pt x="1179" y="790"/>
                  <a:pt x="1181" y="793"/>
                </a:cubicBezTo>
                <a:cubicBezTo>
                  <a:pt x="1193" y="792"/>
                  <a:pt x="1199" y="782"/>
                  <a:pt x="1208" y="776"/>
                </a:cubicBezTo>
                <a:cubicBezTo>
                  <a:pt x="1214" y="772"/>
                  <a:pt x="1225" y="772"/>
                  <a:pt x="1227" y="764"/>
                </a:cubicBezTo>
                <a:cubicBezTo>
                  <a:pt x="1224" y="767"/>
                  <a:pt x="1217" y="768"/>
                  <a:pt x="1213" y="769"/>
                </a:cubicBezTo>
                <a:cubicBezTo>
                  <a:pt x="1214" y="767"/>
                  <a:pt x="1217" y="767"/>
                  <a:pt x="1218" y="766"/>
                </a:cubicBezTo>
                <a:cubicBezTo>
                  <a:pt x="1217" y="763"/>
                  <a:pt x="1218" y="763"/>
                  <a:pt x="1217" y="761"/>
                </a:cubicBezTo>
                <a:cubicBezTo>
                  <a:pt x="1221" y="759"/>
                  <a:pt x="1224" y="757"/>
                  <a:pt x="1225" y="754"/>
                </a:cubicBezTo>
                <a:cubicBezTo>
                  <a:pt x="1218" y="753"/>
                  <a:pt x="1220" y="764"/>
                  <a:pt x="1212" y="760"/>
                </a:cubicBezTo>
                <a:cubicBezTo>
                  <a:pt x="1212" y="761"/>
                  <a:pt x="1211" y="763"/>
                  <a:pt x="1210" y="764"/>
                </a:cubicBezTo>
                <a:cubicBezTo>
                  <a:pt x="1214" y="771"/>
                  <a:pt x="1209" y="776"/>
                  <a:pt x="1200" y="772"/>
                </a:cubicBezTo>
                <a:cubicBezTo>
                  <a:pt x="1203" y="769"/>
                  <a:pt x="1199" y="769"/>
                  <a:pt x="1197" y="767"/>
                </a:cubicBezTo>
                <a:cubicBezTo>
                  <a:pt x="1201" y="765"/>
                  <a:pt x="1202" y="758"/>
                  <a:pt x="1208" y="761"/>
                </a:cubicBezTo>
                <a:cubicBezTo>
                  <a:pt x="1211" y="760"/>
                  <a:pt x="1209" y="754"/>
                  <a:pt x="1211" y="753"/>
                </a:cubicBezTo>
                <a:cubicBezTo>
                  <a:pt x="1215" y="752"/>
                  <a:pt x="1215" y="756"/>
                  <a:pt x="1219" y="756"/>
                </a:cubicBezTo>
                <a:cubicBezTo>
                  <a:pt x="1220" y="752"/>
                  <a:pt x="1220" y="751"/>
                  <a:pt x="1221" y="747"/>
                </a:cubicBezTo>
                <a:cubicBezTo>
                  <a:pt x="1211" y="750"/>
                  <a:pt x="1202" y="755"/>
                  <a:pt x="1193" y="759"/>
                </a:cubicBezTo>
                <a:cubicBezTo>
                  <a:pt x="1196" y="756"/>
                  <a:pt x="1198" y="752"/>
                  <a:pt x="1204" y="752"/>
                </a:cubicBezTo>
                <a:cubicBezTo>
                  <a:pt x="1210" y="742"/>
                  <a:pt x="1224" y="739"/>
                  <a:pt x="1232" y="731"/>
                </a:cubicBezTo>
                <a:cubicBezTo>
                  <a:pt x="1220" y="735"/>
                  <a:pt x="1209" y="743"/>
                  <a:pt x="1197" y="748"/>
                </a:cubicBezTo>
                <a:cubicBezTo>
                  <a:pt x="1197" y="746"/>
                  <a:pt x="1194" y="747"/>
                  <a:pt x="1194" y="745"/>
                </a:cubicBezTo>
                <a:cubicBezTo>
                  <a:pt x="1195" y="744"/>
                  <a:pt x="1195" y="742"/>
                  <a:pt x="1196" y="741"/>
                </a:cubicBezTo>
                <a:cubicBezTo>
                  <a:pt x="1191" y="741"/>
                  <a:pt x="1190" y="746"/>
                  <a:pt x="1185" y="743"/>
                </a:cubicBezTo>
                <a:cubicBezTo>
                  <a:pt x="1187" y="738"/>
                  <a:pt x="1181" y="741"/>
                  <a:pt x="1180" y="740"/>
                </a:cubicBezTo>
                <a:cubicBezTo>
                  <a:pt x="1181" y="735"/>
                  <a:pt x="1187" y="737"/>
                  <a:pt x="1187" y="731"/>
                </a:cubicBezTo>
                <a:cubicBezTo>
                  <a:pt x="1184" y="732"/>
                  <a:pt x="1181" y="734"/>
                  <a:pt x="1179" y="732"/>
                </a:cubicBezTo>
                <a:cubicBezTo>
                  <a:pt x="1180" y="731"/>
                  <a:pt x="1180" y="729"/>
                  <a:pt x="1181" y="728"/>
                </a:cubicBezTo>
                <a:cubicBezTo>
                  <a:pt x="1179" y="728"/>
                  <a:pt x="1178" y="727"/>
                  <a:pt x="1178" y="726"/>
                </a:cubicBezTo>
                <a:cubicBezTo>
                  <a:pt x="1180" y="723"/>
                  <a:pt x="1181" y="718"/>
                  <a:pt x="1182" y="714"/>
                </a:cubicBezTo>
                <a:cubicBezTo>
                  <a:pt x="1179" y="714"/>
                  <a:pt x="1177" y="716"/>
                  <a:pt x="1177" y="712"/>
                </a:cubicBezTo>
                <a:cubicBezTo>
                  <a:pt x="1180" y="709"/>
                  <a:pt x="1182" y="706"/>
                  <a:pt x="1183" y="702"/>
                </a:cubicBezTo>
                <a:cubicBezTo>
                  <a:pt x="1178" y="704"/>
                  <a:pt x="1170" y="708"/>
                  <a:pt x="1174" y="714"/>
                </a:cubicBezTo>
                <a:cubicBezTo>
                  <a:pt x="1172" y="716"/>
                  <a:pt x="1171" y="713"/>
                  <a:pt x="1169" y="715"/>
                </a:cubicBezTo>
                <a:cubicBezTo>
                  <a:pt x="1171" y="719"/>
                  <a:pt x="1169" y="727"/>
                  <a:pt x="1169" y="731"/>
                </a:cubicBezTo>
                <a:cubicBezTo>
                  <a:pt x="1172" y="730"/>
                  <a:pt x="1175" y="729"/>
                  <a:pt x="1179" y="729"/>
                </a:cubicBezTo>
                <a:cubicBezTo>
                  <a:pt x="1177" y="738"/>
                  <a:pt x="1168" y="743"/>
                  <a:pt x="1160" y="743"/>
                </a:cubicBezTo>
                <a:cubicBezTo>
                  <a:pt x="1159" y="749"/>
                  <a:pt x="1147" y="754"/>
                  <a:pt x="1147" y="747"/>
                </a:cubicBezTo>
                <a:cubicBezTo>
                  <a:pt x="1147" y="748"/>
                  <a:pt x="1144" y="750"/>
                  <a:pt x="1144" y="748"/>
                </a:cubicBezTo>
                <a:cubicBezTo>
                  <a:pt x="1151" y="738"/>
                  <a:pt x="1144" y="748"/>
                  <a:pt x="1139" y="744"/>
                </a:cubicBezTo>
                <a:cubicBezTo>
                  <a:pt x="1139" y="744"/>
                  <a:pt x="1138" y="739"/>
                  <a:pt x="1138" y="738"/>
                </a:cubicBezTo>
                <a:cubicBezTo>
                  <a:pt x="1139" y="737"/>
                  <a:pt x="1143" y="739"/>
                  <a:pt x="1142" y="736"/>
                </a:cubicBezTo>
                <a:cubicBezTo>
                  <a:pt x="1138" y="735"/>
                  <a:pt x="1138" y="738"/>
                  <a:pt x="1136" y="738"/>
                </a:cubicBezTo>
                <a:cubicBezTo>
                  <a:pt x="1136" y="733"/>
                  <a:pt x="1135" y="731"/>
                  <a:pt x="1133" y="731"/>
                </a:cubicBezTo>
                <a:cubicBezTo>
                  <a:pt x="1133" y="719"/>
                  <a:pt x="1153" y="722"/>
                  <a:pt x="1152" y="711"/>
                </a:cubicBezTo>
                <a:cubicBezTo>
                  <a:pt x="1143" y="717"/>
                  <a:pt x="1134" y="723"/>
                  <a:pt x="1124" y="727"/>
                </a:cubicBezTo>
                <a:cubicBezTo>
                  <a:pt x="1123" y="725"/>
                  <a:pt x="1122" y="725"/>
                  <a:pt x="1122" y="724"/>
                </a:cubicBezTo>
                <a:cubicBezTo>
                  <a:pt x="1125" y="718"/>
                  <a:pt x="1134" y="716"/>
                  <a:pt x="1140" y="713"/>
                </a:cubicBezTo>
                <a:cubicBezTo>
                  <a:pt x="1138" y="705"/>
                  <a:pt x="1143" y="704"/>
                  <a:pt x="1147" y="704"/>
                </a:cubicBezTo>
                <a:cubicBezTo>
                  <a:pt x="1149" y="700"/>
                  <a:pt x="1145" y="701"/>
                  <a:pt x="1146" y="698"/>
                </a:cubicBezTo>
                <a:cubicBezTo>
                  <a:pt x="1150" y="691"/>
                  <a:pt x="1156" y="684"/>
                  <a:pt x="1161" y="681"/>
                </a:cubicBezTo>
                <a:cubicBezTo>
                  <a:pt x="1159" y="678"/>
                  <a:pt x="1161" y="673"/>
                  <a:pt x="1156" y="672"/>
                </a:cubicBezTo>
                <a:cubicBezTo>
                  <a:pt x="1156" y="668"/>
                  <a:pt x="1158" y="666"/>
                  <a:pt x="1162" y="666"/>
                </a:cubicBezTo>
                <a:cubicBezTo>
                  <a:pt x="1162" y="656"/>
                  <a:pt x="1183" y="664"/>
                  <a:pt x="1176" y="652"/>
                </a:cubicBezTo>
                <a:cubicBezTo>
                  <a:pt x="1169" y="655"/>
                  <a:pt x="1164" y="660"/>
                  <a:pt x="1159" y="664"/>
                </a:cubicBezTo>
                <a:cubicBezTo>
                  <a:pt x="1156" y="664"/>
                  <a:pt x="1157" y="660"/>
                  <a:pt x="1155" y="658"/>
                </a:cubicBezTo>
                <a:cubicBezTo>
                  <a:pt x="1152" y="662"/>
                  <a:pt x="1155" y="664"/>
                  <a:pt x="1156" y="667"/>
                </a:cubicBezTo>
                <a:cubicBezTo>
                  <a:pt x="1150" y="672"/>
                  <a:pt x="1147" y="665"/>
                  <a:pt x="1145" y="661"/>
                </a:cubicBezTo>
                <a:cubicBezTo>
                  <a:pt x="1145" y="660"/>
                  <a:pt x="1149" y="657"/>
                  <a:pt x="1147" y="656"/>
                </a:cubicBezTo>
                <a:cubicBezTo>
                  <a:pt x="1146" y="659"/>
                  <a:pt x="1144" y="661"/>
                  <a:pt x="1142" y="662"/>
                </a:cubicBezTo>
                <a:cubicBezTo>
                  <a:pt x="1141" y="659"/>
                  <a:pt x="1144" y="660"/>
                  <a:pt x="1144" y="657"/>
                </a:cubicBezTo>
                <a:cubicBezTo>
                  <a:pt x="1140" y="658"/>
                  <a:pt x="1139" y="662"/>
                  <a:pt x="1136" y="664"/>
                </a:cubicBezTo>
                <a:cubicBezTo>
                  <a:pt x="1138" y="667"/>
                  <a:pt x="1140" y="660"/>
                  <a:pt x="1141" y="663"/>
                </a:cubicBezTo>
                <a:cubicBezTo>
                  <a:pt x="1138" y="669"/>
                  <a:pt x="1130" y="671"/>
                  <a:pt x="1128" y="678"/>
                </a:cubicBezTo>
                <a:cubicBezTo>
                  <a:pt x="1131" y="678"/>
                  <a:pt x="1131" y="676"/>
                  <a:pt x="1135" y="676"/>
                </a:cubicBezTo>
                <a:cubicBezTo>
                  <a:pt x="1135" y="677"/>
                  <a:pt x="1136" y="677"/>
                  <a:pt x="1136" y="678"/>
                </a:cubicBezTo>
                <a:cubicBezTo>
                  <a:pt x="1133" y="680"/>
                  <a:pt x="1132" y="682"/>
                  <a:pt x="1129" y="680"/>
                </a:cubicBezTo>
                <a:cubicBezTo>
                  <a:pt x="1127" y="685"/>
                  <a:pt x="1118" y="690"/>
                  <a:pt x="1112" y="690"/>
                </a:cubicBezTo>
                <a:cubicBezTo>
                  <a:pt x="1114" y="687"/>
                  <a:pt x="1116" y="684"/>
                  <a:pt x="1118" y="681"/>
                </a:cubicBezTo>
                <a:cubicBezTo>
                  <a:pt x="1116" y="677"/>
                  <a:pt x="1114" y="673"/>
                  <a:pt x="1115" y="670"/>
                </a:cubicBezTo>
                <a:cubicBezTo>
                  <a:pt x="1114" y="676"/>
                  <a:pt x="1110" y="669"/>
                  <a:pt x="1108" y="673"/>
                </a:cubicBezTo>
                <a:cubicBezTo>
                  <a:pt x="1107" y="676"/>
                  <a:pt x="1109" y="676"/>
                  <a:pt x="1110" y="678"/>
                </a:cubicBezTo>
                <a:cubicBezTo>
                  <a:pt x="1106" y="679"/>
                  <a:pt x="1106" y="681"/>
                  <a:pt x="1107" y="686"/>
                </a:cubicBezTo>
                <a:cubicBezTo>
                  <a:pt x="1100" y="689"/>
                  <a:pt x="1098" y="686"/>
                  <a:pt x="1092" y="688"/>
                </a:cubicBezTo>
                <a:cubicBezTo>
                  <a:pt x="1104" y="698"/>
                  <a:pt x="1091" y="712"/>
                  <a:pt x="1080" y="715"/>
                </a:cubicBezTo>
                <a:cubicBezTo>
                  <a:pt x="1081" y="712"/>
                  <a:pt x="1077" y="714"/>
                  <a:pt x="1078" y="711"/>
                </a:cubicBezTo>
                <a:cubicBezTo>
                  <a:pt x="1080" y="710"/>
                  <a:pt x="1082" y="709"/>
                  <a:pt x="1083" y="712"/>
                </a:cubicBezTo>
                <a:cubicBezTo>
                  <a:pt x="1084" y="708"/>
                  <a:pt x="1088" y="708"/>
                  <a:pt x="1088" y="704"/>
                </a:cubicBezTo>
                <a:cubicBezTo>
                  <a:pt x="1079" y="699"/>
                  <a:pt x="1075" y="720"/>
                  <a:pt x="1067" y="710"/>
                </a:cubicBezTo>
                <a:cubicBezTo>
                  <a:pt x="1069" y="707"/>
                  <a:pt x="1072" y="703"/>
                  <a:pt x="1072" y="698"/>
                </a:cubicBezTo>
                <a:cubicBezTo>
                  <a:pt x="1068" y="699"/>
                  <a:pt x="1068" y="705"/>
                  <a:pt x="1063" y="705"/>
                </a:cubicBezTo>
                <a:cubicBezTo>
                  <a:pt x="1062" y="702"/>
                  <a:pt x="1066" y="704"/>
                  <a:pt x="1065" y="701"/>
                </a:cubicBezTo>
                <a:cubicBezTo>
                  <a:pt x="1060" y="705"/>
                  <a:pt x="1057" y="703"/>
                  <a:pt x="1051" y="704"/>
                </a:cubicBezTo>
                <a:cubicBezTo>
                  <a:pt x="1053" y="701"/>
                  <a:pt x="1055" y="699"/>
                  <a:pt x="1057" y="697"/>
                </a:cubicBezTo>
                <a:cubicBezTo>
                  <a:pt x="1055" y="694"/>
                  <a:pt x="1053" y="699"/>
                  <a:pt x="1052" y="697"/>
                </a:cubicBezTo>
                <a:cubicBezTo>
                  <a:pt x="1054" y="693"/>
                  <a:pt x="1053" y="688"/>
                  <a:pt x="1059" y="688"/>
                </a:cubicBezTo>
                <a:cubicBezTo>
                  <a:pt x="1061" y="689"/>
                  <a:pt x="1060" y="693"/>
                  <a:pt x="1063" y="692"/>
                </a:cubicBezTo>
                <a:cubicBezTo>
                  <a:pt x="1066" y="689"/>
                  <a:pt x="1068" y="687"/>
                  <a:pt x="1072" y="688"/>
                </a:cubicBezTo>
                <a:cubicBezTo>
                  <a:pt x="1072" y="682"/>
                  <a:pt x="1078" y="682"/>
                  <a:pt x="1079" y="678"/>
                </a:cubicBezTo>
                <a:cubicBezTo>
                  <a:pt x="1076" y="677"/>
                  <a:pt x="1077" y="680"/>
                  <a:pt x="1074" y="679"/>
                </a:cubicBezTo>
                <a:cubicBezTo>
                  <a:pt x="1074" y="677"/>
                  <a:pt x="1072" y="675"/>
                  <a:pt x="1071" y="673"/>
                </a:cubicBezTo>
                <a:cubicBezTo>
                  <a:pt x="1076" y="670"/>
                  <a:pt x="1076" y="665"/>
                  <a:pt x="1083" y="663"/>
                </a:cubicBezTo>
                <a:cubicBezTo>
                  <a:pt x="1083" y="668"/>
                  <a:pt x="1083" y="674"/>
                  <a:pt x="1087" y="676"/>
                </a:cubicBezTo>
                <a:cubicBezTo>
                  <a:pt x="1087" y="673"/>
                  <a:pt x="1091" y="675"/>
                  <a:pt x="1092" y="676"/>
                </a:cubicBezTo>
                <a:cubicBezTo>
                  <a:pt x="1093" y="673"/>
                  <a:pt x="1095" y="670"/>
                  <a:pt x="1096" y="667"/>
                </a:cubicBezTo>
                <a:cubicBezTo>
                  <a:pt x="1103" y="667"/>
                  <a:pt x="1105" y="663"/>
                  <a:pt x="1107" y="661"/>
                </a:cubicBezTo>
                <a:cubicBezTo>
                  <a:pt x="1102" y="659"/>
                  <a:pt x="1109" y="658"/>
                  <a:pt x="1110" y="653"/>
                </a:cubicBezTo>
                <a:cubicBezTo>
                  <a:pt x="1108" y="652"/>
                  <a:pt x="1106" y="655"/>
                  <a:pt x="1105" y="651"/>
                </a:cubicBezTo>
                <a:cubicBezTo>
                  <a:pt x="1106" y="647"/>
                  <a:pt x="1109" y="645"/>
                  <a:pt x="1114" y="644"/>
                </a:cubicBezTo>
                <a:cubicBezTo>
                  <a:pt x="1115" y="643"/>
                  <a:pt x="1112" y="640"/>
                  <a:pt x="1114" y="638"/>
                </a:cubicBezTo>
                <a:cubicBezTo>
                  <a:pt x="1117" y="640"/>
                  <a:pt x="1125" y="639"/>
                  <a:pt x="1122" y="645"/>
                </a:cubicBezTo>
                <a:cubicBezTo>
                  <a:pt x="1131" y="641"/>
                  <a:pt x="1137" y="634"/>
                  <a:pt x="1145" y="629"/>
                </a:cubicBezTo>
                <a:cubicBezTo>
                  <a:pt x="1144" y="625"/>
                  <a:pt x="1144" y="624"/>
                  <a:pt x="1145" y="620"/>
                </a:cubicBezTo>
                <a:cubicBezTo>
                  <a:pt x="1141" y="620"/>
                  <a:pt x="1140" y="624"/>
                  <a:pt x="1136" y="624"/>
                </a:cubicBezTo>
                <a:cubicBezTo>
                  <a:pt x="1135" y="622"/>
                  <a:pt x="1134" y="622"/>
                  <a:pt x="1135" y="621"/>
                </a:cubicBezTo>
                <a:cubicBezTo>
                  <a:pt x="1135" y="618"/>
                  <a:pt x="1142" y="618"/>
                  <a:pt x="1139" y="615"/>
                </a:cubicBezTo>
                <a:cubicBezTo>
                  <a:pt x="1139" y="619"/>
                  <a:pt x="1133" y="616"/>
                  <a:pt x="1132" y="615"/>
                </a:cubicBezTo>
                <a:cubicBezTo>
                  <a:pt x="1130" y="612"/>
                  <a:pt x="1135" y="610"/>
                  <a:pt x="1134" y="604"/>
                </a:cubicBezTo>
                <a:cubicBezTo>
                  <a:pt x="1136" y="602"/>
                  <a:pt x="1137" y="605"/>
                  <a:pt x="1138" y="603"/>
                </a:cubicBezTo>
                <a:cubicBezTo>
                  <a:pt x="1140" y="599"/>
                  <a:pt x="1142" y="591"/>
                  <a:pt x="1148" y="594"/>
                </a:cubicBezTo>
                <a:cubicBezTo>
                  <a:pt x="1150" y="589"/>
                  <a:pt x="1157" y="584"/>
                  <a:pt x="1162" y="583"/>
                </a:cubicBezTo>
                <a:cubicBezTo>
                  <a:pt x="1172" y="580"/>
                  <a:pt x="1182" y="571"/>
                  <a:pt x="1183" y="576"/>
                </a:cubicBezTo>
                <a:cubicBezTo>
                  <a:pt x="1187" y="569"/>
                  <a:pt x="1196" y="567"/>
                  <a:pt x="1201" y="560"/>
                </a:cubicBezTo>
                <a:cubicBezTo>
                  <a:pt x="1194" y="559"/>
                  <a:pt x="1196" y="565"/>
                  <a:pt x="1190" y="564"/>
                </a:cubicBezTo>
                <a:cubicBezTo>
                  <a:pt x="1188" y="560"/>
                  <a:pt x="1192" y="561"/>
                  <a:pt x="1191" y="559"/>
                </a:cubicBezTo>
                <a:cubicBezTo>
                  <a:pt x="1189" y="560"/>
                  <a:pt x="1186" y="557"/>
                  <a:pt x="1183" y="554"/>
                </a:cubicBezTo>
                <a:cubicBezTo>
                  <a:pt x="1184" y="551"/>
                  <a:pt x="1188" y="551"/>
                  <a:pt x="1188" y="547"/>
                </a:cubicBezTo>
                <a:cubicBezTo>
                  <a:pt x="1185" y="547"/>
                  <a:pt x="1185" y="550"/>
                  <a:pt x="1181" y="550"/>
                </a:cubicBezTo>
                <a:cubicBezTo>
                  <a:pt x="1182" y="546"/>
                  <a:pt x="1177" y="549"/>
                  <a:pt x="1176" y="547"/>
                </a:cubicBezTo>
                <a:cubicBezTo>
                  <a:pt x="1176" y="542"/>
                  <a:pt x="1179" y="538"/>
                  <a:pt x="1175" y="534"/>
                </a:cubicBezTo>
                <a:cubicBezTo>
                  <a:pt x="1176" y="527"/>
                  <a:pt x="1192" y="533"/>
                  <a:pt x="1191" y="535"/>
                </a:cubicBezTo>
                <a:cubicBezTo>
                  <a:pt x="1200" y="534"/>
                  <a:pt x="1201" y="524"/>
                  <a:pt x="1210" y="521"/>
                </a:cubicBezTo>
                <a:cubicBezTo>
                  <a:pt x="1211" y="525"/>
                  <a:pt x="1213" y="521"/>
                  <a:pt x="1215" y="521"/>
                </a:cubicBezTo>
                <a:cubicBezTo>
                  <a:pt x="1214" y="514"/>
                  <a:pt x="1226" y="510"/>
                  <a:pt x="1233" y="511"/>
                </a:cubicBezTo>
                <a:cubicBezTo>
                  <a:pt x="1233" y="508"/>
                  <a:pt x="1234" y="507"/>
                  <a:pt x="1237" y="508"/>
                </a:cubicBezTo>
                <a:cubicBezTo>
                  <a:pt x="1244" y="502"/>
                  <a:pt x="1253" y="494"/>
                  <a:pt x="1264" y="495"/>
                </a:cubicBezTo>
                <a:cubicBezTo>
                  <a:pt x="1266" y="494"/>
                  <a:pt x="1266" y="491"/>
                  <a:pt x="1270" y="492"/>
                </a:cubicBezTo>
                <a:cubicBezTo>
                  <a:pt x="1270" y="482"/>
                  <a:pt x="1282" y="485"/>
                  <a:pt x="1284" y="478"/>
                </a:cubicBezTo>
                <a:close/>
                <a:moveTo>
                  <a:pt x="1047" y="497"/>
                </a:moveTo>
                <a:cubicBezTo>
                  <a:pt x="1049" y="495"/>
                  <a:pt x="1050" y="498"/>
                  <a:pt x="1053" y="497"/>
                </a:cubicBezTo>
                <a:cubicBezTo>
                  <a:pt x="1053" y="500"/>
                  <a:pt x="1051" y="500"/>
                  <a:pt x="1048" y="501"/>
                </a:cubicBezTo>
                <a:cubicBezTo>
                  <a:pt x="1048" y="499"/>
                  <a:pt x="1046" y="500"/>
                  <a:pt x="1047" y="497"/>
                </a:cubicBezTo>
                <a:close/>
                <a:moveTo>
                  <a:pt x="1147" y="374"/>
                </a:moveTo>
                <a:cubicBezTo>
                  <a:pt x="1147" y="376"/>
                  <a:pt x="1146" y="378"/>
                  <a:pt x="1143" y="377"/>
                </a:cubicBezTo>
                <a:cubicBezTo>
                  <a:pt x="1143" y="375"/>
                  <a:pt x="1144" y="373"/>
                  <a:pt x="1147" y="374"/>
                </a:cubicBezTo>
                <a:close/>
                <a:moveTo>
                  <a:pt x="1067" y="324"/>
                </a:moveTo>
                <a:cubicBezTo>
                  <a:pt x="1070" y="326"/>
                  <a:pt x="1066" y="329"/>
                  <a:pt x="1064" y="328"/>
                </a:cubicBezTo>
                <a:cubicBezTo>
                  <a:pt x="1063" y="325"/>
                  <a:pt x="1066" y="326"/>
                  <a:pt x="1067" y="324"/>
                </a:cubicBezTo>
                <a:close/>
                <a:moveTo>
                  <a:pt x="1061" y="238"/>
                </a:moveTo>
                <a:cubicBezTo>
                  <a:pt x="1065" y="239"/>
                  <a:pt x="1062" y="244"/>
                  <a:pt x="1059" y="241"/>
                </a:cubicBezTo>
                <a:cubicBezTo>
                  <a:pt x="1060" y="240"/>
                  <a:pt x="1061" y="239"/>
                  <a:pt x="1061" y="238"/>
                </a:cubicBezTo>
                <a:close/>
                <a:moveTo>
                  <a:pt x="1054" y="394"/>
                </a:moveTo>
                <a:cubicBezTo>
                  <a:pt x="1054" y="398"/>
                  <a:pt x="1048" y="399"/>
                  <a:pt x="1048" y="395"/>
                </a:cubicBezTo>
                <a:cubicBezTo>
                  <a:pt x="1051" y="396"/>
                  <a:pt x="1051" y="394"/>
                  <a:pt x="1054" y="394"/>
                </a:cubicBezTo>
                <a:close/>
                <a:moveTo>
                  <a:pt x="1029" y="341"/>
                </a:moveTo>
                <a:cubicBezTo>
                  <a:pt x="1026" y="347"/>
                  <a:pt x="1019" y="344"/>
                  <a:pt x="1013" y="347"/>
                </a:cubicBezTo>
                <a:cubicBezTo>
                  <a:pt x="1014" y="341"/>
                  <a:pt x="1023" y="337"/>
                  <a:pt x="1029" y="341"/>
                </a:cubicBezTo>
                <a:close/>
                <a:moveTo>
                  <a:pt x="205" y="236"/>
                </a:moveTo>
                <a:cubicBezTo>
                  <a:pt x="204" y="235"/>
                  <a:pt x="209" y="232"/>
                  <a:pt x="212" y="231"/>
                </a:cubicBezTo>
                <a:cubicBezTo>
                  <a:pt x="211" y="234"/>
                  <a:pt x="207" y="234"/>
                  <a:pt x="205" y="236"/>
                </a:cubicBezTo>
                <a:close/>
                <a:moveTo>
                  <a:pt x="155" y="482"/>
                </a:moveTo>
                <a:cubicBezTo>
                  <a:pt x="154" y="473"/>
                  <a:pt x="158" y="470"/>
                  <a:pt x="159" y="462"/>
                </a:cubicBezTo>
                <a:cubicBezTo>
                  <a:pt x="162" y="460"/>
                  <a:pt x="162" y="463"/>
                  <a:pt x="166" y="463"/>
                </a:cubicBezTo>
                <a:cubicBezTo>
                  <a:pt x="165" y="471"/>
                  <a:pt x="161" y="478"/>
                  <a:pt x="155" y="482"/>
                </a:cubicBezTo>
                <a:close/>
                <a:moveTo>
                  <a:pt x="230" y="515"/>
                </a:moveTo>
                <a:cubicBezTo>
                  <a:pt x="227" y="515"/>
                  <a:pt x="227" y="512"/>
                  <a:pt x="224" y="511"/>
                </a:cubicBezTo>
                <a:cubicBezTo>
                  <a:pt x="221" y="498"/>
                  <a:pt x="230" y="496"/>
                  <a:pt x="241" y="494"/>
                </a:cubicBezTo>
                <a:cubicBezTo>
                  <a:pt x="242" y="502"/>
                  <a:pt x="238" y="513"/>
                  <a:pt x="230" y="515"/>
                </a:cubicBezTo>
                <a:close/>
                <a:moveTo>
                  <a:pt x="241" y="525"/>
                </a:moveTo>
                <a:cubicBezTo>
                  <a:pt x="241" y="523"/>
                  <a:pt x="243" y="522"/>
                  <a:pt x="245" y="522"/>
                </a:cubicBezTo>
                <a:cubicBezTo>
                  <a:pt x="245" y="525"/>
                  <a:pt x="244" y="525"/>
                  <a:pt x="241" y="525"/>
                </a:cubicBezTo>
                <a:close/>
                <a:moveTo>
                  <a:pt x="247" y="520"/>
                </a:moveTo>
                <a:cubicBezTo>
                  <a:pt x="247" y="518"/>
                  <a:pt x="246" y="518"/>
                  <a:pt x="246" y="516"/>
                </a:cubicBezTo>
                <a:cubicBezTo>
                  <a:pt x="249" y="517"/>
                  <a:pt x="249" y="515"/>
                  <a:pt x="251" y="515"/>
                </a:cubicBezTo>
                <a:cubicBezTo>
                  <a:pt x="252" y="518"/>
                  <a:pt x="249" y="519"/>
                  <a:pt x="247" y="520"/>
                </a:cubicBezTo>
                <a:close/>
                <a:moveTo>
                  <a:pt x="190" y="767"/>
                </a:moveTo>
                <a:cubicBezTo>
                  <a:pt x="190" y="763"/>
                  <a:pt x="193" y="763"/>
                  <a:pt x="196" y="762"/>
                </a:cubicBezTo>
                <a:cubicBezTo>
                  <a:pt x="196" y="766"/>
                  <a:pt x="193" y="766"/>
                  <a:pt x="190" y="767"/>
                </a:cubicBezTo>
                <a:close/>
                <a:moveTo>
                  <a:pt x="171" y="813"/>
                </a:moveTo>
                <a:cubicBezTo>
                  <a:pt x="173" y="813"/>
                  <a:pt x="171" y="817"/>
                  <a:pt x="171" y="818"/>
                </a:cubicBezTo>
                <a:cubicBezTo>
                  <a:pt x="169" y="818"/>
                  <a:pt x="169" y="817"/>
                  <a:pt x="168" y="817"/>
                </a:cubicBezTo>
                <a:cubicBezTo>
                  <a:pt x="168" y="815"/>
                  <a:pt x="170" y="814"/>
                  <a:pt x="171" y="813"/>
                </a:cubicBezTo>
                <a:close/>
                <a:moveTo>
                  <a:pt x="169" y="827"/>
                </a:moveTo>
                <a:cubicBezTo>
                  <a:pt x="168" y="825"/>
                  <a:pt x="170" y="824"/>
                  <a:pt x="168" y="821"/>
                </a:cubicBezTo>
                <a:cubicBezTo>
                  <a:pt x="173" y="817"/>
                  <a:pt x="180" y="812"/>
                  <a:pt x="188" y="815"/>
                </a:cubicBezTo>
                <a:cubicBezTo>
                  <a:pt x="181" y="818"/>
                  <a:pt x="174" y="821"/>
                  <a:pt x="169" y="827"/>
                </a:cubicBezTo>
                <a:close/>
                <a:moveTo>
                  <a:pt x="196" y="826"/>
                </a:moveTo>
                <a:cubicBezTo>
                  <a:pt x="195" y="824"/>
                  <a:pt x="192" y="825"/>
                  <a:pt x="193" y="821"/>
                </a:cubicBezTo>
                <a:cubicBezTo>
                  <a:pt x="191" y="821"/>
                  <a:pt x="191" y="821"/>
                  <a:pt x="191" y="821"/>
                </a:cubicBezTo>
                <a:cubicBezTo>
                  <a:pt x="195" y="814"/>
                  <a:pt x="196" y="826"/>
                  <a:pt x="200" y="822"/>
                </a:cubicBezTo>
                <a:cubicBezTo>
                  <a:pt x="199" y="824"/>
                  <a:pt x="198" y="826"/>
                  <a:pt x="196" y="826"/>
                </a:cubicBezTo>
                <a:close/>
                <a:moveTo>
                  <a:pt x="242" y="829"/>
                </a:moveTo>
                <a:cubicBezTo>
                  <a:pt x="241" y="836"/>
                  <a:pt x="235" y="844"/>
                  <a:pt x="229" y="841"/>
                </a:cubicBezTo>
                <a:cubicBezTo>
                  <a:pt x="236" y="840"/>
                  <a:pt x="236" y="831"/>
                  <a:pt x="242" y="829"/>
                </a:cubicBezTo>
                <a:close/>
                <a:moveTo>
                  <a:pt x="192" y="885"/>
                </a:moveTo>
                <a:cubicBezTo>
                  <a:pt x="190" y="883"/>
                  <a:pt x="195" y="880"/>
                  <a:pt x="197" y="879"/>
                </a:cubicBezTo>
                <a:cubicBezTo>
                  <a:pt x="196" y="882"/>
                  <a:pt x="194" y="883"/>
                  <a:pt x="192" y="885"/>
                </a:cubicBezTo>
                <a:close/>
                <a:moveTo>
                  <a:pt x="191" y="900"/>
                </a:moveTo>
                <a:cubicBezTo>
                  <a:pt x="191" y="897"/>
                  <a:pt x="195" y="898"/>
                  <a:pt x="197" y="897"/>
                </a:cubicBezTo>
                <a:cubicBezTo>
                  <a:pt x="197" y="900"/>
                  <a:pt x="194" y="900"/>
                  <a:pt x="191" y="900"/>
                </a:cubicBezTo>
                <a:close/>
                <a:moveTo>
                  <a:pt x="197" y="887"/>
                </a:moveTo>
                <a:cubicBezTo>
                  <a:pt x="196" y="887"/>
                  <a:pt x="197" y="886"/>
                  <a:pt x="196" y="886"/>
                </a:cubicBezTo>
                <a:cubicBezTo>
                  <a:pt x="200" y="883"/>
                  <a:pt x="203" y="881"/>
                  <a:pt x="208" y="878"/>
                </a:cubicBezTo>
                <a:cubicBezTo>
                  <a:pt x="206" y="883"/>
                  <a:pt x="201" y="884"/>
                  <a:pt x="197" y="887"/>
                </a:cubicBezTo>
                <a:close/>
                <a:moveTo>
                  <a:pt x="209" y="913"/>
                </a:moveTo>
                <a:cubicBezTo>
                  <a:pt x="209" y="911"/>
                  <a:pt x="212" y="910"/>
                  <a:pt x="214" y="910"/>
                </a:cubicBezTo>
                <a:cubicBezTo>
                  <a:pt x="214" y="912"/>
                  <a:pt x="212" y="914"/>
                  <a:pt x="209" y="913"/>
                </a:cubicBezTo>
                <a:close/>
                <a:moveTo>
                  <a:pt x="201" y="899"/>
                </a:moveTo>
                <a:cubicBezTo>
                  <a:pt x="200" y="898"/>
                  <a:pt x="200" y="896"/>
                  <a:pt x="199" y="896"/>
                </a:cubicBezTo>
                <a:cubicBezTo>
                  <a:pt x="201" y="891"/>
                  <a:pt x="206" y="889"/>
                  <a:pt x="210" y="887"/>
                </a:cubicBezTo>
                <a:cubicBezTo>
                  <a:pt x="204" y="887"/>
                  <a:pt x="216" y="881"/>
                  <a:pt x="219" y="883"/>
                </a:cubicBezTo>
                <a:cubicBezTo>
                  <a:pt x="213" y="888"/>
                  <a:pt x="211" y="897"/>
                  <a:pt x="201" y="899"/>
                </a:cubicBezTo>
                <a:close/>
                <a:moveTo>
                  <a:pt x="215" y="874"/>
                </a:moveTo>
                <a:cubicBezTo>
                  <a:pt x="215" y="877"/>
                  <a:pt x="214" y="878"/>
                  <a:pt x="211" y="878"/>
                </a:cubicBezTo>
                <a:cubicBezTo>
                  <a:pt x="209" y="876"/>
                  <a:pt x="212" y="873"/>
                  <a:pt x="215" y="874"/>
                </a:cubicBezTo>
                <a:close/>
                <a:moveTo>
                  <a:pt x="201" y="876"/>
                </a:moveTo>
                <a:cubicBezTo>
                  <a:pt x="207" y="872"/>
                  <a:pt x="210" y="864"/>
                  <a:pt x="219" y="862"/>
                </a:cubicBezTo>
                <a:cubicBezTo>
                  <a:pt x="216" y="869"/>
                  <a:pt x="208" y="872"/>
                  <a:pt x="201" y="876"/>
                </a:cubicBezTo>
                <a:close/>
                <a:moveTo>
                  <a:pt x="223" y="831"/>
                </a:moveTo>
                <a:cubicBezTo>
                  <a:pt x="227" y="828"/>
                  <a:pt x="234" y="825"/>
                  <a:pt x="239" y="827"/>
                </a:cubicBezTo>
                <a:cubicBezTo>
                  <a:pt x="240" y="831"/>
                  <a:pt x="230" y="833"/>
                  <a:pt x="226" y="834"/>
                </a:cubicBezTo>
                <a:cubicBezTo>
                  <a:pt x="226" y="832"/>
                  <a:pt x="222" y="834"/>
                  <a:pt x="223" y="831"/>
                </a:cubicBezTo>
                <a:close/>
                <a:moveTo>
                  <a:pt x="238" y="852"/>
                </a:moveTo>
                <a:cubicBezTo>
                  <a:pt x="235" y="853"/>
                  <a:pt x="231" y="856"/>
                  <a:pt x="228" y="853"/>
                </a:cubicBezTo>
                <a:cubicBezTo>
                  <a:pt x="232" y="848"/>
                  <a:pt x="234" y="842"/>
                  <a:pt x="244" y="843"/>
                </a:cubicBezTo>
                <a:cubicBezTo>
                  <a:pt x="242" y="846"/>
                  <a:pt x="237" y="847"/>
                  <a:pt x="238" y="852"/>
                </a:cubicBezTo>
                <a:close/>
                <a:moveTo>
                  <a:pt x="243" y="950"/>
                </a:moveTo>
                <a:cubicBezTo>
                  <a:pt x="244" y="948"/>
                  <a:pt x="245" y="948"/>
                  <a:pt x="245" y="947"/>
                </a:cubicBezTo>
                <a:cubicBezTo>
                  <a:pt x="247" y="947"/>
                  <a:pt x="247" y="949"/>
                  <a:pt x="248" y="951"/>
                </a:cubicBezTo>
                <a:cubicBezTo>
                  <a:pt x="245" y="951"/>
                  <a:pt x="245" y="949"/>
                  <a:pt x="243" y="950"/>
                </a:cubicBezTo>
                <a:close/>
                <a:moveTo>
                  <a:pt x="270" y="942"/>
                </a:moveTo>
                <a:cubicBezTo>
                  <a:pt x="270" y="941"/>
                  <a:pt x="269" y="940"/>
                  <a:pt x="268" y="939"/>
                </a:cubicBezTo>
                <a:cubicBezTo>
                  <a:pt x="269" y="939"/>
                  <a:pt x="272" y="939"/>
                  <a:pt x="274" y="939"/>
                </a:cubicBezTo>
                <a:cubicBezTo>
                  <a:pt x="275" y="942"/>
                  <a:pt x="272" y="941"/>
                  <a:pt x="270" y="942"/>
                </a:cubicBezTo>
                <a:close/>
                <a:moveTo>
                  <a:pt x="286" y="932"/>
                </a:moveTo>
                <a:cubicBezTo>
                  <a:pt x="285" y="935"/>
                  <a:pt x="283" y="932"/>
                  <a:pt x="283" y="929"/>
                </a:cubicBezTo>
                <a:cubicBezTo>
                  <a:pt x="285" y="929"/>
                  <a:pt x="285" y="930"/>
                  <a:pt x="287" y="930"/>
                </a:cubicBezTo>
                <a:cubicBezTo>
                  <a:pt x="287" y="931"/>
                  <a:pt x="285" y="932"/>
                  <a:pt x="286" y="932"/>
                </a:cubicBezTo>
                <a:close/>
                <a:moveTo>
                  <a:pt x="259" y="1031"/>
                </a:moveTo>
                <a:cubicBezTo>
                  <a:pt x="258" y="1031"/>
                  <a:pt x="258" y="1029"/>
                  <a:pt x="257" y="1029"/>
                </a:cubicBezTo>
                <a:cubicBezTo>
                  <a:pt x="258" y="1027"/>
                  <a:pt x="260" y="1025"/>
                  <a:pt x="262" y="1025"/>
                </a:cubicBezTo>
                <a:cubicBezTo>
                  <a:pt x="264" y="1028"/>
                  <a:pt x="263" y="1031"/>
                  <a:pt x="259" y="1031"/>
                </a:cubicBezTo>
                <a:close/>
                <a:moveTo>
                  <a:pt x="328" y="904"/>
                </a:moveTo>
                <a:cubicBezTo>
                  <a:pt x="327" y="906"/>
                  <a:pt x="323" y="906"/>
                  <a:pt x="322" y="908"/>
                </a:cubicBezTo>
                <a:cubicBezTo>
                  <a:pt x="320" y="908"/>
                  <a:pt x="321" y="905"/>
                  <a:pt x="319" y="905"/>
                </a:cubicBezTo>
                <a:cubicBezTo>
                  <a:pt x="321" y="904"/>
                  <a:pt x="326" y="902"/>
                  <a:pt x="328" y="904"/>
                </a:cubicBezTo>
                <a:close/>
                <a:moveTo>
                  <a:pt x="296" y="923"/>
                </a:moveTo>
                <a:cubicBezTo>
                  <a:pt x="293" y="923"/>
                  <a:pt x="296" y="925"/>
                  <a:pt x="294" y="927"/>
                </a:cubicBezTo>
                <a:cubicBezTo>
                  <a:pt x="291" y="927"/>
                  <a:pt x="291" y="927"/>
                  <a:pt x="289" y="926"/>
                </a:cubicBezTo>
                <a:cubicBezTo>
                  <a:pt x="289" y="922"/>
                  <a:pt x="294" y="920"/>
                  <a:pt x="297" y="923"/>
                </a:cubicBezTo>
                <a:cubicBezTo>
                  <a:pt x="297" y="924"/>
                  <a:pt x="296" y="923"/>
                  <a:pt x="296" y="923"/>
                </a:cubicBezTo>
                <a:close/>
                <a:moveTo>
                  <a:pt x="305" y="921"/>
                </a:moveTo>
                <a:cubicBezTo>
                  <a:pt x="301" y="921"/>
                  <a:pt x="301" y="921"/>
                  <a:pt x="301" y="921"/>
                </a:cubicBezTo>
                <a:cubicBezTo>
                  <a:pt x="302" y="915"/>
                  <a:pt x="297" y="917"/>
                  <a:pt x="296" y="913"/>
                </a:cubicBezTo>
                <a:cubicBezTo>
                  <a:pt x="298" y="914"/>
                  <a:pt x="301" y="915"/>
                  <a:pt x="301" y="912"/>
                </a:cubicBezTo>
                <a:cubicBezTo>
                  <a:pt x="302" y="911"/>
                  <a:pt x="302" y="912"/>
                  <a:pt x="302" y="913"/>
                </a:cubicBezTo>
                <a:cubicBezTo>
                  <a:pt x="302" y="915"/>
                  <a:pt x="307" y="912"/>
                  <a:pt x="308" y="914"/>
                </a:cubicBezTo>
                <a:cubicBezTo>
                  <a:pt x="308" y="918"/>
                  <a:pt x="306" y="918"/>
                  <a:pt x="305" y="921"/>
                </a:cubicBezTo>
                <a:close/>
                <a:moveTo>
                  <a:pt x="309" y="908"/>
                </a:moveTo>
                <a:cubicBezTo>
                  <a:pt x="308" y="908"/>
                  <a:pt x="308" y="909"/>
                  <a:pt x="308" y="910"/>
                </a:cubicBezTo>
                <a:cubicBezTo>
                  <a:pt x="307" y="909"/>
                  <a:pt x="308" y="908"/>
                  <a:pt x="308" y="907"/>
                </a:cubicBezTo>
                <a:cubicBezTo>
                  <a:pt x="312" y="907"/>
                  <a:pt x="314" y="910"/>
                  <a:pt x="316" y="913"/>
                </a:cubicBezTo>
                <a:cubicBezTo>
                  <a:pt x="315" y="914"/>
                  <a:pt x="313" y="912"/>
                  <a:pt x="312" y="915"/>
                </a:cubicBezTo>
                <a:cubicBezTo>
                  <a:pt x="312" y="912"/>
                  <a:pt x="309" y="912"/>
                  <a:pt x="309" y="908"/>
                </a:cubicBezTo>
                <a:close/>
                <a:moveTo>
                  <a:pt x="317" y="967"/>
                </a:moveTo>
                <a:cubicBezTo>
                  <a:pt x="315" y="967"/>
                  <a:pt x="318" y="964"/>
                  <a:pt x="317" y="963"/>
                </a:cubicBezTo>
                <a:cubicBezTo>
                  <a:pt x="317" y="961"/>
                  <a:pt x="314" y="964"/>
                  <a:pt x="313" y="962"/>
                </a:cubicBezTo>
                <a:cubicBezTo>
                  <a:pt x="311" y="951"/>
                  <a:pt x="326" y="950"/>
                  <a:pt x="325" y="959"/>
                </a:cubicBezTo>
                <a:cubicBezTo>
                  <a:pt x="329" y="959"/>
                  <a:pt x="329" y="959"/>
                  <a:pt x="329" y="959"/>
                </a:cubicBezTo>
                <a:cubicBezTo>
                  <a:pt x="330" y="961"/>
                  <a:pt x="327" y="962"/>
                  <a:pt x="330" y="962"/>
                </a:cubicBezTo>
                <a:cubicBezTo>
                  <a:pt x="327" y="965"/>
                  <a:pt x="322" y="967"/>
                  <a:pt x="317" y="967"/>
                </a:cubicBezTo>
                <a:close/>
                <a:moveTo>
                  <a:pt x="478" y="165"/>
                </a:moveTo>
                <a:cubicBezTo>
                  <a:pt x="476" y="165"/>
                  <a:pt x="474" y="165"/>
                  <a:pt x="473" y="164"/>
                </a:cubicBezTo>
                <a:cubicBezTo>
                  <a:pt x="473" y="159"/>
                  <a:pt x="479" y="159"/>
                  <a:pt x="478" y="165"/>
                </a:cubicBezTo>
                <a:close/>
                <a:moveTo>
                  <a:pt x="470" y="1060"/>
                </a:moveTo>
                <a:cubicBezTo>
                  <a:pt x="482" y="1051"/>
                  <a:pt x="496" y="1045"/>
                  <a:pt x="508" y="1036"/>
                </a:cubicBezTo>
                <a:cubicBezTo>
                  <a:pt x="509" y="1036"/>
                  <a:pt x="510" y="1037"/>
                  <a:pt x="511" y="1037"/>
                </a:cubicBezTo>
                <a:cubicBezTo>
                  <a:pt x="500" y="1048"/>
                  <a:pt x="486" y="1053"/>
                  <a:pt x="470" y="1060"/>
                </a:cubicBezTo>
                <a:close/>
                <a:moveTo>
                  <a:pt x="513" y="981"/>
                </a:moveTo>
                <a:cubicBezTo>
                  <a:pt x="513" y="978"/>
                  <a:pt x="513" y="978"/>
                  <a:pt x="513" y="978"/>
                </a:cubicBezTo>
                <a:cubicBezTo>
                  <a:pt x="515" y="977"/>
                  <a:pt x="518" y="978"/>
                  <a:pt x="519" y="979"/>
                </a:cubicBezTo>
                <a:cubicBezTo>
                  <a:pt x="519" y="984"/>
                  <a:pt x="516" y="981"/>
                  <a:pt x="513" y="981"/>
                </a:cubicBezTo>
                <a:close/>
                <a:moveTo>
                  <a:pt x="539" y="208"/>
                </a:moveTo>
                <a:cubicBezTo>
                  <a:pt x="547" y="189"/>
                  <a:pt x="577" y="181"/>
                  <a:pt x="594" y="167"/>
                </a:cubicBezTo>
                <a:cubicBezTo>
                  <a:pt x="602" y="161"/>
                  <a:pt x="606" y="151"/>
                  <a:pt x="618" y="156"/>
                </a:cubicBezTo>
                <a:cubicBezTo>
                  <a:pt x="618" y="159"/>
                  <a:pt x="619" y="161"/>
                  <a:pt x="622" y="162"/>
                </a:cubicBezTo>
                <a:cubicBezTo>
                  <a:pt x="610" y="176"/>
                  <a:pt x="599" y="190"/>
                  <a:pt x="583" y="198"/>
                </a:cubicBezTo>
                <a:cubicBezTo>
                  <a:pt x="569" y="203"/>
                  <a:pt x="553" y="206"/>
                  <a:pt x="539" y="208"/>
                </a:cubicBezTo>
                <a:close/>
                <a:moveTo>
                  <a:pt x="557" y="1047"/>
                </a:moveTo>
                <a:cubicBezTo>
                  <a:pt x="556" y="1044"/>
                  <a:pt x="563" y="1041"/>
                  <a:pt x="563" y="1046"/>
                </a:cubicBezTo>
                <a:cubicBezTo>
                  <a:pt x="561" y="1047"/>
                  <a:pt x="558" y="1049"/>
                  <a:pt x="557" y="1047"/>
                </a:cubicBezTo>
                <a:close/>
                <a:moveTo>
                  <a:pt x="666" y="996"/>
                </a:moveTo>
                <a:cubicBezTo>
                  <a:pt x="667" y="998"/>
                  <a:pt x="668" y="999"/>
                  <a:pt x="666" y="1001"/>
                </a:cubicBezTo>
                <a:cubicBezTo>
                  <a:pt x="653" y="1002"/>
                  <a:pt x="645" y="1000"/>
                  <a:pt x="637" y="1009"/>
                </a:cubicBezTo>
                <a:cubicBezTo>
                  <a:pt x="638" y="1005"/>
                  <a:pt x="634" y="1007"/>
                  <a:pt x="634" y="1005"/>
                </a:cubicBezTo>
                <a:cubicBezTo>
                  <a:pt x="629" y="1007"/>
                  <a:pt x="624" y="1009"/>
                  <a:pt x="617" y="1010"/>
                </a:cubicBezTo>
                <a:cubicBezTo>
                  <a:pt x="620" y="1014"/>
                  <a:pt x="617" y="1012"/>
                  <a:pt x="615" y="1016"/>
                </a:cubicBezTo>
                <a:cubicBezTo>
                  <a:pt x="618" y="1016"/>
                  <a:pt x="618" y="1014"/>
                  <a:pt x="621" y="1015"/>
                </a:cubicBezTo>
                <a:cubicBezTo>
                  <a:pt x="621" y="1017"/>
                  <a:pt x="618" y="1016"/>
                  <a:pt x="618" y="1017"/>
                </a:cubicBezTo>
                <a:cubicBezTo>
                  <a:pt x="623" y="1020"/>
                  <a:pt x="634" y="1014"/>
                  <a:pt x="642" y="1013"/>
                </a:cubicBezTo>
                <a:cubicBezTo>
                  <a:pt x="642" y="1015"/>
                  <a:pt x="641" y="1015"/>
                  <a:pt x="641" y="1017"/>
                </a:cubicBezTo>
                <a:cubicBezTo>
                  <a:pt x="634" y="1014"/>
                  <a:pt x="625" y="1022"/>
                  <a:pt x="617" y="1025"/>
                </a:cubicBezTo>
                <a:cubicBezTo>
                  <a:pt x="605" y="1019"/>
                  <a:pt x="593" y="1032"/>
                  <a:pt x="582" y="1029"/>
                </a:cubicBezTo>
                <a:cubicBezTo>
                  <a:pt x="582" y="1030"/>
                  <a:pt x="584" y="1029"/>
                  <a:pt x="586" y="1030"/>
                </a:cubicBezTo>
                <a:cubicBezTo>
                  <a:pt x="583" y="1036"/>
                  <a:pt x="570" y="1033"/>
                  <a:pt x="568" y="1038"/>
                </a:cubicBezTo>
                <a:cubicBezTo>
                  <a:pt x="567" y="1033"/>
                  <a:pt x="570" y="1031"/>
                  <a:pt x="573" y="1029"/>
                </a:cubicBezTo>
                <a:cubicBezTo>
                  <a:pt x="572" y="1027"/>
                  <a:pt x="570" y="1027"/>
                  <a:pt x="568" y="1027"/>
                </a:cubicBezTo>
                <a:cubicBezTo>
                  <a:pt x="572" y="1022"/>
                  <a:pt x="579" y="1022"/>
                  <a:pt x="589" y="1023"/>
                </a:cubicBezTo>
                <a:cubicBezTo>
                  <a:pt x="593" y="1018"/>
                  <a:pt x="606" y="1018"/>
                  <a:pt x="611" y="1017"/>
                </a:cubicBezTo>
                <a:cubicBezTo>
                  <a:pt x="610" y="1016"/>
                  <a:pt x="609" y="1015"/>
                  <a:pt x="610" y="1013"/>
                </a:cubicBezTo>
                <a:cubicBezTo>
                  <a:pt x="599" y="1016"/>
                  <a:pt x="590" y="1019"/>
                  <a:pt x="580" y="1020"/>
                </a:cubicBezTo>
                <a:cubicBezTo>
                  <a:pt x="591" y="1013"/>
                  <a:pt x="603" y="1008"/>
                  <a:pt x="621" y="1007"/>
                </a:cubicBezTo>
                <a:cubicBezTo>
                  <a:pt x="620" y="1006"/>
                  <a:pt x="619" y="1006"/>
                  <a:pt x="619" y="1005"/>
                </a:cubicBezTo>
                <a:cubicBezTo>
                  <a:pt x="615" y="1004"/>
                  <a:pt x="614" y="1007"/>
                  <a:pt x="611" y="1007"/>
                </a:cubicBezTo>
                <a:cubicBezTo>
                  <a:pt x="627" y="999"/>
                  <a:pt x="642" y="992"/>
                  <a:pt x="657" y="984"/>
                </a:cubicBezTo>
                <a:cubicBezTo>
                  <a:pt x="667" y="989"/>
                  <a:pt x="678" y="977"/>
                  <a:pt x="687" y="978"/>
                </a:cubicBezTo>
                <a:cubicBezTo>
                  <a:pt x="688" y="973"/>
                  <a:pt x="691" y="970"/>
                  <a:pt x="698" y="970"/>
                </a:cubicBezTo>
                <a:cubicBezTo>
                  <a:pt x="696" y="975"/>
                  <a:pt x="698" y="978"/>
                  <a:pt x="694" y="979"/>
                </a:cubicBezTo>
                <a:cubicBezTo>
                  <a:pt x="698" y="983"/>
                  <a:pt x="706" y="976"/>
                  <a:pt x="713" y="977"/>
                </a:cubicBezTo>
                <a:cubicBezTo>
                  <a:pt x="698" y="988"/>
                  <a:pt x="679" y="991"/>
                  <a:pt x="666" y="996"/>
                </a:cubicBezTo>
                <a:close/>
                <a:moveTo>
                  <a:pt x="683" y="1085"/>
                </a:moveTo>
                <a:cubicBezTo>
                  <a:pt x="682" y="1084"/>
                  <a:pt x="687" y="1080"/>
                  <a:pt x="691" y="1082"/>
                </a:cubicBezTo>
                <a:cubicBezTo>
                  <a:pt x="690" y="1087"/>
                  <a:pt x="685" y="1085"/>
                  <a:pt x="683" y="1085"/>
                </a:cubicBezTo>
                <a:close/>
                <a:moveTo>
                  <a:pt x="725" y="940"/>
                </a:moveTo>
                <a:cubicBezTo>
                  <a:pt x="728" y="940"/>
                  <a:pt x="729" y="939"/>
                  <a:pt x="732" y="940"/>
                </a:cubicBezTo>
                <a:cubicBezTo>
                  <a:pt x="732" y="944"/>
                  <a:pt x="732" y="944"/>
                  <a:pt x="732" y="944"/>
                </a:cubicBezTo>
                <a:cubicBezTo>
                  <a:pt x="730" y="947"/>
                  <a:pt x="726" y="942"/>
                  <a:pt x="726" y="947"/>
                </a:cubicBezTo>
                <a:cubicBezTo>
                  <a:pt x="724" y="947"/>
                  <a:pt x="726" y="942"/>
                  <a:pt x="725" y="940"/>
                </a:cubicBezTo>
                <a:close/>
                <a:moveTo>
                  <a:pt x="736" y="947"/>
                </a:moveTo>
                <a:cubicBezTo>
                  <a:pt x="737" y="952"/>
                  <a:pt x="730" y="950"/>
                  <a:pt x="727" y="952"/>
                </a:cubicBezTo>
                <a:cubicBezTo>
                  <a:pt x="728" y="949"/>
                  <a:pt x="731" y="947"/>
                  <a:pt x="736" y="947"/>
                </a:cubicBezTo>
                <a:close/>
                <a:moveTo>
                  <a:pt x="727" y="1030"/>
                </a:moveTo>
                <a:cubicBezTo>
                  <a:pt x="724" y="1027"/>
                  <a:pt x="724" y="1032"/>
                  <a:pt x="720" y="1031"/>
                </a:cubicBezTo>
                <a:cubicBezTo>
                  <a:pt x="722" y="1029"/>
                  <a:pt x="724" y="1027"/>
                  <a:pt x="728" y="1027"/>
                </a:cubicBezTo>
                <a:cubicBezTo>
                  <a:pt x="727" y="1028"/>
                  <a:pt x="727" y="1028"/>
                  <a:pt x="727" y="1030"/>
                </a:cubicBezTo>
                <a:close/>
                <a:moveTo>
                  <a:pt x="759" y="955"/>
                </a:moveTo>
                <a:cubicBezTo>
                  <a:pt x="756" y="955"/>
                  <a:pt x="756" y="957"/>
                  <a:pt x="754" y="955"/>
                </a:cubicBezTo>
                <a:cubicBezTo>
                  <a:pt x="753" y="957"/>
                  <a:pt x="755" y="957"/>
                  <a:pt x="754" y="960"/>
                </a:cubicBezTo>
                <a:cubicBezTo>
                  <a:pt x="747" y="960"/>
                  <a:pt x="739" y="965"/>
                  <a:pt x="737" y="960"/>
                </a:cubicBezTo>
                <a:cubicBezTo>
                  <a:pt x="734" y="961"/>
                  <a:pt x="737" y="962"/>
                  <a:pt x="736" y="965"/>
                </a:cubicBezTo>
                <a:cubicBezTo>
                  <a:pt x="730" y="971"/>
                  <a:pt x="724" y="967"/>
                  <a:pt x="719" y="965"/>
                </a:cubicBezTo>
                <a:cubicBezTo>
                  <a:pt x="720" y="961"/>
                  <a:pt x="727" y="962"/>
                  <a:pt x="726" y="956"/>
                </a:cubicBezTo>
                <a:cubicBezTo>
                  <a:pt x="729" y="956"/>
                  <a:pt x="731" y="954"/>
                  <a:pt x="734" y="953"/>
                </a:cubicBezTo>
                <a:cubicBezTo>
                  <a:pt x="732" y="957"/>
                  <a:pt x="736" y="955"/>
                  <a:pt x="736" y="958"/>
                </a:cubicBezTo>
                <a:cubicBezTo>
                  <a:pt x="743" y="954"/>
                  <a:pt x="749" y="950"/>
                  <a:pt x="761" y="951"/>
                </a:cubicBezTo>
                <a:cubicBezTo>
                  <a:pt x="760" y="952"/>
                  <a:pt x="758" y="952"/>
                  <a:pt x="759" y="955"/>
                </a:cubicBezTo>
                <a:close/>
                <a:moveTo>
                  <a:pt x="764" y="952"/>
                </a:moveTo>
                <a:cubicBezTo>
                  <a:pt x="765" y="950"/>
                  <a:pt x="765" y="947"/>
                  <a:pt x="769" y="948"/>
                </a:cubicBezTo>
                <a:cubicBezTo>
                  <a:pt x="769" y="951"/>
                  <a:pt x="767" y="952"/>
                  <a:pt x="764" y="952"/>
                </a:cubicBezTo>
                <a:close/>
                <a:moveTo>
                  <a:pt x="770" y="948"/>
                </a:moveTo>
                <a:cubicBezTo>
                  <a:pt x="770" y="942"/>
                  <a:pt x="779" y="947"/>
                  <a:pt x="778" y="943"/>
                </a:cubicBezTo>
                <a:cubicBezTo>
                  <a:pt x="782" y="945"/>
                  <a:pt x="774" y="948"/>
                  <a:pt x="770" y="948"/>
                </a:cubicBezTo>
                <a:close/>
                <a:moveTo>
                  <a:pt x="792" y="158"/>
                </a:moveTo>
                <a:cubicBezTo>
                  <a:pt x="787" y="161"/>
                  <a:pt x="782" y="156"/>
                  <a:pt x="777" y="158"/>
                </a:cubicBezTo>
                <a:cubicBezTo>
                  <a:pt x="781" y="157"/>
                  <a:pt x="784" y="147"/>
                  <a:pt x="792" y="147"/>
                </a:cubicBezTo>
                <a:cubicBezTo>
                  <a:pt x="795" y="149"/>
                  <a:pt x="793" y="155"/>
                  <a:pt x="792" y="158"/>
                </a:cubicBezTo>
                <a:close/>
                <a:moveTo>
                  <a:pt x="807" y="821"/>
                </a:moveTo>
                <a:cubicBezTo>
                  <a:pt x="803" y="821"/>
                  <a:pt x="802" y="820"/>
                  <a:pt x="800" y="819"/>
                </a:cubicBezTo>
                <a:cubicBezTo>
                  <a:pt x="800" y="818"/>
                  <a:pt x="801" y="818"/>
                  <a:pt x="801" y="819"/>
                </a:cubicBezTo>
                <a:cubicBezTo>
                  <a:pt x="804" y="819"/>
                  <a:pt x="803" y="816"/>
                  <a:pt x="806" y="816"/>
                </a:cubicBezTo>
                <a:cubicBezTo>
                  <a:pt x="806" y="813"/>
                  <a:pt x="805" y="813"/>
                  <a:pt x="805" y="810"/>
                </a:cubicBezTo>
                <a:cubicBezTo>
                  <a:pt x="808" y="809"/>
                  <a:pt x="811" y="808"/>
                  <a:pt x="809" y="804"/>
                </a:cubicBezTo>
                <a:cubicBezTo>
                  <a:pt x="812" y="802"/>
                  <a:pt x="815" y="802"/>
                  <a:pt x="817" y="800"/>
                </a:cubicBezTo>
                <a:cubicBezTo>
                  <a:pt x="816" y="799"/>
                  <a:pt x="815" y="798"/>
                  <a:pt x="816" y="795"/>
                </a:cubicBezTo>
                <a:cubicBezTo>
                  <a:pt x="818" y="795"/>
                  <a:pt x="819" y="796"/>
                  <a:pt x="819" y="798"/>
                </a:cubicBezTo>
                <a:cubicBezTo>
                  <a:pt x="820" y="798"/>
                  <a:pt x="820" y="796"/>
                  <a:pt x="822" y="796"/>
                </a:cubicBezTo>
                <a:cubicBezTo>
                  <a:pt x="821" y="794"/>
                  <a:pt x="820" y="792"/>
                  <a:pt x="821" y="789"/>
                </a:cubicBezTo>
                <a:cubicBezTo>
                  <a:pt x="827" y="789"/>
                  <a:pt x="828" y="788"/>
                  <a:pt x="831" y="791"/>
                </a:cubicBezTo>
                <a:cubicBezTo>
                  <a:pt x="830" y="795"/>
                  <a:pt x="827" y="797"/>
                  <a:pt x="825" y="800"/>
                </a:cubicBezTo>
                <a:cubicBezTo>
                  <a:pt x="825" y="802"/>
                  <a:pt x="828" y="801"/>
                  <a:pt x="827" y="804"/>
                </a:cubicBezTo>
                <a:cubicBezTo>
                  <a:pt x="830" y="803"/>
                  <a:pt x="830" y="798"/>
                  <a:pt x="834" y="798"/>
                </a:cubicBezTo>
                <a:cubicBezTo>
                  <a:pt x="828" y="809"/>
                  <a:pt x="815" y="812"/>
                  <a:pt x="807" y="821"/>
                </a:cubicBezTo>
                <a:close/>
                <a:moveTo>
                  <a:pt x="833" y="931"/>
                </a:moveTo>
                <a:cubicBezTo>
                  <a:pt x="834" y="930"/>
                  <a:pt x="836" y="929"/>
                  <a:pt x="836" y="927"/>
                </a:cubicBezTo>
                <a:cubicBezTo>
                  <a:pt x="837" y="927"/>
                  <a:pt x="838" y="928"/>
                  <a:pt x="839" y="928"/>
                </a:cubicBezTo>
                <a:cubicBezTo>
                  <a:pt x="839" y="931"/>
                  <a:pt x="835" y="933"/>
                  <a:pt x="833" y="931"/>
                </a:cubicBezTo>
                <a:close/>
                <a:moveTo>
                  <a:pt x="825" y="917"/>
                </a:moveTo>
                <a:cubicBezTo>
                  <a:pt x="827" y="913"/>
                  <a:pt x="831" y="911"/>
                  <a:pt x="839" y="912"/>
                </a:cubicBezTo>
                <a:cubicBezTo>
                  <a:pt x="837" y="918"/>
                  <a:pt x="830" y="918"/>
                  <a:pt x="825" y="917"/>
                </a:cubicBezTo>
                <a:close/>
                <a:moveTo>
                  <a:pt x="842" y="927"/>
                </a:moveTo>
                <a:cubicBezTo>
                  <a:pt x="842" y="925"/>
                  <a:pt x="843" y="924"/>
                  <a:pt x="843" y="923"/>
                </a:cubicBezTo>
                <a:cubicBezTo>
                  <a:pt x="847" y="923"/>
                  <a:pt x="846" y="928"/>
                  <a:pt x="842" y="927"/>
                </a:cubicBezTo>
                <a:close/>
                <a:moveTo>
                  <a:pt x="1212" y="837"/>
                </a:moveTo>
                <a:cubicBezTo>
                  <a:pt x="1209" y="840"/>
                  <a:pt x="1207" y="844"/>
                  <a:pt x="1202" y="844"/>
                </a:cubicBezTo>
                <a:cubicBezTo>
                  <a:pt x="1206" y="842"/>
                  <a:pt x="1207" y="838"/>
                  <a:pt x="1212" y="837"/>
                </a:cubicBezTo>
                <a:close/>
                <a:moveTo>
                  <a:pt x="1168" y="859"/>
                </a:moveTo>
                <a:cubicBezTo>
                  <a:pt x="1168" y="863"/>
                  <a:pt x="1163" y="862"/>
                  <a:pt x="1160" y="863"/>
                </a:cubicBezTo>
                <a:cubicBezTo>
                  <a:pt x="1162" y="861"/>
                  <a:pt x="1164" y="859"/>
                  <a:pt x="1168" y="859"/>
                </a:cubicBezTo>
                <a:close/>
                <a:moveTo>
                  <a:pt x="1156" y="828"/>
                </a:moveTo>
                <a:cubicBezTo>
                  <a:pt x="1158" y="828"/>
                  <a:pt x="1158" y="831"/>
                  <a:pt x="1157" y="833"/>
                </a:cubicBezTo>
                <a:cubicBezTo>
                  <a:pt x="1154" y="833"/>
                  <a:pt x="1154" y="829"/>
                  <a:pt x="1156" y="828"/>
                </a:cubicBezTo>
                <a:close/>
                <a:moveTo>
                  <a:pt x="1189" y="759"/>
                </a:moveTo>
                <a:cubicBezTo>
                  <a:pt x="1192" y="759"/>
                  <a:pt x="1192" y="759"/>
                  <a:pt x="1192" y="759"/>
                </a:cubicBezTo>
                <a:cubicBezTo>
                  <a:pt x="1193" y="764"/>
                  <a:pt x="1187" y="764"/>
                  <a:pt x="1189" y="759"/>
                </a:cubicBezTo>
                <a:close/>
                <a:moveTo>
                  <a:pt x="1193" y="775"/>
                </a:moveTo>
                <a:cubicBezTo>
                  <a:pt x="1193" y="776"/>
                  <a:pt x="1192" y="777"/>
                  <a:pt x="1192" y="779"/>
                </a:cubicBezTo>
                <a:cubicBezTo>
                  <a:pt x="1189" y="778"/>
                  <a:pt x="1189" y="781"/>
                  <a:pt x="1187" y="779"/>
                </a:cubicBezTo>
                <a:cubicBezTo>
                  <a:pt x="1186" y="775"/>
                  <a:pt x="1191" y="776"/>
                  <a:pt x="1193" y="775"/>
                </a:cubicBezTo>
                <a:close/>
                <a:moveTo>
                  <a:pt x="1155" y="784"/>
                </a:moveTo>
                <a:cubicBezTo>
                  <a:pt x="1153" y="780"/>
                  <a:pt x="1156" y="773"/>
                  <a:pt x="1162" y="773"/>
                </a:cubicBezTo>
                <a:cubicBezTo>
                  <a:pt x="1159" y="777"/>
                  <a:pt x="1159" y="783"/>
                  <a:pt x="1155" y="784"/>
                </a:cubicBezTo>
                <a:close/>
                <a:moveTo>
                  <a:pt x="1165" y="754"/>
                </a:moveTo>
                <a:cubicBezTo>
                  <a:pt x="1167" y="752"/>
                  <a:pt x="1171" y="750"/>
                  <a:pt x="1175" y="750"/>
                </a:cubicBezTo>
                <a:cubicBezTo>
                  <a:pt x="1175" y="751"/>
                  <a:pt x="1175" y="753"/>
                  <a:pt x="1176" y="753"/>
                </a:cubicBezTo>
                <a:cubicBezTo>
                  <a:pt x="1172" y="757"/>
                  <a:pt x="1167" y="760"/>
                  <a:pt x="1161" y="762"/>
                </a:cubicBezTo>
                <a:cubicBezTo>
                  <a:pt x="1161" y="764"/>
                  <a:pt x="1162" y="764"/>
                  <a:pt x="1162" y="766"/>
                </a:cubicBezTo>
                <a:cubicBezTo>
                  <a:pt x="1158" y="768"/>
                  <a:pt x="1154" y="772"/>
                  <a:pt x="1147" y="772"/>
                </a:cubicBezTo>
                <a:cubicBezTo>
                  <a:pt x="1146" y="767"/>
                  <a:pt x="1146" y="765"/>
                  <a:pt x="1145" y="761"/>
                </a:cubicBezTo>
                <a:cubicBezTo>
                  <a:pt x="1148" y="756"/>
                  <a:pt x="1160" y="741"/>
                  <a:pt x="1165" y="754"/>
                </a:cubicBezTo>
                <a:close/>
                <a:moveTo>
                  <a:pt x="1145" y="668"/>
                </a:moveTo>
                <a:cubicBezTo>
                  <a:pt x="1145" y="669"/>
                  <a:pt x="1144" y="676"/>
                  <a:pt x="1140" y="677"/>
                </a:cubicBezTo>
                <a:cubicBezTo>
                  <a:pt x="1141" y="674"/>
                  <a:pt x="1139" y="672"/>
                  <a:pt x="1139" y="670"/>
                </a:cubicBezTo>
                <a:cubicBezTo>
                  <a:pt x="1141" y="668"/>
                  <a:pt x="1143" y="670"/>
                  <a:pt x="1145" y="668"/>
                </a:cubicBezTo>
                <a:close/>
                <a:moveTo>
                  <a:pt x="1036" y="490"/>
                </a:moveTo>
                <a:cubicBezTo>
                  <a:pt x="1038" y="489"/>
                  <a:pt x="1037" y="493"/>
                  <a:pt x="1040" y="492"/>
                </a:cubicBezTo>
                <a:cubicBezTo>
                  <a:pt x="1040" y="495"/>
                  <a:pt x="1038" y="495"/>
                  <a:pt x="1035" y="495"/>
                </a:cubicBezTo>
                <a:cubicBezTo>
                  <a:pt x="1035" y="493"/>
                  <a:pt x="1035" y="491"/>
                  <a:pt x="1036" y="490"/>
                </a:cubicBezTo>
                <a:close/>
                <a:moveTo>
                  <a:pt x="1022" y="489"/>
                </a:moveTo>
                <a:cubicBezTo>
                  <a:pt x="1026" y="489"/>
                  <a:pt x="1027" y="493"/>
                  <a:pt x="1031" y="493"/>
                </a:cubicBezTo>
                <a:cubicBezTo>
                  <a:pt x="1028" y="497"/>
                  <a:pt x="1032" y="497"/>
                  <a:pt x="1029" y="501"/>
                </a:cubicBezTo>
                <a:cubicBezTo>
                  <a:pt x="1026" y="501"/>
                  <a:pt x="1022" y="502"/>
                  <a:pt x="1022" y="499"/>
                </a:cubicBezTo>
                <a:cubicBezTo>
                  <a:pt x="1022" y="501"/>
                  <a:pt x="1018" y="504"/>
                  <a:pt x="1015" y="505"/>
                </a:cubicBezTo>
                <a:cubicBezTo>
                  <a:pt x="1015" y="503"/>
                  <a:pt x="1017" y="501"/>
                  <a:pt x="1014" y="500"/>
                </a:cubicBezTo>
                <a:cubicBezTo>
                  <a:pt x="1015" y="495"/>
                  <a:pt x="1021" y="495"/>
                  <a:pt x="1022" y="489"/>
                </a:cubicBezTo>
                <a:close/>
                <a:moveTo>
                  <a:pt x="1019" y="562"/>
                </a:moveTo>
                <a:cubicBezTo>
                  <a:pt x="1020" y="566"/>
                  <a:pt x="1011" y="565"/>
                  <a:pt x="1014" y="567"/>
                </a:cubicBezTo>
                <a:cubicBezTo>
                  <a:pt x="1013" y="568"/>
                  <a:pt x="1010" y="568"/>
                  <a:pt x="1008" y="569"/>
                </a:cubicBezTo>
                <a:cubicBezTo>
                  <a:pt x="1010" y="564"/>
                  <a:pt x="1016" y="565"/>
                  <a:pt x="1019" y="562"/>
                </a:cubicBezTo>
                <a:close/>
                <a:moveTo>
                  <a:pt x="1011" y="730"/>
                </a:moveTo>
                <a:cubicBezTo>
                  <a:pt x="1017" y="732"/>
                  <a:pt x="1019" y="728"/>
                  <a:pt x="1023" y="728"/>
                </a:cubicBezTo>
                <a:cubicBezTo>
                  <a:pt x="1023" y="733"/>
                  <a:pt x="1023" y="733"/>
                  <a:pt x="1023" y="733"/>
                </a:cubicBezTo>
                <a:cubicBezTo>
                  <a:pt x="1019" y="736"/>
                  <a:pt x="1016" y="738"/>
                  <a:pt x="1012" y="740"/>
                </a:cubicBezTo>
                <a:cubicBezTo>
                  <a:pt x="1010" y="739"/>
                  <a:pt x="1012" y="739"/>
                  <a:pt x="1014" y="739"/>
                </a:cubicBezTo>
                <a:cubicBezTo>
                  <a:pt x="1011" y="736"/>
                  <a:pt x="1011" y="735"/>
                  <a:pt x="1011" y="730"/>
                </a:cubicBezTo>
                <a:close/>
                <a:moveTo>
                  <a:pt x="997" y="716"/>
                </a:moveTo>
                <a:cubicBezTo>
                  <a:pt x="1001" y="716"/>
                  <a:pt x="1002" y="713"/>
                  <a:pt x="1005" y="714"/>
                </a:cubicBezTo>
                <a:cubicBezTo>
                  <a:pt x="1005" y="719"/>
                  <a:pt x="1010" y="718"/>
                  <a:pt x="1013" y="720"/>
                </a:cubicBezTo>
                <a:cubicBezTo>
                  <a:pt x="1013" y="724"/>
                  <a:pt x="1010" y="723"/>
                  <a:pt x="1008" y="725"/>
                </a:cubicBezTo>
                <a:cubicBezTo>
                  <a:pt x="1007" y="725"/>
                  <a:pt x="1006" y="723"/>
                  <a:pt x="1006" y="721"/>
                </a:cubicBezTo>
                <a:cubicBezTo>
                  <a:pt x="1003" y="723"/>
                  <a:pt x="1002" y="726"/>
                  <a:pt x="998" y="727"/>
                </a:cubicBezTo>
                <a:cubicBezTo>
                  <a:pt x="998" y="724"/>
                  <a:pt x="1003" y="723"/>
                  <a:pt x="1001" y="720"/>
                </a:cubicBezTo>
                <a:cubicBezTo>
                  <a:pt x="1000" y="720"/>
                  <a:pt x="1000" y="722"/>
                  <a:pt x="1000" y="723"/>
                </a:cubicBezTo>
                <a:cubicBezTo>
                  <a:pt x="995" y="722"/>
                  <a:pt x="997" y="720"/>
                  <a:pt x="997" y="716"/>
                </a:cubicBezTo>
                <a:close/>
                <a:moveTo>
                  <a:pt x="1000" y="751"/>
                </a:moveTo>
                <a:cubicBezTo>
                  <a:pt x="998" y="750"/>
                  <a:pt x="998" y="747"/>
                  <a:pt x="996" y="745"/>
                </a:cubicBezTo>
                <a:cubicBezTo>
                  <a:pt x="999" y="743"/>
                  <a:pt x="1003" y="748"/>
                  <a:pt x="1000" y="751"/>
                </a:cubicBezTo>
                <a:close/>
                <a:moveTo>
                  <a:pt x="997" y="800"/>
                </a:moveTo>
                <a:cubicBezTo>
                  <a:pt x="997" y="802"/>
                  <a:pt x="997" y="802"/>
                  <a:pt x="997" y="802"/>
                </a:cubicBezTo>
                <a:cubicBezTo>
                  <a:pt x="995" y="802"/>
                  <a:pt x="995" y="804"/>
                  <a:pt x="994" y="802"/>
                </a:cubicBezTo>
                <a:cubicBezTo>
                  <a:pt x="994" y="800"/>
                  <a:pt x="994" y="800"/>
                  <a:pt x="994" y="800"/>
                </a:cubicBezTo>
                <a:cubicBezTo>
                  <a:pt x="995" y="799"/>
                  <a:pt x="995" y="800"/>
                  <a:pt x="997" y="800"/>
                </a:cubicBezTo>
                <a:close/>
                <a:moveTo>
                  <a:pt x="994" y="743"/>
                </a:moveTo>
                <a:cubicBezTo>
                  <a:pt x="994" y="747"/>
                  <a:pt x="990" y="747"/>
                  <a:pt x="987" y="748"/>
                </a:cubicBezTo>
                <a:cubicBezTo>
                  <a:pt x="988" y="743"/>
                  <a:pt x="991" y="744"/>
                  <a:pt x="994" y="743"/>
                </a:cubicBezTo>
                <a:close/>
                <a:moveTo>
                  <a:pt x="991" y="494"/>
                </a:moveTo>
                <a:cubicBezTo>
                  <a:pt x="989" y="496"/>
                  <a:pt x="989" y="499"/>
                  <a:pt x="985" y="498"/>
                </a:cubicBezTo>
                <a:cubicBezTo>
                  <a:pt x="987" y="496"/>
                  <a:pt x="987" y="494"/>
                  <a:pt x="991" y="494"/>
                </a:cubicBezTo>
                <a:close/>
                <a:moveTo>
                  <a:pt x="990" y="534"/>
                </a:moveTo>
                <a:cubicBezTo>
                  <a:pt x="989" y="538"/>
                  <a:pt x="986" y="539"/>
                  <a:pt x="983" y="540"/>
                </a:cubicBezTo>
                <a:cubicBezTo>
                  <a:pt x="983" y="539"/>
                  <a:pt x="982" y="538"/>
                  <a:pt x="981" y="538"/>
                </a:cubicBezTo>
                <a:cubicBezTo>
                  <a:pt x="982" y="536"/>
                  <a:pt x="987" y="533"/>
                  <a:pt x="990" y="534"/>
                </a:cubicBezTo>
                <a:close/>
                <a:moveTo>
                  <a:pt x="971" y="775"/>
                </a:moveTo>
                <a:cubicBezTo>
                  <a:pt x="970" y="778"/>
                  <a:pt x="968" y="777"/>
                  <a:pt x="966" y="777"/>
                </a:cubicBezTo>
                <a:cubicBezTo>
                  <a:pt x="966" y="775"/>
                  <a:pt x="968" y="775"/>
                  <a:pt x="971" y="775"/>
                </a:cubicBezTo>
                <a:close/>
                <a:moveTo>
                  <a:pt x="969" y="724"/>
                </a:moveTo>
                <a:cubicBezTo>
                  <a:pt x="967" y="727"/>
                  <a:pt x="963" y="731"/>
                  <a:pt x="965" y="735"/>
                </a:cubicBezTo>
                <a:cubicBezTo>
                  <a:pt x="963" y="735"/>
                  <a:pt x="960" y="741"/>
                  <a:pt x="955" y="741"/>
                </a:cubicBezTo>
                <a:cubicBezTo>
                  <a:pt x="955" y="739"/>
                  <a:pt x="956" y="735"/>
                  <a:pt x="960" y="733"/>
                </a:cubicBezTo>
                <a:cubicBezTo>
                  <a:pt x="960" y="731"/>
                  <a:pt x="958" y="731"/>
                  <a:pt x="956" y="730"/>
                </a:cubicBezTo>
                <a:cubicBezTo>
                  <a:pt x="957" y="723"/>
                  <a:pt x="964" y="724"/>
                  <a:pt x="969" y="724"/>
                </a:cubicBezTo>
                <a:close/>
                <a:moveTo>
                  <a:pt x="961" y="751"/>
                </a:moveTo>
                <a:cubicBezTo>
                  <a:pt x="959" y="751"/>
                  <a:pt x="959" y="749"/>
                  <a:pt x="956" y="750"/>
                </a:cubicBezTo>
                <a:cubicBezTo>
                  <a:pt x="957" y="747"/>
                  <a:pt x="961" y="746"/>
                  <a:pt x="964" y="745"/>
                </a:cubicBezTo>
                <a:cubicBezTo>
                  <a:pt x="965" y="749"/>
                  <a:pt x="962" y="749"/>
                  <a:pt x="961" y="751"/>
                </a:cubicBezTo>
                <a:close/>
                <a:moveTo>
                  <a:pt x="932" y="784"/>
                </a:moveTo>
                <a:cubicBezTo>
                  <a:pt x="933" y="782"/>
                  <a:pt x="934" y="776"/>
                  <a:pt x="931" y="775"/>
                </a:cubicBezTo>
                <a:cubicBezTo>
                  <a:pt x="933" y="773"/>
                  <a:pt x="934" y="771"/>
                  <a:pt x="938" y="770"/>
                </a:cubicBezTo>
                <a:cubicBezTo>
                  <a:pt x="938" y="773"/>
                  <a:pt x="937" y="774"/>
                  <a:pt x="936" y="774"/>
                </a:cubicBezTo>
                <a:cubicBezTo>
                  <a:pt x="938" y="777"/>
                  <a:pt x="943" y="778"/>
                  <a:pt x="944" y="782"/>
                </a:cubicBezTo>
                <a:cubicBezTo>
                  <a:pt x="946" y="780"/>
                  <a:pt x="950" y="777"/>
                  <a:pt x="953" y="780"/>
                </a:cubicBezTo>
                <a:cubicBezTo>
                  <a:pt x="952" y="788"/>
                  <a:pt x="943" y="787"/>
                  <a:pt x="939" y="791"/>
                </a:cubicBezTo>
                <a:cubicBezTo>
                  <a:pt x="936" y="791"/>
                  <a:pt x="934" y="790"/>
                  <a:pt x="933" y="789"/>
                </a:cubicBezTo>
                <a:cubicBezTo>
                  <a:pt x="933" y="786"/>
                  <a:pt x="938" y="787"/>
                  <a:pt x="938" y="784"/>
                </a:cubicBezTo>
                <a:cubicBezTo>
                  <a:pt x="937" y="782"/>
                  <a:pt x="935" y="786"/>
                  <a:pt x="932" y="784"/>
                </a:cubicBezTo>
                <a:close/>
                <a:moveTo>
                  <a:pt x="932" y="742"/>
                </a:moveTo>
                <a:cubicBezTo>
                  <a:pt x="936" y="741"/>
                  <a:pt x="934" y="747"/>
                  <a:pt x="933" y="747"/>
                </a:cubicBezTo>
                <a:cubicBezTo>
                  <a:pt x="931" y="747"/>
                  <a:pt x="933" y="743"/>
                  <a:pt x="932" y="742"/>
                </a:cubicBezTo>
                <a:close/>
                <a:moveTo>
                  <a:pt x="950" y="519"/>
                </a:moveTo>
                <a:cubicBezTo>
                  <a:pt x="948" y="519"/>
                  <a:pt x="948" y="519"/>
                  <a:pt x="948" y="519"/>
                </a:cubicBezTo>
                <a:cubicBezTo>
                  <a:pt x="948" y="519"/>
                  <a:pt x="948" y="520"/>
                  <a:pt x="949" y="520"/>
                </a:cubicBezTo>
                <a:cubicBezTo>
                  <a:pt x="948" y="522"/>
                  <a:pt x="945" y="518"/>
                  <a:pt x="945" y="517"/>
                </a:cubicBezTo>
                <a:cubicBezTo>
                  <a:pt x="946" y="515"/>
                  <a:pt x="951" y="515"/>
                  <a:pt x="950" y="519"/>
                </a:cubicBezTo>
                <a:close/>
                <a:moveTo>
                  <a:pt x="952" y="550"/>
                </a:moveTo>
                <a:cubicBezTo>
                  <a:pt x="954" y="553"/>
                  <a:pt x="946" y="553"/>
                  <a:pt x="948" y="550"/>
                </a:cubicBezTo>
                <a:cubicBezTo>
                  <a:pt x="948" y="550"/>
                  <a:pt x="952" y="548"/>
                  <a:pt x="952" y="550"/>
                </a:cubicBezTo>
                <a:close/>
                <a:moveTo>
                  <a:pt x="949" y="732"/>
                </a:moveTo>
                <a:cubicBezTo>
                  <a:pt x="949" y="731"/>
                  <a:pt x="950" y="730"/>
                  <a:pt x="950" y="729"/>
                </a:cubicBezTo>
                <a:cubicBezTo>
                  <a:pt x="953" y="728"/>
                  <a:pt x="953" y="730"/>
                  <a:pt x="953" y="732"/>
                </a:cubicBezTo>
                <a:lnTo>
                  <a:pt x="949" y="732"/>
                </a:lnTo>
                <a:close/>
                <a:moveTo>
                  <a:pt x="949" y="709"/>
                </a:moveTo>
                <a:cubicBezTo>
                  <a:pt x="949" y="707"/>
                  <a:pt x="948" y="706"/>
                  <a:pt x="948" y="707"/>
                </a:cubicBezTo>
                <a:cubicBezTo>
                  <a:pt x="946" y="703"/>
                  <a:pt x="957" y="702"/>
                  <a:pt x="960" y="704"/>
                </a:cubicBezTo>
                <a:cubicBezTo>
                  <a:pt x="957" y="707"/>
                  <a:pt x="954" y="709"/>
                  <a:pt x="949" y="709"/>
                </a:cubicBezTo>
                <a:close/>
                <a:moveTo>
                  <a:pt x="946" y="472"/>
                </a:moveTo>
                <a:cubicBezTo>
                  <a:pt x="951" y="469"/>
                  <a:pt x="956" y="466"/>
                  <a:pt x="961" y="464"/>
                </a:cubicBezTo>
                <a:cubicBezTo>
                  <a:pt x="962" y="466"/>
                  <a:pt x="964" y="469"/>
                  <a:pt x="966" y="469"/>
                </a:cubicBezTo>
                <a:cubicBezTo>
                  <a:pt x="966" y="472"/>
                  <a:pt x="963" y="473"/>
                  <a:pt x="961" y="475"/>
                </a:cubicBezTo>
                <a:cubicBezTo>
                  <a:pt x="962" y="477"/>
                  <a:pt x="967" y="473"/>
                  <a:pt x="966" y="478"/>
                </a:cubicBezTo>
                <a:cubicBezTo>
                  <a:pt x="970" y="477"/>
                  <a:pt x="969" y="476"/>
                  <a:pt x="972" y="476"/>
                </a:cubicBezTo>
                <a:cubicBezTo>
                  <a:pt x="972" y="477"/>
                  <a:pt x="973" y="478"/>
                  <a:pt x="973" y="478"/>
                </a:cubicBezTo>
                <a:cubicBezTo>
                  <a:pt x="970" y="481"/>
                  <a:pt x="965" y="483"/>
                  <a:pt x="964" y="489"/>
                </a:cubicBezTo>
                <a:cubicBezTo>
                  <a:pt x="955" y="488"/>
                  <a:pt x="958" y="500"/>
                  <a:pt x="951" y="502"/>
                </a:cubicBezTo>
                <a:cubicBezTo>
                  <a:pt x="952" y="503"/>
                  <a:pt x="952" y="504"/>
                  <a:pt x="952" y="506"/>
                </a:cubicBezTo>
                <a:cubicBezTo>
                  <a:pt x="958" y="504"/>
                  <a:pt x="964" y="497"/>
                  <a:pt x="970" y="498"/>
                </a:cubicBezTo>
                <a:cubicBezTo>
                  <a:pt x="970" y="505"/>
                  <a:pt x="965" y="501"/>
                  <a:pt x="965" y="507"/>
                </a:cubicBezTo>
                <a:cubicBezTo>
                  <a:pt x="964" y="506"/>
                  <a:pt x="965" y="505"/>
                  <a:pt x="963" y="505"/>
                </a:cubicBezTo>
                <a:cubicBezTo>
                  <a:pt x="959" y="507"/>
                  <a:pt x="963" y="516"/>
                  <a:pt x="955" y="516"/>
                </a:cubicBezTo>
                <a:cubicBezTo>
                  <a:pt x="955" y="510"/>
                  <a:pt x="954" y="514"/>
                  <a:pt x="952" y="509"/>
                </a:cubicBezTo>
                <a:cubicBezTo>
                  <a:pt x="950" y="509"/>
                  <a:pt x="951" y="512"/>
                  <a:pt x="949" y="511"/>
                </a:cubicBezTo>
                <a:cubicBezTo>
                  <a:pt x="948" y="507"/>
                  <a:pt x="953" y="506"/>
                  <a:pt x="950" y="504"/>
                </a:cubicBezTo>
                <a:cubicBezTo>
                  <a:pt x="948" y="503"/>
                  <a:pt x="937" y="502"/>
                  <a:pt x="941" y="494"/>
                </a:cubicBezTo>
                <a:cubicBezTo>
                  <a:pt x="943" y="493"/>
                  <a:pt x="944" y="496"/>
                  <a:pt x="946" y="494"/>
                </a:cubicBezTo>
                <a:cubicBezTo>
                  <a:pt x="946" y="492"/>
                  <a:pt x="944" y="492"/>
                  <a:pt x="941" y="492"/>
                </a:cubicBezTo>
                <a:cubicBezTo>
                  <a:pt x="943" y="488"/>
                  <a:pt x="944" y="485"/>
                  <a:pt x="939" y="484"/>
                </a:cubicBezTo>
                <a:cubicBezTo>
                  <a:pt x="940" y="478"/>
                  <a:pt x="945" y="478"/>
                  <a:pt x="946" y="472"/>
                </a:cubicBezTo>
                <a:close/>
                <a:moveTo>
                  <a:pt x="933" y="152"/>
                </a:moveTo>
                <a:cubicBezTo>
                  <a:pt x="941" y="148"/>
                  <a:pt x="947" y="142"/>
                  <a:pt x="959" y="145"/>
                </a:cubicBezTo>
                <a:cubicBezTo>
                  <a:pt x="958" y="148"/>
                  <a:pt x="960" y="149"/>
                  <a:pt x="960" y="151"/>
                </a:cubicBezTo>
                <a:cubicBezTo>
                  <a:pt x="951" y="156"/>
                  <a:pt x="940" y="153"/>
                  <a:pt x="932" y="159"/>
                </a:cubicBezTo>
                <a:cubicBezTo>
                  <a:pt x="933" y="155"/>
                  <a:pt x="936" y="156"/>
                  <a:pt x="933" y="152"/>
                </a:cubicBezTo>
                <a:close/>
                <a:moveTo>
                  <a:pt x="938" y="189"/>
                </a:moveTo>
                <a:cubicBezTo>
                  <a:pt x="929" y="190"/>
                  <a:pt x="924" y="197"/>
                  <a:pt x="915" y="200"/>
                </a:cubicBezTo>
                <a:cubicBezTo>
                  <a:pt x="920" y="194"/>
                  <a:pt x="928" y="187"/>
                  <a:pt x="938" y="189"/>
                </a:cubicBezTo>
                <a:close/>
                <a:moveTo>
                  <a:pt x="911" y="762"/>
                </a:moveTo>
                <a:cubicBezTo>
                  <a:pt x="911" y="755"/>
                  <a:pt x="917" y="760"/>
                  <a:pt x="917" y="753"/>
                </a:cubicBezTo>
                <a:cubicBezTo>
                  <a:pt x="920" y="756"/>
                  <a:pt x="922" y="749"/>
                  <a:pt x="927" y="753"/>
                </a:cubicBezTo>
                <a:cubicBezTo>
                  <a:pt x="926" y="759"/>
                  <a:pt x="920" y="763"/>
                  <a:pt x="914" y="761"/>
                </a:cubicBezTo>
                <a:cubicBezTo>
                  <a:pt x="917" y="763"/>
                  <a:pt x="913" y="765"/>
                  <a:pt x="911" y="762"/>
                </a:cubicBezTo>
                <a:close/>
                <a:moveTo>
                  <a:pt x="928" y="765"/>
                </a:moveTo>
                <a:cubicBezTo>
                  <a:pt x="924" y="765"/>
                  <a:pt x="924" y="765"/>
                  <a:pt x="924" y="765"/>
                </a:cubicBezTo>
                <a:cubicBezTo>
                  <a:pt x="923" y="762"/>
                  <a:pt x="926" y="763"/>
                  <a:pt x="927" y="761"/>
                </a:cubicBezTo>
                <a:cubicBezTo>
                  <a:pt x="928" y="761"/>
                  <a:pt x="927" y="763"/>
                  <a:pt x="928" y="765"/>
                </a:cubicBezTo>
                <a:close/>
                <a:moveTo>
                  <a:pt x="931" y="791"/>
                </a:moveTo>
                <a:cubicBezTo>
                  <a:pt x="930" y="795"/>
                  <a:pt x="926" y="796"/>
                  <a:pt x="921" y="796"/>
                </a:cubicBezTo>
                <a:cubicBezTo>
                  <a:pt x="922" y="792"/>
                  <a:pt x="927" y="792"/>
                  <a:pt x="931" y="791"/>
                </a:cubicBezTo>
                <a:close/>
                <a:moveTo>
                  <a:pt x="915" y="730"/>
                </a:moveTo>
                <a:cubicBezTo>
                  <a:pt x="916" y="733"/>
                  <a:pt x="913" y="733"/>
                  <a:pt x="913" y="735"/>
                </a:cubicBezTo>
                <a:cubicBezTo>
                  <a:pt x="912" y="734"/>
                  <a:pt x="911" y="733"/>
                  <a:pt x="911" y="731"/>
                </a:cubicBezTo>
                <a:cubicBezTo>
                  <a:pt x="912" y="731"/>
                  <a:pt x="913" y="730"/>
                  <a:pt x="915" y="730"/>
                </a:cubicBezTo>
                <a:close/>
                <a:moveTo>
                  <a:pt x="908" y="746"/>
                </a:moveTo>
                <a:cubicBezTo>
                  <a:pt x="909" y="743"/>
                  <a:pt x="912" y="743"/>
                  <a:pt x="912" y="740"/>
                </a:cubicBezTo>
                <a:cubicBezTo>
                  <a:pt x="913" y="740"/>
                  <a:pt x="915" y="740"/>
                  <a:pt x="915" y="739"/>
                </a:cubicBezTo>
                <a:cubicBezTo>
                  <a:pt x="917" y="741"/>
                  <a:pt x="912" y="743"/>
                  <a:pt x="911" y="744"/>
                </a:cubicBezTo>
                <a:cubicBezTo>
                  <a:pt x="913" y="748"/>
                  <a:pt x="913" y="749"/>
                  <a:pt x="911" y="753"/>
                </a:cubicBezTo>
                <a:cubicBezTo>
                  <a:pt x="908" y="753"/>
                  <a:pt x="906" y="753"/>
                  <a:pt x="906" y="755"/>
                </a:cubicBezTo>
                <a:cubicBezTo>
                  <a:pt x="904" y="753"/>
                  <a:pt x="902" y="750"/>
                  <a:pt x="899" y="749"/>
                </a:cubicBezTo>
                <a:cubicBezTo>
                  <a:pt x="899" y="745"/>
                  <a:pt x="905" y="744"/>
                  <a:pt x="908" y="746"/>
                </a:cubicBezTo>
                <a:close/>
                <a:moveTo>
                  <a:pt x="898" y="860"/>
                </a:moveTo>
                <a:cubicBezTo>
                  <a:pt x="902" y="860"/>
                  <a:pt x="902" y="865"/>
                  <a:pt x="898" y="865"/>
                </a:cubicBezTo>
                <a:cubicBezTo>
                  <a:pt x="899" y="862"/>
                  <a:pt x="899" y="863"/>
                  <a:pt x="898" y="860"/>
                </a:cubicBezTo>
                <a:close/>
                <a:moveTo>
                  <a:pt x="900" y="872"/>
                </a:moveTo>
                <a:cubicBezTo>
                  <a:pt x="901" y="872"/>
                  <a:pt x="901" y="875"/>
                  <a:pt x="902" y="876"/>
                </a:cubicBezTo>
                <a:cubicBezTo>
                  <a:pt x="899" y="879"/>
                  <a:pt x="896" y="883"/>
                  <a:pt x="892" y="884"/>
                </a:cubicBezTo>
                <a:cubicBezTo>
                  <a:pt x="892" y="883"/>
                  <a:pt x="891" y="883"/>
                  <a:pt x="890" y="883"/>
                </a:cubicBezTo>
                <a:cubicBezTo>
                  <a:pt x="892" y="879"/>
                  <a:pt x="894" y="877"/>
                  <a:pt x="895" y="874"/>
                </a:cubicBezTo>
                <a:cubicBezTo>
                  <a:pt x="898" y="874"/>
                  <a:pt x="900" y="874"/>
                  <a:pt x="900" y="872"/>
                </a:cubicBezTo>
                <a:close/>
                <a:moveTo>
                  <a:pt x="901" y="841"/>
                </a:moveTo>
                <a:cubicBezTo>
                  <a:pt x="901" y="840"/>
                  <a:pt x="902" y="839"/>
                  <a:pt x="902" y="838"/>
                </a:cubicBezTo>
                <a:cubicBezTo>
                  <a:pt x="906" y="838"/>
                  <a:pt x="906" y="838"/>
                  <a:pt x="906" y="838"/>
                </a:cubicBezTo>
                <a:cubicBezTo>
                  <a:pt x="906" y="841"/>
                  <a:pt x="904" y="841"/>
                  <a:pt x="901" y="841"/>
                </a:cubicBezTo>
                <a:close/>
                <a:moveTo>
                  <a:pt x="898" y="109"/>
                </a:moveTo>
                <a:cubicBezTo>
                  <a:pt x="894" y="111"/>
                  <a:pt x="889" y="112"/>
                  <a:pt x="885" y="114"/>
                </a:cubicBezTo>
                <a:cubicBezTo>
                  <a:pt x="886" y="109"/>
                  <a:pt x="893" y="107"/>
                  <a:pt x="898" y="109"/>
                </a:cubicBezTo>
                <a:close/>
                <a:moveTo>
                  <a:pt x="895" y="782"/>
                </a:moveTo>
                <a:cubicBezTo>
                  <a:pt x="893" y="782"/>
                  <a:pt x="893" y="780"/>
                  <a:pt x="893" y="778"/>
                </a:cubicBezTo>
                <a:cubicBezTo>
                  <a:pt x="894" y="778"/>
                  <a:pt x="896" y="778"/>
                  <a:pt x="896" y="777"/>
                </a:cubicBezTo>
                <a:cubicBezTo>
                  <a:pt x="899" y="778"/>
                  <a:pt x="895" y="779"/>
                  <a:pt x="895" y="782"/>
                </a:cubicBezTo>
                <a:close/>
                <a:moveTo>
                  <a:pt x="892" y="784"/>
                </a:moveTo>
                <a:cubicBezTo>
                  <a:pt x="892" y="787"/>
                  <a:pt x="891" y="788"/>
                  <a:pt x="889" y="788"/>
                </a:cubicBezTo>
                <a:cubicBezTo>
                  <a:pt x="887" y="786"/>
                  <a:pt x="889" y="784"/>
                  <a:pt x="892" y="784"/>
                </a:cubicBezTo>
                <a:close/>
                <a:moveTo>
                  <a:pt x="885" y="784"/>
                </a:moveTo>
                <a:cubicBezTo>
                  <a:pt x="885" y="781"/>
                  <a:pt x="888" y="781"/>
                  <a:pt x="890" y="781"/>
                </a:cubicBezTo>
                <a:cubicBezTo>
                  <a:pt x="889" y="783"/>
                  <a:pt x="888" y="784"/>
                  <a:pt x="885" y="784"/>
                </a:cubicBezTo>
                <a:close/>
                <a:moveTo>
                  <a:pt x="880" y="901"/>
                </a:moveTo>
                <a:cubicBezTo>
                  <a:pt x="878" y="902"/>
                  <a:pt x="877" y="900"/>
                  <a:pt x="875" y="900"/>
                </a:cubicBezTo>
                <a:cubicBezTo>
                  <a:pt x="876" y="902"/>
                  <a:pt x="878" y="903"/>
                  <a:pt x="877" y="907"/>
                </a:cubicBezTo>
                <a:cubicBezTo>
                  <a:pt x="872" y="910"/>
                  <a:pt x="867" y="917"/>
                  <a:pt x="861" y="915"/>
                </a:cubicBezTo>
                <a:cubicBezTo>
                  <a:pt x="861" y="913"/>
                  <a:pt x="863" y="912"/>
                  <a:pt x="865" y="912"/>
                </a:cubicBezTo>
                <a:cubicBezTo>
                  <a:pt x="865" y="911"/>
                  <a:pt x="864" y="909"/>
                  <a:pt x="864" y="908"/>
                </a:cubicBezTo>
                <a:cubicBezTo>
                  <a:pt x="863" y="908"/>
                  <a:pt x="861" y="908"/>
                  <a:pt x="861" y="910"/>
                </a:cubicBezTo>
                <a:cubicBezTo>
                  <a:pt x="858" y="910"/>
                  <a:pt x="861" y="904"/>
                  <a:pt x="859" y="904"/>
                </a:cubicBezTo>
                <a:cubicBezTo>
                  <a:pt x="861" y="903"/>
                  <a:pt x="863" y="902"/>
                  <a:pt x="864" y="900"/>
                </a:cubicBezTo>
                <a:cubicBezTo>
                  <a:pt x="864" y="899"/>
                  <a:pt x="862" y="899"/>
                  <a:pt x="861" y="898"/>
                </a:cubicBezTo>
                <a:cubicBezTo>
                  <a:pt x="861" y="895"/>
                  <a:pt x="864" y="895"/>
                  <a:pt x="868" y="895"/>
                </a:cubicBezTo>
                <a:cubicBezTo>
                  <a:pt x="868" y="897"/>
                  <a:pt x="868" y="899"/>
                  <a:pt x="870" y="900"/>
                </a:cubicBezTo>
                <a:cubicBezTo>
                  <a:pt x="873" y="895"/>
                  <a:pt x="877" y="898"/>
                  <a:pt x="880" y="893"/>
                </a:cubicBezTo>
                <a:cubicBezTo>
                  <a:pt x="884" y="894"/>
                  <a:pt x="879" y="898"/>
                  <a:pt x="880" y="901"/>
                </a:cubicBezTo>
                <a:close/>
                <a:moveTo>
                  <a:pt x="865" y="868"/>
                </a:moveTo>
                <a:cubicBezTo>
                  <a:pt x="867" y="866"/>
                  <a:pt x="868" y="863"/>
                  <a:pt x="873" y="863"/>
                </a:cubicBezTo>
                <a:cubicBezTo>
                  <a:pt x="872" y="866"/>
                  <a:pt x="869" y="870"/>
                  <a:pt x="865" y="868"/>
                </a:cubicBezTo>
                <a:close/>
                <a:moveTo>
                  <a:pt x="869" y="789"/>
                </a:moveTo>
                <a:cubicBezTo>
                  <a:pt x="867" y="787"/>
                  <a:pt x="869" y="785"/>
                  <a:pt x="870" y="782"/>
                </a:cubicBezTo>
                <a:cubicBezTo>
                  <a:pt x="867" y="782"/>
                  <a:pt x="867" y="785"/>
                  <a:pt x="864" y="784"/>
                </a:cubicBezTo>
                <a:cubicBezTo>
                  <a:pt x="863" y="782"/>
                  <a:pt x="859" y="780"/>
                  <a:pt x="862" y="776"/>
                </a:cubicBezTo>
                <a:cubicBezTo>
                  <a:pt x="865" y="776"/>
                  <a:pt x="865" y="780"/>
                  <a:pt x="868" y="781"/>
                </a:cubicBezTo>
                <a:cubicBezTo>
                  <a:pt x="872" y="779"/>
                  <a:pt x="866" y="776"/>
                  <a:pt x="867" y="771"/>
                </a:cubicBezTo>
                <a:cubicBezTo>
                  <a:pt x="870" y="763"/>
                  <a:pt x="885" y="754"/>
                  <a:pt x="890" y="767"/>
                </a:cubicBezTo>
                <a:cubicBezTo>
                  <a:pt x="890" y="769"/>
                  <a:pt x="884" y="770"/>
                  <a:pt x="888" y="771"/>
                </a:cubicBezTo>
                <a:cubicBezTo>
                  <a:pt x="882" y="777"/>
                  <a:pt x="877" y="784"/>
                  <a:pt x="869" y="789"/>
                </a:cubicBezTo>
                <a:close/>
                <a:moveTo>
                  <a:pt x="885" y="860"/>
                </a:moveTo>
                <a:cubicBezTo>
                  <a:pt x="890" y="859"/>
                  <a:pt x="884" y="855"/>
                  <a:pt x="886" y="853"/>
                </a:cubicBezTo>
                <a:cubicBezTo>
                  <a:pt x="890" y="853"/>
                  <a:pt x="887" y="854"/>
                  <a:pt x="887" y="856"/>
                </a:cubicBezTo>
                <a:cubicBezTo>
                  <a:pt x="889" y="854"/>
                  <a:pt x="891" y="852"/>
                  <a:pt x="894" y="852"/>
                </a:cubicBezTo>
                <a:cubicBezTo>
                  <a:pt x="893" y="849"/>
                  <a:pt x="895" y="848"/>
                  <a:pt x="895" y="844"/>
                </a:cubicBezTo>
                <a:cubicBezTo>
                  <a:pt x="897" y="845"/>
                  <a:pt x="897" y="842"/>
                  <a:pt x="899" y="843"/>
                </a:cubicBezTo>
                <a:cubicBezTo>
                  <a:pt x="898" y="847"/>
                  <a:pt x="899" y="848"/>
                  <a:pt x="899" y="853"/>
                </a:cubicBezTo>
                <a:cubicBezTo>
                  <a:pt x="897" y="858"/>
                  <a:pt x="889" y="857"/>
                  <a:pt x="888" y="863"/>
                </a:cubicBezTo>
                <a:cubicBezTo>
                  <a:pt x="886" y="863"/>
                  <a:pt x="887" y="860"/>
                  <a:pt x="885" y="860"/>
                </a:cubicBezTo>
                <a:close/>
                <a:moveTo>
                  <a:pt x="975" y="902"/>
                </a:moveTo>
                <a:cubicBezTo>
                  <a:pt x="975" y="894"/>
                  <a:pt x="985" y="896"/>
                  <a:pt x="986" y="888"/>
                </a:cubicBezTo>
                <a:cubicBezTo>
                  <a:pt x="989" y="888"/>
                  <a:pt x="989" y="890"/>
                  <a:pt x="991" y="890"/>
                </a:cubicBezTo>
                <a:cubicBezTo>
                  <a:pt x="988" y="897"/>
                  <a:pt x="983" y="901"/>
                  <a:pt x="975" y="902"/>
                </a:cubicBezTo>
                <a:close/>
                <a:moveTo>
                  <a:pt x="1022" y="871"/>
                </a:moveTo>
                <a:cubicBezTo>
                  <a:pt x="1020" y="870"/>
                  <a:pt x="1019" y="868"/>
                  <a:pt x="1018" y="865"/>
                </a:cubicBezTo>
                <a:cubicBezTo>
                  <a:pt x="1022" y="866"/>
                  <a:pt x="1020" y="862"/>
                  <a:pt x="1024" y="863"/>
                </a:cubicBezTo>
                <a:cubicBezTo>
                  <a:pt x="1024" y="867"/>
                  <a:pt x="1023" y="869"/>
                  <a:pt x="1022" y="871"/>
                </a:cubicBezTo>
                <a:close/>
                <a:moveTo>
                  <a:pt x="1038" y="828"/>
                </a:moveTo>
                <a:cubicBezTo>
                  <a:pt x="1039" y="828"/>
                  <a:pt x="1039" y="829"/>
                  <a:pt x="1040" y="829"/>
                </a:cubicBezTo>
                <a:cubicBezTo>
                  <a:pt x="1041" y="831"/>
                  <a:pt x="1038" y="831"/>
                  <a:pt x="1038" y="833"/>
                </a:cubicBezTo>
                <a:cubicBezTo>
                  <a:pt x="1036" y="833"/>
                  <a:pt x="1038" y="829"/>
                  <a:pt x="1038" y="828"/>
                </a:cubicBezTo>
                <a:close/>
                <a:moveTo>
                  <a:pt x="1034" y="826"/>
                </a:moveTo>
                <a:cubicBezTo>
                  <a:pt x="1034" y="821"/>
                  <a:pt x="1040" y="818"/>
                  <a:pt x="1044" y="821"/>
                </a:cubicBezTo>
                <a:cubicBezTo>
                  <a:pt x="1042" y="824"/>
                  <a:pt x="1040" y="827"/>
                  <a:pt x="1034" y="826"/>
                </a:cubicBezTo>
                <a:close/>
                <a:moveTo>
                  <a:pt x="1042" y="862"/>
                </a:moveTo>
                <a:cubicBezTo>
                  <a:pt x="1044" y="858"/>
                  <a:pt x="1044" y="857"/>
                  <a:pt x="1047" y="853"/>
                </a:cubicBezTo>
                <a:cubicBezTo>
                  <a:pt x="1048" y="855"/>
                  <a:pt x="1048" y="859"/>
                  <a:pt x="1049" y="864"/>
                </a:cubicBezTo>
                <a:cubicBezTo>
                  <a:pt x="1046" y="864"/>
                  <a:pt x="1046" y="862"/>
                  <a:pt x="1042" y="862"/>
                </a:cubicBezTo>
                <a:close/>
                <a:moveTo>
                  <a:pt x="1057" y="850"/>
                </a:moveTo>
                <a:cubicBezTo>
                  <a:pt x="1053" y="848"/>
                  <a:pt x="1059" y="848"/>
                  <a:pt x="1059" y="846"/>
                </a:cubicBezTo>
                <a:cubicBezTo>
                  <a:pt x="1063" y="846"/>
                  <a:pt x="1058" y="850"/>
                  <a:pt x="1057" y="850"/>
                </a:cubicBezTo>
                <a:close/>
                <a:moveTo>
                  <a:pt x="1041" y="795"/>
                </a:moveTo>
                <a:cubicBezTo>
                  <a:pt x="1040" y="797"/>
                  <a:pt x="1040" y="801"/>
                  <a:pt x="1038" y="803"/>
                </a:cubicBezTo>
                <a:cubicBezTo>
                  <a:pt x="1028" y="803"/>
                  <a:pt x="1024" y="810"/>
                  <a:pt x="1015" y="811"/>
                </a:cubicBezTo>
                <a:cubicBezTo>
                  <a:pt x="1017" y="808"/>
                  <a:pt x="1016" y="808"/>
                  <a:pt x="1016" y="804"/>
                </a:cubicBezTo>
                <a:cubicBezTo>
                  <a:pt x="1011" y="805"/>
                  <a:pt x="1015" y="809"/>
                  <a:pt x="1013" y="812"/>
                </a:cubicBezTo>
                <a:cubicBezTo>
                  <a:pt x="1010" y="812"/>
                  <a:pt x="1008" y="809"/>
                  <a:pt x="1010" y="808"/>
                </a:cubicBezTo>
                <a:cubicBezTo>
                  <a:pt x="1006" y="808"/>
                  <a:pt x="1006" y="811"/>
                  <a:pt x="1002" y="811"/>
                </a:cubicBezTo>
                <a:cubicBezTo>
                  <a:pt x="1004" y="817"/>
                  <a:pt x="997" y="818"/>
                  <a:pt x="995" y="822"/>
                </a:cubicBezTo>
                <a:cubicBezTo>
                  <a:pt x="997" y="823"/>
                  <a:pt x="998" y="825"/>
                  <a:pt x="996" y="827"/>
                </a:cubicBezTo>
                <a:cubicBezTo>
                  <a:pt x="1000" y="828"/>
                  <a:pt x="1001" y="829"/>
                  <a:pt x="1004" y="833"/>
                </a:cubicBezTo>
                <a:cubicBezTo>
                  <a:pt x="1009" y="828"/>
                  <a:pt x="1014" y="825"/>
                  <a:pt x="1016" y="818"/>
                </a:cubicBezTo>
                <a:cubicBezTo>
                  <a:pt x="1029" y="815"/>
                  <a:pt x="1036" y="806"/>
                  <a:pt x="1047" y="802"/>
                </a:cubicBezTo>
                <a:cubicBezTo>
                  <a:pt x="1052" y="803"/>
                  <a:pt x="1051" y="812"/>
                  <a:pt x="1058" y="812"/>
                </a:cubicBezTo>
                <a:cubicBezTo>
                  <a:pt x="1054" y="815"/>
                  <a:pt x="1054" y="821"/>
                  <a:pt x="1049" y="822"/>
                </a:cubicBezTo>
                <a:cubicBezTo>
                  <a:pt x="1050" y="819"/>
                  <a:pt x="1047" y="820"/>
                  <a:pt x="1047" y="821"/>
                </a:cubicBezTo>
                <a:cubicBezTo>
                  <a:pt x="1044" y="821"/>
                  <a:pt x="1045" y="818"/>
                  <a:pt x="1044" y="817"/>
                </a:cubicBezTo>
                <a:cubicBezTo>
                  <a:pt x="1037" y="818"/>
                  <a:pt x="1031" y="820"/>
                  <a:pt x="1027" y="824"/>
                </a:cubicBezTo>
                <a:cubicBezTo>
                  <a:pt x="1029" y="825"/>
                  <a:pt x="1031" y="827"/>
                  <a:pt x="1033" y="827"/>
                </a:cubicBezTo>
                <a:cubicBezTo>
                  <a:pt x="1031" y="830"/>
                  <a:pt x="1033" y="831"/>
                  <a:pt x="1033" y="834"/>
                </a:cubicBezTo>
                <a:cubicBezTo>
                  <a:pt x="1037" y="834"/>
                  <a:pt x="1037" y="834"/>
                  <a:pt x="1040" y="835"/>
                </a:cubicBezTo>
                <a:cubicBezTo>
                  <a:pt x="1041" y="836"/>
                  <a:pt x="1041" y="835"/>
                  <a:pt x="1041" y="835"/>
                </a:cubicBezTo>
                <a:cubicBezTo>
                  <a:pt x="1040" y="838"/>
                  <a:pt x="1035" y="842"/>
                  <a:pt x="1031" y="842"/>
                </a:cubicBezTo>
                <a:cubicBezTo>
                  <a:pt x="1029" y="839"/>
                  <a:pt x="1030" y="838"/>
                  <a:pt x="1028" y="834"/>
                </a:cubicBezTo>
                <a:cubicBezTo>
                  <a:pt x="1024" y="834"/>
                  <a:pt x="1027" y="839"/>
                  <a:pt x="1026" y="840"/>
                </a:cubicBezTo>
                <a:cubicBezTo>
                  <a:pt x="1026" y="842"/>
                  <a:pt x="1028" y="842"/>
                  <a:pt x="1030" y="842"/>
                </a:cubicBezTo>
                <a:cubicBezTo>
                  <a:pt x="1029" y="845"/>
                  <a:pt x="1026" y="847"/>
                  <a:pt x="1026" y="850"/>
                </a:cubicBezTo>
                <a:cubicBezTo>
                  <a:pt x="1023" y="849"/>
                  <a:pt x="1020" y="849"/>
                  <a:pt x="1019" y="847"/>
                </a:cubicBezTo>
                <a:cubicBezTo>
                  <a:pt x="1017" y="848"/>
                  <a:pt x="1019" y="853"/>
                  <a:pt x="1018" y="856"/>
                </a:cubicBezTo>
                <a:cubicBezTo>
                  <a:pt x="1021" y="855"/>
                  <a:pt x="1021" y="851"/>
                  <a:pt x="1027" y="852"/>
                </a:cubicBezTo>
                <a:cubicBezTo>
                  <a:pt x="1023" y="855"/>
                  <a:pt x="1022" y="860"/>
                  <a:pt x="1021" y="863"/>
                </a:cubicBezTo>
                <a:cubicBezTo>
                  <a:pt x="1010" y="862"/>
                  <a:pt x="1020" y="881"/>
                  <a:pt x="1008" y="884"/>
                </a:cubicBezTo>
                <a:cubicBezTo>
                  <a:pt x="1007" y="879"/>
                  <a:pt x="1004" y="872"/>
                  <a:pt x="1012" y="873"/>
                </a:cubicBezTo>
                <a:cubicBezTo>
                  <a:pt x="1012" y="870"/>
                  <a:pt x="1012" y="869"/>
                  <a:pt x="1013" y="868"/>
                </a:cubicBezTo>
                <a:cubicBezTo>
                  <a:pt x="1010" y="867"/>
                  <a:pt x="1011" y="871"/>
                  <a:pt x="1007" y="870"/>
                </a:cubicBezTo>
                <a:cubicBezTo>
                  <a:pt x="1006" y="868"/>
                  <a:pt x="1004" y="866"/>
                  <a:pt x="1005" y="862"/>
                </a:cubicBezTo>
                <a:cubicBezTo>
                  <a:pt x="1007" y="862"/>
                  <a:pt x="1008" y="864"/>
                  <a:pt x="1011" y="863"/>
                </a:cubicBezTo>
                <a:cubicBezTo>
                  <a:pt x="1013" y="862"/>
                  <a:pt x="1012" y="860"/>
                  <a:pt x="1015" y="860"/>
                </a:cubicBezTo>
                <a:cubicBezTo>
                  <a:pt x="1015" y="857"/>
                  <a:pt x="1011" y="857"/>
                  <a:pt x="1014" y="855"/>
                </a:cubicBezTo>
                <a:cubicBezTo>
                  <a:pt x="1005" y="851"/>
                  <a:pt x="999" y="865"/>
                  <a:pt x="990" y="867"/>
                </a:cubicBezTo>
                <a:cubicBezTo>
                  <a:pt x="989" y="866"/>
                  <a:pt x="989" y="865"/>
                  <a:pt x="989" y="862"/>
                </a:cubicBezTo>
                <a:cubicBezTo>
                  <a:pt x="986" y="863"/>
                  <a:pt x="986" y="867"/>
                  <a:pt x="982" y="866"/>
                </a:cubicBezTo>
                <a:cubicBezTo>
                  <a:pt x="982" y="863"/>
                  <a:pt x="980" y="864"/>
                  <a:pt x="981" y="861"/>
                </a:cubicBezTo>
                <a:cubicBezTo>
                  <a:pt x="980" y="858"/>
                  <a:pt x="983" y="860"/>
                  <a:pt x="983" y="858"/>
                </a:cubicBezTo>
                <a:cubicBezTo>
                  <a:pt x="979" y="858"/>
                  <a:pt x="974" y="864"/>
                  <a:pt x="968" y="866"/>
                </a:cubicBezTo>
                <a:cubicBezTo>
                  <a:pt x="968" y="862"/>
                  <a:pt x="968" y="862"/>
                  <a:pt x="968" y="862"/>
                </a:cubicBezTo>
                <a:cubicBezTo>
                  <a:pt x="964" y="861"/>
                  <a:pt x="965" y="866"/>
                  <a:pt x="961" y="865"/>
                </a:cubicBezTo>
                <a:cubicBezTo>
                  <a:pt x="961" y="864"/>
                  <a:pt x="961" y="863"/>
                  <a:pt x="960" y="862"/>
                </a:cubicBezTo>
                <a:cubicBezTo>
                  <a:pt x="958" y="863"/>
                  <a:pt x="958" y="864"/>
                  <a:pt x="958" y="866"/>
                </a:cubicBezTo>
                <a:cubicBezTo>
                  <a:pt x="957" y="862"/>
                  <a:pt x="951" y="866"/>
                  <a:pt x="953" y="861"/>
                </a:cubicBezTo>
                <a:cubicBezTo>
                  <a:pt x="950" y="861"/>
                  <a:pt x="952" y="867"/>
                  <a:pt x="948" y="865"/>
                </a:cubicBezTo>
                <a:cubicBezTo>
                  <a:pt x="950" y="867"/>
                  <a:pt x="951" y="870"/>
                  <a:pt x="950" y="875"/>
                </a:cubicBezTo>
                <a:cubicBezTo>
                  <a:pt x="949" y="878"/>
                  <a:pt x="943" y="877"/>
                  <a:pt x="944" y="882"/>
                </a:cubicBezTo>
                <a:cubicBezTo>
                  <a:pt x="940" y="882"/>
                  <a:pt x="939" y="883"/>
                  <a:pt x="935" y="882"/>
                </a:cubicBezTo>
                <a:cubicBezTo>
                  <a:pt x="936" y="878"/>
                  <a:pt x="938" y="874"/>
                  <a:pt x="940" y="871"/>
                </a:cubicBezTo>
                <a:cubicBezTo>
                  <a:pt x="943" y="871"/>
                  <a:pt x="942" y="869"/>
                  <a:pt x="944" y="871"/>
                </a:cubicBezTo>
                <a:cubicBezTo>
                  <a:pt x="946" y="870"/>
                  <a:pt x="947" y="866"/>
                  <a:pt x="946" y="865"/>
                </a:cubicBezTo>
                <a:cubicBezTo>
                  <a:pt x="936" y="864"/>
                  <a:pt x="934" y="872"/>
                  <a:pt x="929" y="879"/>
                </a:cubicBezTo>
                <a:cubicBezTo>
                  <a:pt x="927" y="878"/>
                  <a:pt x="927" y="876"/>
                  <a:pt x="927" y="874"/>
                </a:cubicBezTo>
                <a:cubicBezTo>
                  <a:pt x="917" y="877"/>
                  <a:pt x="924" y="885"/>
                  <a:pt x="919" y="891"/>
                </a:cubicBezTo>
                <a:cubicBezTo>
                  <a:pt x="915" y="892"/>
                  <a:pt x="916" y="891"/>
                  <a:pt x="912" y="890"/>
                </a:cubicBezTo>
                <a:cubicBezTo>
                  <a:pt x="909" y="896"/>
                  <a:pt x="908" y="903"/>
                  <a:pt x="902" y="905"/>
                </a:cubicBezTo>
                <a:cubicBezTo>
                  <a:pt x="896" y="903"/>
                  <a:pt x="890" y="905"/>
                  <a:pt x="887" y="899"/>
                </a:cubicBezTo>
                <a:cubicBezTo>
                  <a:pt x="889" y="884"/>
                  <a:pt x="908" y="887"/>
                  <a:pt x="914" y="876"/>
                </a:cubicBezTo>
                <a:cubicBezTo>
                  <a:pt x="917" y="876"/>
                  <a:pt x="914" y="878"/>
                  <a:pt x="916" y="879"/>
                </a:cubicBezTo>
                <a:cubicBezTo>
                  <a:pt x="923" y="869"/>
                  <a:pt x="939" y="868"/>
                  <a:pt x="942" y="854"/>
                </a:cubicBezTo>
                <a:cubicBezTo>
                  <a:pt x="952" y="854"/>
                  <a:pt x="952" y="854"/>
                  <a:pt x="952" y="854"/>
                </a:cubicBezTo>
                <a:cubicBezTo>
                  <a:pt x="954" y="851"/>
                  <a:pt x="955" y="848"/>
                  <a:pt x="957" y="846"/>
                </a:cubicBezTo>
                <a:cubicBezTo>
                  <a:pt x="959" y="845"/>
                  <a:pt x="958" y="847"/>
                  <a:pt x="960" y="848"/>
                </a:cubicBezTo>
                <a:cubicBezTo>
                  <a:pt x="962" y="847"/>
                  <a:pt x="960" y="843"/>
                  <a:pt x="961" y="843"/>
                </a:cubicBezTo>
                <a:cubicBezTo>
                  <a:pt x="966" y="845"/>
                  <a:pt x="969" y="839"/>
                  <a:pt x="971" y="835"/>
                </a:cubicBezTo>
                <a:cubicBezTo>
                  <a:pt x="970" y="832"/>
                  <a:pt x="970" y="838"/>
                  <a:pt x="968" y="836"/>
                </a:cubicBezTo>
                <a:cubicBezTo>
                  <a:pt x="969" y="834"/>
                  <a:pt x="968" y="833"/>
                  <a:pt x="968" y="832"/>
                </a:cubicBezTo>
                <a:cubicBezTo>
                  <a:pt x="966" y="835"/>
                  <a:pt x="956" y="846"/>
                  <a:pt x="950" y="844"/>
                </a:cubicBezTo>
                <a:cubicBezTo>
                  <a:pt x="950" y="843"/>
                  <a:pt x="952" y="841"/>
                  <a:pt x="951" y="841"/>
                </a:cubicBezTo>
                <a:cubicBezTo>
                  <a:pt x="948" y="842"/>
                  <a:pt x="948" y="846"/>
                  <a:pt x="945" y="848"/>
                </a:cubicBezTo>
                <a:cubicBezTo>
                  <a:pt x="942" y="848"/>
                  <a:pt x="941" y="847"/>
                  <a:pt x="940" y="845"/>
                </a:cubicBezTo>
                <a:cubicBezTo>
                  <a:pt x="937" y="846"/>
                  <a:pt x="938" y="852"/>
                  <a:pt x="932" y="852"/>
                </a:cubicBezTo>
                <a:cubicBezTo>
                  <a:pt x="937" y="850"/>
                  <a:pt x="933" y="844"/>
                  <a:pt x="932" y="840"/>
                </a:cubicBezTo>
                <a:cubicBezTo>
                  <a:pt x="929" y="842"/>
                  <a:pt x="928" y="846"/>
                  <a:pt x="923" y="846"/>
                </a:cubicBezTo>
                <a:cubicBezTo>
                  <a:pt x="922" y="844"/>
                  <a:pt x="922" y="842"/>
                  <a:pt x="922" y="839"/>
                </a:cubicBezTo>
                <a:cubicBezTo>
                  <a:pt x="917" y="839"/>
                  <a:pt x="917" y="844"/>
                  <a:pt x="916" y="848"/>
                </a:cubicBezTo>
                <a:cubicBezTo>
                  <a:pt x="914" y="848"/>
                  <a:pt x="913" y="847"/>
                  <a:pt x="912" y="847"/>
                </a:cubicBezTo>
                <a:cubicBezTo>
                  <a:pt x="910" y="847"/>
                  <a:pt x="911" y="850"/>
                  <a:pt x="909" y="849"/>
                </a:cubicBezTo>
                <a:cubicBezTo>
                  <a:pt x="910" y="851"/>
                  <a:pt x="913" y="848"/>
                  <a:pt x="916" y="850"/>
                </a:cubicBezTo>
                <a:cubicBezTo>
                  <a:pt x="915" y="853"/>
                  <a:pt x="914" y="856"/>
                  <a:pt x="910" y="856"/>
                </a:cubicBezTo>
                <a:cubicBezTo>
                  <a:pt x="912" y="860"/>
                  <a:pt x="912" y="861"/>
                  <a:pt x="909" y="863"/>
                </a:cubicBezTo>
                <a:cubicBezTo>
                  <a:pt x="906" y="863"/>
                  <a:pt x="908" y="858"/>
                  <a:pt x="907" y="855"/>
                </a:cubicBezTo>
                <a:cubicBezTo>
                  <a:pt x="906" y="855"/>
                  <a:pt x="905" y="856"/>
                  <a:pt x="905" y="857"/>
                </a:cubicBezTo>
                <a:cubicBezTo>
                  <a:pt x="903" y="853"/>
                  <a:pt x="908" y="852"/>
                  <a:pt x="906" y="847"/>
                </a:cubicBezTo>
                <a:cubicBezTo>
                  <a:pt x="911" y="845"/>
                  <a:pt x="912" y="840"/>
                  <a:pt x="917" y="838"/>
                </a:cubicBezTo>
                <a:cubicBezTo>
                  <a:pt x="919" y="839"/>
                  <a:pt x="915" y="840"/>
                  <a:pt x="916" y="841"/>
                </a:cubicBezTo>
                <a:cubicBezTo>
                  <a:pt x="917" y="842"/>
                  <a:pt x="921" y="837"/>
                  <a:pt x="922" y="834"/>
                </a:cubicBezTo>
                <a:cubicBezTo>
                  <a:pt x="922" y="833"/>
                  <a:pt x="920" y="834"/>
                  <a:pt x="919" y="834"/>
                </a:cubicBezTo>
                <a:cubicBezTo>
                  <a:pt x="926" y="827"/>
                  <a:pt x="934" y="822"/>
                  <a:pt x="943" y="819"/>
                </a:cubicBezTo>
                <a:cubicBezTo>
                  <a:pt x="942" y="822"/>
                  <a:pt x="946" y="820"/>
                  <a:pt x="945" y="823"/>
                </a:cubicBezTo>
                <a:cubicBezTo>
                  <a:pt x="948" y="822"/>
                  <a:pt x="945" y="817"/>
                  <a:pt x="949" y="815"/>
                </a:cubicBezTo>
                <a:cubicBezTo>
                  <a:pt x="960" y="820"/>
                  <a:pt x="946" y="829"/>
                  <a:pt x="942" y="834"/>
                </a:cubicBezTo>
                <a:cubicBezTo>
                  <a:pt x="946" y="836"/>
                  <a:pt x="947" y="837"/>
                  <a:pt x="947" y="842"/>
                </a:cubicBezTo>
                <a:cubicBezTo>
                  <a:pt x="949" y="840"/>
                  <a:pt x="948" y="839"/>
                  <a:pt x="948" y="835"/>
                </a:cubicBezTo>
                <a:cubicBezTo>
                  <a:pt x="953" y="833"/>
                  <a:pt x="954" y="826"/>
                  <a:pt x="959" y="823"/>
                </a:cubicBezTo>
                <a:cubicBezTo>
                  <a:pt x="957" y="822"/>
                  <a:pt x="955" y="820"/>
                  <a:pt x="955" y="817"/>
                </a:cubicBezTo>
                <a:cubicBezTo>
                  <a:pt x="960" y="817"/>
                  <a:pt x="969" y="816"/>
                  <a:pt x="967" y="808"/>
                </a:cubicBezTo>
                <a:cubicBezTo>
                  <a:pt x="969" y="807"/>
                  <a:pt x="971" y="807"/>
                  <a:pt x="972" y="805"/>
                </a:cubicBezTo>
                <a:cubicBezTo>
                  <a:pt x="974" y="806"/>
                  <a:pt x="970" y="807"/>
                  <a:pt x="971" y="808"/>
                </a:cubicBezTo>
                <a:cubicBezTo>
                  <a:pt x="973" y="807"/>
                  <a:pt x="975" y="810"/>
                  <a:pt x="974" y="806"/>
                </a:cubicBezTo>
                <a:cubicBezTo>
                  <a:pt x="977" y="808"/>
                  <a:pt x="978" y="805"/>
                  <a:pt x="981" y="805"/>
                </a:cubicBezTo>
                <a:cubicBezTo>
                  <a:pt x="982" y="807"/>
                  <a:pt x="978" y="811"/>
                  <a:pt x="977" y="814"/>
                </a:cubicBezTo>
                <a:cubicBezTo>
                  <a:pt x="976" y="814"/>
                  <a:pt x="976" y="812"/>
                  <a:pt x="975" y="812"/>
                </a:cubicBezTo>
                <a:cubicBezTo>
                  <a:pt x="976" y="815"/>
                  <a:pt x="969" y="822"/>
                  <a:pt x="975" y="823"/>
                </a:cubicBezTo>
                <a:cubicBezTo>
                  <a:pt x="975" y="826"/>
                  <a:pt x="974" y="827"/>
                  <a:pt x="973" y="830"/>
                </a:cubicBezTo>
                <a:cubicBezTo>
                  <a:pt x="974" y="831"/>
                  <a:pt x="978" y="829"/>
                  <a:pt x="980" y="829"/>
                </a:cubicBezTo>
                <a:cubicBezTo>
                  <a:pt x="979" y="826"/>
                  <a:pt x="979" y="825"/>
                  <a:pt x="976" y="826"/>
                </a:cubicBezTo>
                <a:cubicBezTo>
                  <a:pt x="976" y="823"/>
                  <a:pt x="978" y="821"/>
                  <a:pt x="977" y="818"/>
                </a:cubicBezTo>
                <a:cubicBezTo>
                  <a:pt x="980" y="817"/>
                  <a:pt x="980" y="818"/>
                  <a:pt x="983" y="819"/>
                </a:cubicBezTo>
                <a:cubicBezTo>
                  <a:pt x="986" y="818"/>
                  <a:pt x="988" y="809"/>
                  <a:pt x="993" y="814"/>
                </a:cubicBezTo>
                <a:cubicBezTo>
                  <a:pt x="998" y="810"/>
                  <a:pt x="997" y="801"/>
                  <a:pt x="1005" y="799"/>
                </a:cubicBezTo>
                <a:cubicBezTo>
                  <a:pt x="1004" y="797"/>
                  <a:pt x="1003" y="795"/>
                  <a:pt x="1004" y="792"/>
                </a:cubicBezTo>
                <a:cubicBezTo>
                  <a:pt x="1006" y="791"/>
                  <a:pt x="1007" y="789"/>
                  <a:pt x="1010" y="790"/>
                </a:cubicBezTo>
                <a:cubicBezTo>
                  <a:pt x="1010" y="793"/>
                  <a:pt x="1010" y="793"/>
                  <a:pt x="1010" y="793"/>
                </a:cubicBezTo>
                <a:cubicBezTo>
                  <a:pt x="1014" y="792"/>
                  <a:pt x="1015" y="788"/>
                  <a:pt x="1016" y="784"/>
                </a:cubicBezTo>
                <a:cubicBezTo>
                  <a:pt x="1022" y="786"/>
                  <a:pt x="1021" y="779"/>
                  <a:pt x="1025" y="777"/>
                </a:cubicBezTo>
                <a:cubicBezTo>
                  <a:pt x="1026" y="778"/>
                  <a:pt x="1028" y="778"/>
                  <a:pt x="1030" y="778"/>
                </a:cubicBezTo>
                <a:cubicBezTo>
                  <a:pt x="1030" y="782"/>
                  <a:pt x="1029" y="781"/>
                  <a:pt x="1030" y="785"/>
                </a:cubicBezTo>
                <a:cubicBezTo>
                  <a:pt x="1028" y="786"/>
                  <a:pt x="1028" y="784"/>
                  <a:pt x="1026" y="784"/>
                </a:cubicBezTo>
                <a:cubicBezTo>
                  <a:pt x="1032" y="792"/>
                  <a:pt x="1025" y="800"/>
                  <a:pt x="1017" y="802"/>
                </a:cubicBezTo>
                <a:cubicBezTo>
                  <a:pt x="1018" y="803"/>
                  <a:pt x="1020" y="804"/>
                  <a:pt x="1019" y="807"/>
                </a:cubicBezTo>
                <a:cubicBezTo>
                  <a:pt x="1023" y="807"/>
                  <a:pt x="1023" y="807"/>
                  <a:pt x="1023" y="807"/>
                </a:cubicBezTo>
                <a:cubicBezTo>
                  <a:pt x="1026" y="806"/>
                  <a:pt x="1021" y="805"/>
                  <a:pt x="1022" y="803"/>
                </a:cubicBezTo>
                <a:cubicBezTo>
                  <a:pt x="1025" y="801"/>
                  <a:pt x="1029" y="802"/>
                  <a:pt x="1032" y="800"/>
                </a:cubicBezTo>
                <a:cubicBezTo>
                  <a:pt x="1032" y="798"/>
                  <a:pt x="1030" y="796"/>
                  <a:pt x="1034" y="796"/>
                </a:cubicBezTo>
                <a:cubicBezTo>
                  <a:pt x="1031" y="794"/>
                  <a:pt x="1032" y="789"/>
                  <a:pt x="1031" y="785"/>
                </a:cubicBezTo>
                <a:cubicBezTo>
                  <a:pt x="1040" y="778"/>
                  <a:pt x="1050" y="771"/>
                  <a:pt x="1060" y="766"/>
                </a:cubicBezTo>
                <a:cubicBezTo>
                  <a:pt x="1060" y="768"/>
                  <a:pt x="1062" y="768"/>
                  <a:pt x="1061" y="770"/>
                </a:cubicBezTo>
                <a:cubicBezTo>
                  <a:pt x="1056" y="771"/>
                  <a:pt x="1055" y="778"/>
                  <a:pt x="1051" y="781"/>
                </a:cubicBezTo>
                <a:cubicBezTo>
                  <a:pt x="1053" y="785"/>
                  <a:pt x="1060" y="777"/>
                  <a:pt x="1063" y="780"/>
                </a:cubicBezTo>
                <a:cubicBezTo>
                  <a:pt x="1063" y="781"/>
                  <a:pt x="1062" y="781"/>
                  <a:pt x="1063" y="782"/>
                </a:cubicBezTo>
                <a:cubicBezTo>
                  <a:pt x="1054" y="786"/>
                  <a:pt x="1053" y="801"/>
                  <a:pt x="1041" y="795"/>
                </a:cubicBezTo>
                <a:close/>
                <a:moveTo>
                  <a:pt x="929" y="862"/>
                </a:moveTo>
                <a:cubicBezTo>
                  <a:pt x="930" y="866"/>
                  <a:pt x="928" y="867"/>
                  <a:pt x="924" y="867"/>
                </a:cubicBezTo>
                <a:cubicBezTo>
                  <a:pt x="921" y="863"/>
                  <a:pt x="923" y="859"/>
                  <a:pt x="928" y="858"/>
                </a:cubicBezTo>
                <a:cubicBezTo>
                  <a:pt x="930" y="861"/>
                  <a:pt x="924" y="863"/>
                  <a:pt x="929" y="862"/>
                </a:cubicBezTo>
                <a:close/>
                <a:moveTo>
                  <a:pt x="1047" y="751"/>
                </a:moveTo>
                <a:cubicBezTo>
                  <a:pt x="1044" y="757"/>
                  <a:pt x="1034" y="753"/>
                  <a:pt x="1038" y="744"/>
                </a:cubicBezTo>
                <a:cubicBezTo>
                  <a:pt x="1039" y="743"/>
                  <a:pt x="1042" y="746"/>
                  <a:pt x="1043" y="743"/>
                </a:cubicBezTo>
                <a:cubicBezTo>
                  <a:pt x="1045" y="743"/>
                  <a:pt x="1043" y="746"/>
                  <a:pt x="1042" y="746"/>
                </a:cubicBezTo>
                <a:cubicBezTo>
                  <a:pt x="1045" y="745"/>
                  <a:pt x="1044" y="749"/>
                  <a:pt x="1047" y="751"/>
                </a:cubicBezTo>
                <a:close/>
                <a:moveTo>
                  <a:pt x="1038" y="768"/>
                </a:moveTo>
                <a:cubicBezTo>
                  <a:pt x="1038" y="767"/>
                  <a:pt x="1041" y="762"/>
                  <a:pt x="1045" y="763"/>
                </a:cubicBezTo>
                <a:cubicBezTo>
                  <a:pt x="1045" y="766"/>
                  <a:pt x="1043" y="769"/>
                  <a:pt x="1038" y="769"/>
                </a:cubicBezTo>
                <a:cubicBezTo>
                  <a:pt x="1037" y="769"/>
                  <a:pt x="1038" y="768"/>
                  <a:pt x="1039" y="769"/>
                </a:cubicBezTo>
                <a:cubicBezTo>
                  <a:pt x="1040" y="767"/>
                  <a:pt x="1038" y="767"/>
                  <a:pt x="1038" y="768"/>
                </a:cubicBezTo>
                <a:close/>
                <a:moveTo>
                  <a:pt x="1040" y="718"/>
                </a:moveTo>
                <a:cubicBezTo>
                  <a:pt x="1037" y="718"/>
                  <a:pt x="1037" y="716"/>
                  <a:pt x="1034" y="717"/>
                </a:cubicBezTo>
                <a:cubicBezTo>
                  <a:pt x="1037" y="713"/>
                  <a:pt x="1043" y="711"/>
                  <a:pt x="1045" y="704"/>
                </a:cubicBezTo>
                <a:cubicBezTo>
                  <a:pt x="1048" y="704"/>
                  <a:pt x="1046" y="709"/>
                  <a:pt x="1050" y="707"/>
                </a:cubicBezTo>
                <a:cubicBezTo>
                  <a:pt x="1049" y="713"/>
                  <a:pt x="1042" y="713"/>
                  <a:pt x="1040" y="718"/>
                </a:cubicBezTo>
                <a:close/>
                <a:moveTo>
                  <a:pt x="1042" y="720"/>
                </a:moveTo>
                <a:cubicBezTo>
                  <a:pt x="1041" y="724"/>
                  <a:pt x="1042" y="723"/>
                  <a:pt x="1041" y="726"/>
                </a:cubicBezTo>
                <a:cubicBezTo>
                  <a:pt x="1037" y="725"/>
                  <a:pt x="1036" y="730"/>
                  <a:pt x="1033" y="728"/>
                </a:cubicBezTo>
                <a:cubicBezTo>
                  <a:pt x="1036" y="725"/>
                  <a:pt x="1036" y="720"/>
                  <a:pt x="1042" y="720"/>
                </a:cubicBezTo>
                <a:close/>
                <a:moveTo>
                  <a:pt x="1051" y="760"/>
                </a:moveTo>
                <a:cubicBezTo>
                  <a:pt x="1050" y="757"/>
                  <a:pt x="1053" y="757"/>
                  <a:pt x="1054" y="755"/>
                </a:cubicBezTo>
                <a:cubicBezTo>
                  <a:pt x="1058" y="758"/>
                  <a:pt x="1062" y="748"/>
                  <a:pt x="1070" y="750"/>
                </a:cubicBezTo>
                <a:cubicBezTo>
                  <a:pt x="1064" y="756"/>
                  <a:pt x="1059" y="759"/>
                  <a:pt x="1051" y="760"/>
                </a:cubicBezTo>
                <a:close/>
                <a:moveTo>
                  <a:pt x="1065" y="765"/>
                </a:moveTo>
                <a:cubicBezTo>
                  <a:pt x="1065" y="766"/>
                  <a:pt x="1064" y="767"/>
                  <a:pt x="1064" y="769"/>
                </a:cubicBezTo>
                <a:cubicBezTo>
                  <a:pt x="1061" y="769"/>
                  <a:pt x="1061" y="765"/>
                  <a:pt x="1062" y="764"/>
                </a:cubicBezTo>
                <a:cubicBezTo>
                  <a:pt x="1064" y="764"/>
                  <a:pt x="1064" y="765"/>
                  <a:pt x="1065" y="765"/>
                </a:cubicBezTo>
                <a:close/>
                <a:moveTo>
                  <a:pt x="1066" y="831"/>
                </a:moveTo>
                <a:cubicBezTo>
                  <a:pt x="1065" y="830"/>
                  <a:pt x="1064" y="830"/>
                  <a:pt x="1063" y="830"/>
                </a:cubicBezTo>
                <a:cubicBezTo>
                  <a:pt x="1064" y="828"/>
                  <a:pt x="1065" y="827"/>
                  <a:pt x="1067" y="827"/>
                </a:cubicBezTo>
                <a:cubicBezTo>
                  <a:pt x="1067" y="829"/>
                  <a:pt x="1066" y="830"/>
                  <a:pt x="1066" y="831"/>
                </a:cubicBezTo>
                <a:close/>
                <a:moveTo>
                  <a:pt x="1064" y="777"/>
                </a:moveTo>
                <a:cubicBezTo>
                  <a:pt x="1064" y="773"/>
                  <a:pt x="1064" y="773"/>
                  <a:pt x="1064" y="773"/>
                </a:cubicBezTo>
                <a:cubicBezTo>
                  <a:pt x="1066" y="773"/>
                  <a:pt x="1068" y="774"/>
                  <a:pt x="1068" y="776"/>
                </a:cubicBezTo>
                <a:cubicBezTo>
                  <a:pt x="1067" y="777"/>
                  <a:pt x="1066" y="777"/>
                  <a:pt x="1064" y="777"/>
                </a:cubicBezTo>
                <a:close/>
                <a:moveTo>
                  <a:pt x="1111" y="821"/>
                </a:moveTo>
                <a:cubicBezTo>
                  <a:pt x="1111" y="824"/>
                  <a:pt x="1107" y="823"/>
                  <a:pt x="1107" y="827"/>
                </a:cubicBezTo>
                <a:cubicBezTo>
                  <a:pt x="1105" y="827"/>
                  <a:pt x="1105" y="824"/>
                  <a:pt x="1102" y="825"/>
                </a:cubicBezTo>
                <a:cubicBezTo>
                  <a:pt x="1105" y="824"/>
                  <a:pt x="1106" y="821"/>
                  <a:pt x="1111" y="821"/>
                </a:cubicBezTo>
                <a:close/>
                <a:moveTo>
                  <a:pt x="1120" y="787"/>
                </a:moveTo>
                <a:cubicBezTo>
                  <a:pt x="1120" y="784"/>
                  <a:pt x="1123" y="784"/>
                  <a:pt x="1125" y="784"/>
                </a:cubicBezTo>
                <a:cubicBezTo>
                  <a:pt x="1125" y="786"/>
                  <a:pt x="1123" y="787"/>
                  <a:pt x="1120" y="787"/>
                </a:cubicBezTo>
                <a:close/>
                <a:moveTo>
                  <a:pt x="1125" y="761"/>
                </a:moveTo>
                <a:cubicBezTo>
                  <a:pt x="1124" y="764"/>
                  <a:pt x="1125" y="767"/>
                  <a:pt x="1121" y="767"/>
                </a:cubicBezTo>
                <a:cubicBezTo>
                  <a:pt x="1119" y="764"/>
                  <a:pt x="1122" y="761"/>
                  <a:pt x="1125" y="761"/>
                </a:cubicBezTo>
                <a:close/>
                <a:moveTo>
                  <a:pt x="1122" y="773"/>
                </a:moveTo>
                <a:cubicBezTo>
                  <a:pt x="1123" y="771"/>
                  <a:pt x="1120" y="771"/>
                  <a:pt x="1121" y="769"/>
                </a:cubicBezTo>
                <a:cubicBezTo>
                  <a:pt x="1126" y="769"/>
                  <a:pt x="1131" y="763"/>
                  <a:pt x="1131" y="771"/>
                </a:cubicBezTo>
                <a:cubicBezTo>
                  <a:pt x="1128" y="771"/>
                  <a:pt x="1127" y="772"/>
                  <a:pt x="1122" y="773"/>
                </a:cubicBezTo>
                <a:close/>
                <a:moveTo>
                  <a:pt x="1135" y="808"/>
                </a:moveTo>
                <a:cubicBezTo>
                  <a:pt x="1135" y="810"/>
                  <a:pt x="1134" y="811"/>
                  <a:pt x="1132" y="810"/>
                </a:cubicBezTo>
                <a:cubicBezTo>
                  <a:pt x="1132" y="811"/>
                  <a:pt x="1133" y="812"/>
                  <a:pt x="1133" y="813"/>
                </a:cubicBezTo>
                <a:cubicBezTo>
                  <a:pt x="1130" y="813"/>
                  <a:pt x="1130" y="813"/>
                  <a:pt x="1130" y="813"/>
                </a:cubicBezTo>
                <a:cubicBezTo>
                  <a:pt x="1130" y="812"/>
                  <a:pt x="1130" y="810"/>
                  <a:pt x="1129" y="810"/>
                </a:cubicBezTo>
                <a:cubicBezTo>
                  <a:pt x="1129" y="809"/>
                  <a:pt x="1130" y="810"/>
                  <a:pt x="1130" y="810"/>
                </a:cubicBezTo>
                <a:cubicBezTo>
                  <a:pt x="1131" y="810"/>
                  <a:pt x="1131" y="809"/>
                  <a:pt x="1131" y="808"/>
                </a:cubicBezTo>
                <a:lnTo>
                  <a:pt x="1135" y="808"/>
                </a:lnTo>
                <a:close/>
                <a:moveTo>
                  <a:pt x="1128" y="750"/>
                </a:moveTo>
                <a:cubicBezTo>
                  <a:pt x="1131" y="749"/>
                  <a:pt x="1131" y="754"/>
                  <a:pt x="1131" y="750"/>
                </a:cubicBezTo>
                <a:cubicBezTo>
                  <a:pt x="1132" y="750"/>
                  <a:pt x="1132" y="752"/>
                  <a:pt x="1132" y="753"/>
                </a:cubicBezTo>
                <a:cubicBezTo>
                  <a:pt x="1131" y="753"/>
                  <a:pt x="1130" y="753"/>
                  <a:pt x="1130" y="754"/>
                </a:cubicBezTo>
                <a:cubicBezTo>
                  <a:pt x="1129" y="754"/>
                  <a:pt x="1129" y="753"/>
                  <a:pt x="1129" y="752"/>
                </a:cubicBezTo>
                <a:cubicBezTo>
                  <a:pt x="1128" y="752"/>
                  <a:pt x="1128" y="752"/>
                  <a:pt x="1128" y="753"/>
                </a:cubicBezTo>
                <a:cubicBezTo>
                  <a:pt x="1127" y="753"/>
                  <a:pt x="1127" y="752"/>
                  <a:pt x="1127" y="751"/>
                </a:cubicBezTo>
                <a:cubicBezTo>
                  <a:pt x="1128" y="751"/>
                  <a:pt x="1128" y="751"/>
                  <a:pt x="1128" y="750"/>
                </a:cubicBezTo>
                <a:close/>
                <a:moveTo>
                  <a:pt x="1126" y="756"/>
                </a:moveTo>
                <a:cubicBezTo>
                  <a:pt x="1125" y="759"/>
                  <a:pt x="1122" y="761"/>
                  <a:pt x="1118" y="762"/>
                </a:cubicBezTo>
                <a:cubicBezTo>
                  <a:pt x="1120" y="758"/>
                  <a:pt x="1115" y="759"/>
                  <a:pt x="1115" y="755"/>
                </a:cubicBezTo>
                <a:cubicBezTo>
                  <a:pt x="1117" y="755"/>
                  <a:pt x="1119" y="755"/>
                  <a:pt x="1119" y="754"/>
                </a:cubicBezTo>
                <a:cubicBezTo>
                  <a:pt x="1122" y="754"/>
                  <a:pt x="1121" y="758"/>
                  <a:pt x="1126" y="756"/>
                </a:cubicBezTo>
                <a:close/>
                <a:moveTo>
                  <a:pt x="1121" y="731"/>
                </a:moveTo>
                <a:cubicBezTo>
                  <a:pt x="1120" y="733"/>
                  <a:pt x="1120" y="734"/>
                  <a:pt x="1119" y="735"/>
                </a:cubicBezTo>
                <a:cubicBezTo>
                  <a:pt x="1116" y="735"/>
                  <a:pt x="1117" y="730"/>
                  <a:pt x="1121" y="731"/>
                </a:cubicBezTo>
                <a:close/>
                <a:moveTo>
                  <a:pt x="1103" y="692"/>
                </a:moveTo>
                <a:cubicBezTo>
                  <a:pt x="1104" y="693"/>
                  <a:pt x="1104" y="694"/>
                  <a:pt x="1105" y="694"/>
                </a:cubicBezTo>
                <a:cubicBezTo>
                  <a:pt x="1105" y="697"/>
                  <a:pt x="1103" y="699"/>
                  <a:pt x="1100" y="700"/>
                </a:cubicBezTo>
                <a:cubicBezTo>
                  <a:pt x="1098" y="698"/>
                  <a:pt x="1101" y="694"/>
                  <a:pt x="1103" y="692"/>
                </a:cubicBezTo>
                <a:close/>
                <a:moveTo>
                  <a:pt x="1091" y="752"/>
                </a:moveTo>
                <a:cubicBezTo>
                  <a:pt x="1093" y="751"/>
                  <a:pt x="1093" y="752"/>
                  <a:pt x="1094" y="753"/>
                </a:cubicBezTo>
                <a:cubicBezTo>
                  <a:pt x="1100" y="744"/>
                  <a:pt x="1113" y="742"/>
                  <a:pt x="1122" y="736"/>
                </a:cubicBezTo>
                <a:cubicBezTo>
                  <a:pt x="1121" y="739"/>
                  <a:pt x="1120" y="741"/>
                  <a:pt x="1119" y="743"/>
                </a:cubicBezTo>
                <a:cubicBezTo>
                  <a:pt x="1116" y="744"/>
                  <a:pt x="1117" y="742"/>
                  <a:pt x="1114" y="743"/>
                </a:cubicBezTo>
                <a:cubicBezTo>
                  <a:pt x="1114" y="745"/>
                  <a:pt x="1115" y="746"/>
                  <a:pt x="1116" y="746"/>
                </a:cubicBezTo>
                <a:cubicBezTo>
                  <a:pt x="1120" y="747"/>
                  <a:pt x="1119" y="742"/>
                  <a:pt x="1123" y="743"/>
                </a:cubicBezTo>
                <a:cubicBezTo>
                  <a:pt x="1122" y="750"/>
                  <a:pt x="1119" y="753"/>
                  <a:pt x="1113" y="754"/>
                </a:cubicBezTo>
                <a:cubicBezTo>
                  <a:pt x="1112" y="755"/>
                  <a:pt x="1111" y="756"/>
                  <a:pt x="1110" y="757"/>
                </a:cubicBezTo>
                <a:cubicBezTo>
                  <a:pt x="1110" y="759"/>
                  <a:pt x="1111" y="757"/>
                  <a:pt x="1113" y="757"/>
                </a:cubicBezTo>
                <a:cubicBezTo>
                  <a:pt x="1111" y="761"/>
                  <a:pt x="1112" y="765"/>
                  <a:pt x="1115" y="766"/>
                </a:cubicBezTo>
                <a:cubicBezTo>
                  <a:pt x="1116" y="769"/>
                  <a:pt x="1114" y="770"/>
                  <a:pt x="1113" y="772"/>
                </a:cubicBezTo>
                <a:cubicBezTo>
                  <a:pt x="1110" y="771"/>
                  <a:pt x="1108" y="767"/>
                  <a:pt x="1111" y="765"/>
                </a:cubicBezTo>
                <a:cubicBezTo>
                  <a:pt x="1105" y="767"/>
                  <a:pt x="1102" y="772"/>
                  <a:pt x="1096" y="773"/>
                </a:cubicBezTo>
                <a:cubicBezTo>
                  <a:pt x="1095" y="773"/>
                  <a:pt x="1096" y="772"/>
                  <a:pt x="1096" y="771"/>
                </a:cubicBezTo>
                <a:cubicBezTo>
                  <a:pt x="1091" y="773"/>
                  <a:pt x="1088" y="775"/>
                  <a:pt x="1084" y="778"/>
                </a:cubicBezTo>
                <a:cubicBezTo>
                  <a:pt x="1081" y="776"/>
                  <a:pt x="1086" y="774"/>
                  <a:pt x="1087" y="773"/>
                </a:cubicBezTo>
                <a:cubicBezTo>
                  <a:pt x="1083" y="769"/>
                  <a:pt x="1090" y="765"/>
                  <a:pt x="1086" y="759"/>
                </a:cubicBezTo>
                <a:cubicBezTo>
                  <a:pt x="1086" y="758"/>
                  <a:pt x="1082" y="761"/>
                  <a:pt x="1082" y="756"/>
                </a:cubicBezTo>
                <a:cubicBezTo>
                  <a:pt x="1086" y="758"/>
                  <a:pt x="1091" y="757"/>
                  <a:pt x="1091" y="752"/>
                </a:cubicBezTo>
                <a:close/>
                <a:moveTo>
                  <a:pt x="1083" y="748"/>
                </a:moveTo>
                <a:cubicBezTo>
                  <a:pt x="1081" y="750"/>
                  <a:pt x="1078" y="748"/>
                  <a:pt x="1076" y="749"/>
                </a:cubicBezTo>
                <a:cubicBezTo>
                  <a:pt x="1076" y="747"/>
                  <a:pt x="1083" y="743"/>
                  <a:pt x="1083" y="748"/>
                </a:cubicBezTo>
                <a:close/>
                <a:moveTo>
                  <a:pt x="1076" y="807"/>
                </a:moveTo>
                <a:cubicBezTo>
                  <a:pt x="1076" y="803"/>
                  <a:pt x="1072" y="803"/>
                  <a:pt x="1073" y="798"/>
                </a:cubicBezTo>
                <a:cubicBezTo>
                  <a:pt x="1074" y="796"/>
                  <a:pt x="1079" y="795"/>
                  <a:pt x="1081" y="797"/>
                </a:cubicBezTo>
                <a:cubicBezTo>
                  <a:pt x="1084" y="797"/>
                  <a:pt x="1080" y="795"/>
                  <a:pt x="1081" y="793"/>
                </a:cubicBezTo>
                <a:cubicBezTo>
                  <a:pt x="1086" y="793"/>
                  <a:pt x="1087" y="790"/>
                  <a:pt x="1091" y="789"/>
                </a:cubicBezTo>
                <a:cubicBezTo>
                  <a:pt x="1092" y="786"/>
                  <a:pt x="1088" y="788"/>
                  <a:pt x="1089" y="785"/>
                </a:cubicBezTo>
                <a:cubicBezTo>
                  <a:pt x="1090" y="783"/>
                  <a:pt x="1093" y="782"/>
                  <a:pt x="1096" y="782"/>
                </a:cubicBezTo>
                <a:cubicBezTo>
                  <a:pt x="1095" y="779"/>
                  <a:pt x="1095" y="777"/>
                  <a:pt x="1096" y="774"/>
                </a:cubicBezTo>
                <a:cubicBezTo>
                  <a:pt x="1099" y="774"/>
                  <a:pt x="1099" y="774"/>
                  <a:pt x="1099" y="774"/>
                </a:cubicBezTo>
                <a:cubicBezTo>
                  <a:pt x="1099" y="777"/>
                  <a:pt x="1101" y="779"/>
                  <a:pt x="1099" y="781"/>
                </a:cubicBezTo>
                <a:cubicBezTo>
                  <a:pt x="1103" y="781"/>
                  <a:pt x="1103" y="777"/>
                  <a:pt x="1103" y="774"/>
                </a:cubicBezTo>
                <a:cubicBezTo>
                  <a:pt x="1108" y="776"/>
                  <a:pt x="1106" y="775"/>
                  <a:pt x="1112" y="774"/>
                </a:cubicBezTo>
                <a:cubicBezTo>
                  <a:pt x="1112" y="777"/>
                  <a:pt x="1114" y="779"/>
                  <a:pt x="1113" y="782"/>
                </a:cubicBezTo>
                <a:cubicBezTo>
                  <a:pt x="1103" y="786"/>
                  <a:pt x="1102" y="797"/>
                  <a:pt x="1092" y="800"/>
                </a:cubicBezTo>
                <a:cubicBezTo>
                  <a:pt x="1090" y="800"/>
                  <a:pt x="1090" y="798"/>
                  <a:pt x="1088" y="797"/>
                </a:cubicBezTo>
                <a:cubicBezTo>
                  <a:pt x="1084" y="805"/>
                  <a:pt x="1081" y="815"/>
                  <a:pt x="1070" y="816"/>
                </a:cubicBezTo>
                <a:cubicBezTo>
                  <a:pt x="1071" y="812"/>
                  <a:pt x="1076" y="812"/>
                  <a:pt x="1076" y="807"/>
                </a:cubicBezTo>
                <a:close/>
                <a:moveTo>
                  <a:pt x="1066" y="712"/>
                </a:moveTo>
                <a:cubicBezTo>
                  <a:pt x="1069" y="714"/>
                  <a:pt x="1066" y="717"/>
                  <a:pt x="1069" y="719"/>
                </a:cubicBezTo>
                <a:cubicBezTo>
                  <a:pt x="1067" y="723"/>
                  <a:pt x="1063" y="724"/>
                  <a:pt x="1059" y="724"/>
                </a:cubicBezTo>
                <a:cubicBezTo>
                  <a:pt x="1060" y="720"/>
                  <a:pt x="1057" y="720"/>
                  <a:pt x="1055" y="719"/>
                </a:cubicBezTo>
                <a:cubicBezTo>
                  <a:pt x="1056" y="715"/>
                  <a:pt x="1060" y="712"/>
                  <a:pt x="1066" y="712"/>
                </a:cubicBezTo>
                <a:close/>
                <a:moveTo>
                  <a:pt x="1054" y="736"/>
                </a:moveTo>
                <a:cubicBezTo>
                  <a:pt x="1054" y="737"/>
                  <a:pt x="1056" y="740"/>
                  <a:pt x="1054" y="740"/>
                </a:cubicBezTo>
                <a:cubicBezTo>
                  <a:pt x="1054" y="742"/>
                  <a:pt x="1056" y="739"/>
                  <a:pt x="1059" y="740"/>
                </a:cubicBezTo>
                <a:cubicBezTo>
                  <a:pt x="1059" y="737"/>
                  <a:pt x="1057" y="737"/>
                  <a:pt x="1057" y="734"/>
                </a:cubicBezTo>
                <a:cubicBezTo>
                  <a:pt x="1059" y="732"/>
                  <a:pt x="1063" y="731"/>
                  <a:pt x="1063" y="726"/>
                </a:cubicBezTo>
                <a:cubicBezTo>
                  <a:pt x="1067" y="726"/>
                  <a:pt x="1067" y="725"/>
                  <a:pt x="1070" y="726"/>
                </a:cubicBezTo>
                <a:cubicBezTo>
                  <a:pt x="1070" y="731"/>
                  <a:pt x="1068" y="731"/>
                  <a:pt x="1068" y="734"/>
                </a:cubicBezTo>
                <a:cubicBezTo>
                  <a:pt x="1066" y="734"/>
                  <a:pt x="1065" y="733"/>
                  <a:pt x="1062" y="733"/>
                </a:cubicBezTo>
                <a:cubicBezTo>
                  <a:pt x="1062" y="736"/>
                  <a:pt x="1063" y="737"/>
                  <a:pt x="1065" y="737"/>
                </a:cubicBezTo>
                <a:cubicBezTo>
                  <a:pt x="1065" y="740"/>
                  <a:pt x="1063" y="740"/>
                  <a:pt x="1062" y="742"/>
                </a:cubicBezTo>
                <a:cubicBezTo>
                  <a:pt x="1061" y="741"/>
                  <a:pt x="1061" y="740"/>
                  <a:pt x="1061" y="739"/>
                </a:cubicBezTo>
                <a:cubicBezTo>
                  <a:pt x="1058" y="740"/>
                  <a:pt x="1059" y="742"/>
                  <a:pt x="1059" y="745"/>
                </a:cubicBezTo>
                <a:cubicBezTo>
                  <a:pt x="1056" y="747"/>
                  <a:pt x="1056" y="753"/>
                  <a:pt x="1050" y="750"/>
                </a:cubicBezTo>
                <a:cubicBezTo>
                  <a:pt x="1051" y="749"/>
                  <a:pt x="1052" y="748"/>
                  <a:pt x="1052" y="746"/>
                </a:cubicBezTo>
                <a:cubicBezTo>
                  <a:pt x="1050" y="744"/>
                  <a:pt x="1049" y="747"/>
                  <a:pt x="1047" y="747"/>
                </a:cubicBezTo>
                <a:cubicBezTo>
                  <a:pt x="1042" y="742"/>
                  <a:pt x="1049" y="737"/>
                  <a:pt x="1054" y="736"/>
                </a:cubicBezTo>
                <a:close/>
                <a:moveTo>
                  <a:pt x="1050" y="704"/>
                </a:moveTo>
                <a:cubicBezTo>
                  <a:pt x="1047" y="705"/>
                  <a:pt x="1047" y="703"/>
                  <a:pt x="1044" y="704"/>
                </a:cubicBezTo>
                <a:cubicBezTo>
                  <a:pt x="1043" y="700"/>
                  <a:pt x="1047" y="701"/>
                  <a:pt x="1047" y="698"/>
                </a:cubicBezTo>
                <a:cubicBezTo>
                  <a:pt x="1039" y="702"/>
                  <a:pt x="1040" y="714"/>
                  <a:pt x="1031" y="716"/>
                </a:cubicBezTo>
                <a:cubicBezTo>
                  <a:pt x="1028" y="714"/>
                  <a:pt x="1033" y="711"/>
                  <a:pt x="1030" y="710"/>
                </a:cubicBezTo>
                <a:cubicBezTo>
                  <a:pt x="1022" y="710"/>
                  <a:pt x="1024" y="721"/>
                  <a:pt x="1016" y="721"/>
                </a:cubicBezTo>
                <a:cubicBezTo>
                  <a:pt x="1015" y="717"/>
                  <a:pt x="1020" y="715"/>
                  <a:pt x="1015" y="717"/>
                </a:cubicBezTo>
                <a:cubicBezTo>
                  <a:pt x="1014" y="711"/>
                  <a:pt x="1018" y="712"/>
                  <a:pt x="1020" y="710"/>
                </a:cubicBezTo>
                <a:cubicBezTo>
                  <a:pt x="1019" y="707"/>
                  <a:pt x="1018" y="711"/>
                  <a:pt x="1016" y="710"/>
                </a:cubicBezTo>
                <a:cubicBezTo>
                  <a:pt x="1017" y="705"/>
                  <a:pt x="1024" y="704"/>
                  <a:pt x="1019" y="697"/>
                </a:cubicBezTo>
                <a:cubicBezTo>
                  <a:pt x="1021" y="697"/>
                  <a:pt x="1023" y="697"/>
                  <a:pt x="1023" y="696"/>
                </a:cubicBezTo>
                <a:cubicBezTo>
                  <a:pt x="1026" y="697"/>
                  <a:pt x="1023" y="699"/>
                  <a:pt x="1023" y="701"/>
                </a:cubicBezTo>
                <a:cubicBezTo>
                  <a:pt x="1026" y="703"/>
                  <a:pt x="1026" y="700"/>
                  <a:pt x="1030" y="700"/>
                </a:cubicBezTo>
                <a:cubicBezTo>
                  <a:pt x="1038" y="705"/>
                  <a:pt x="1043" y="693"/>
                  <a:pt x="1051" y="692"/>
                </a:cubicBezTo>
                <a:cubicBezTo>
                  <a:pt x="1048" y="697"/>
                  <a:pt x="1053" y="699"/>
                  <a:pt x="1050" y="704"/>
                </a:cubicBezTo>
                <a:close/>
                <a:moveTo>
                  <a:pt x="1067" y="678"/>
                </a:moveTo>
                <a:cubicBezTo>
                  <a:pt x="1065" y="679"/>
                  <a:pt x="1065" y="678"/>
                  <a:pt x="1064" y="678"/>
                </a:cubicBezTo>
                <a:cubicBezTo>
                  <a:pt x="1064" y="675"/>
                  <a:pt x="1065" y="674"/>
                  <a:pt x="1068" y="675"/>
                </a:cubicBezTo>
                <a:cubicBezTo>
                  <a:pt x="1068" y="677"/>
                  <a:pt x="1067" y="677"/>
                  <a:pt x="1067" y="678"/>
                </a:cubicBezTo>
                <a:close/>
                <a:moveTo>
                  <a:pt x="1067" y="520"/>
                </a:moveTo>
                <a:cubicBezTo>
                  <a:pt x="1068" y="518"/>
                  <a:pt x="1069" y="516"/>
                  <a:pt x="1072" y="517"/>
                </a:cubicBezTo>
                <a:cubicBezTo>
                  <a:pt x="1072" y="519"/>
                  <a:pt x="1068" y="521"/>
                  <a:pt x="1067" y="520"/>
                </a:cubicBezTo>
                <a:close/>
                <a:moveTo>
                  <a:pt x="1100" y="574"/>
                </a:moveTo>
                <a:cubicBezTo>
                  <a:pt x="1100" y="577"/>
                  <a:pt x="1098" y="578"/>
                  <a:pt x="1095" y="578"/>
                </a:cubicBezTo>
                <a:cubicBezTo>
                  <a:pt x="1096" y="577"/>
                  <a:pt x="1097" y="574"/>
                  <a:pt x="1100" y="574"/>
                </a:cubicBezTo>
                <a:close/>
                <a:moveTo>
                  <a:pt x="1098" y="659"/>
                </a:moveTo>
                <a:cubicBezTo>
                  <a:pt x="1098" y="656"/>
                  <a:pt x="1098" y="654"/>
                  <a:pt x="1099" y="652"/>
                </a:cubicBezTo>
                <a:cubicBezTo>
                  <a:pt x="1102" y="652"/>
                  <a:pt x="1102" y="654"/>
                  <a:pt x="1104" y="653"/>
                </a:cubicBezTo>
                <a:cubicBezTo>
                  <a:pt x="1104" y="657"/>
                  <a:pt x="1101" y="658"/>
                  <a:pt x="1098" y="659"/>
                </a:cubicBezTo>
                <a:close/>
                <a:moveTo>
                  <a:pt x="1090" y="597"/>
                </a:moveTo>
                <a:cubicBezTo>
                  <a:pt x="1090" y="588"/>
                  <a:pt x="1099" y="584"/>
                  <a:pt x="1106" y="585"/>
                </a:cubicBezTo>
                <a:cubicBezTo>
                  <a:pt x="1103" y="591"/>
                  <a:pt x="1097" y="595"/>
                  <a:pt x="1090" y="597"/>
                </a:cubicBezTo>
                <a:close/>
                <a:moveTo>
                  <a:pt x="1125" y="506"/>
                </a:moveTo>
                <a:cubicBezTo>
                  <a:pt x="1125" y="509"/>
                  <a:pt x="1124" y="513"/>
                  <a:pt x="1120" y="513"/>
                </a:cubicBezTo>
                <a:cubicBezTo>
                  <a:pt x="1119" y="508"/>
                  <a:pt x="1121" y="505"/>
                  <a:pt x="1125" y="506"/>
                </a:cubicBezTo>
                <a:close/>
                <a:moveTo>
                  <a:pt x="1127" y="527"/>
                </a:moveTo>
                <a:cubicBezTo>
                  <a:pt x="1127" y="534"/>
                  <a:pt x="1121" y="535"/>
                  <a:pt x="1117" y="538"/>
                </a:cubicBezTo>
                <a:cubicBezTo>
                  <a:pt x="1116" y="536"/>
                  <a:pt x="1115" y="534"/>
                  <a:pt x="1115" y="531"/>
                </a:cubicBezTo>
                <a:cubicBezTo>
                  <a:pt x="1122" y="532"/>
                  <a:pt x="1122" y="524"/>
                  <a:pt x="1127" y="527"/>
                </a:cubicBezTo>
                <a:close/>
                <a:moveTo>
                  <a:pt x="1151" y="586"/>
                </a:moveTo>
                <a:cubicBezTo>
                  <a:pt x="1148" y="585"/>
                  <a:pt x="1151" y="579"/>
                  <a:pt x="1155" y="580"/>
                </a:cubicBezTo>
                <a:cubicBezTo>
                  <a:pt x="1155" y="583"/>
                  <a:pt x="1152" y="584"/>
                  <a:pt x="1151" y="586"/>
                </a:cubicBezTo>
                <a:close/>
                <a:moveTo>
                  <a:pt x="1151" y="561"/>
                </a:moveTo>
                <a:cubicBezTo>
                  <a:pt x="1151" y="579"/>
                  <a:pt x="1132" y="583"/>
                  <a:pt x="1119" y="585"/>
                </a:cubicBezTo>
                <a:cubicBezTo>
                  <a:pt x="1119" y="582"/>
                  <a:pt x="1117" y="580"/>
                  <a:pt x="1119" y="578"/>
                </a:cubicBezTo>
                <a:cubicBezTo>
                  <a:pt x="1116" y="578"/>
                  <a:pt x="1114" y="583"/>
                  <a:pt x="1111" y="580"/>
                </a:cubicBezTo>
                <a:cubicBezTo>
                  <a:pt x="1115" y="576"/>
                  <a:pt x="1120" y="574"/>
                  <a:pt x="1121" y="567"/>
                </a:cubicBezTo>
                <a:cubicBezTo>
                  <a:pt x="1126" y="568"/>
                  <a:pt x="1125" y="563"/>
                  <a:pt x="1129" y="562"/>
                </a:cubicBezTo>
                <a:cubicBezTo>
                  <a:pt x="1132" y="561"/>
                  <a:pt x="1130" y="565"/>
                  <a:pt x="1133" y="565"/>
                </a:cubicBezTo>
                <a:cubicBezTo>
                  <a:pt x="1139" y="558"/>
                  <a:pt x="1149" y="551"/>
                  <a:pt x="1157" y="556"/>
                </a:cubicBezTo>
                <a:cubicBezTo>
                  <a:pt x="1155" y="557"/>
                  <a:pt x="1154" y="561"/>
                  <a:pt x="1151" y="561"/>
                </a:cubicBezTo>
                <a:close/>
                <a:moveTo>
                  <a:pt x="1158" y="556"/>
                </a:moveTo>
                <a:cubicBezTo>
                  <a:pt x="1157" y="551"/>
                  <a:pt x="1163" y="553"/>
                  <a:pt x="1161" y="547"/>
                </a:cubicBezTo>
                <a:cubicBezTo>
                  <a:pt x="1165" y="547"/>
                  <a:pt x="1165" y="547"/>
                  <a:pt x="1165" y="547"/>
                </a:cubicBezTo>
                <a:cubicBezTo>
                  <a:pt x="1165" y="552"/>
                  <a:pt x="1161" y="554"/>
                  <a:pt x="1158" y="556"/>
                </a:cubicBezTo>
                <a:close/>
                <a:moveTo>
                  <a:pt x="1179" y="548"/>
                </a:moveTo>
                <a:cubicBezTo>
                  <a:pt x="1178" y="551"/>
                  <a:pt x="1177" y="552"/>
                  <a:pt x="1175" y="552"/>
                </a:cubicBezTo>
                <a:cubicBezTo>
                  <a:pt x="1175" y="550"/>
                  <a:pt x="1176" y="548"/>
                  <a:pt x="1179" y="548"/>
                </a:cubicBezTo>
                <a:close/>
                <a:moveTo>
                  <a:pt x="1177" y="514"/>
                </a:moveTo>
                <a:cubicBezTo>
                  <a:pt x="1176" y="512"/>
                  <a:pt x="1177" y="510"/>
                  <a:pt x="1178" y="509"/>
                </a:cubicBezTo>
                <a:cubicBezTo>
                  <a:pt x="1180" y="509"/>
                  <a:pt x="1180" y="511"/>
                  <a:pt x="1182" y="510"/>
                </a:cubicBezTo>
                <a:cubicBezTo>
                  <a:pt x="1182" y="513"/>
                  <a:pt x="1180" y="514"/>
                  <a:pt x="1177" y="514"/>
                </a:cubicBezTo>
                <a:close/>
                <a:moveTo>
                  <a:pt x="1112" y="747"/>
                </a:moveTo>
                <a:cubicBezTo>
                  <a:pt x="1108" y="748"/>
                  <a:pt x="1111" y="752"/>
                  <a:pt x="1113" y="754"/>
                </a:cubicBezTo>
                <a:cubicBezTo>
                  <a:pt x="1113" y="752"/>
                  <a:pt x="1114" y="752"/>
                  <a:pt x="1114" y="750"/>
                </a:cubicBezTo>
                <a:cubicBezTo>
                  <a:pt x="1113" y="749"/>
                  <a:pt x="1112" y="749"/>
                  <a:pt x="1112" y="747"/>
                </a:cubicBezTo>
                <a:close/>
                <a:moveTo>
                  <a:pt x="700" y="1082"/>
                </a:moveTo>
                <a:cubicBezTo>
                  <a:pt x="699" y="1085"/>
                  <a:pt x="702" y="1084"/>
                  <a:pt x="702" y="1085"/>
                </a:cubicBezTo>
                <a:cubicBezTo>
                  <a:pt x="704" y="1082"/>
                  <a:pt x="712" y="1083"/>
                  <a:pt x="715" y="1081"/>
                </a:cubicBezTo>
                <a:cubicBezTo>
                  <a:pt x="710" y="1075"/>
                  <a:pt x="707" y="1081"/>
                  <a:pt x="700" y="1082"/>
                </a:cubicBezTo>
                <a:close/>
                <a:moveTo>
                  <a:pt x="927" y="95"/>
                </a:moveTo>
                <a:cubicBezTo>
                  <a:pt x="937" y="94"/>
                  <a:pt x="932" y="90"/>
                  <a:pt x="927" y="95"/>
                </a:cubicBezTo>
                <a:close/>
                <a:moveTo>
                  <a:pt x="1147" y="166"/>
                </a:moveTo>
                <a:cubicBezTo>
                  <a:pt x="1143" y="165"/>
                  <a:pt x="1136" y="171"/>
                  <a:pt x="1141" y="174"/>
                </a:cubicBezTo>
                <a:cubicBezTo>
                  <a:pt x="1143" y="172"/>
                  <a:pt x="1142" y="167"/>
                  <a:pt x="1147" y="167"/>
                </a:cubicBezTo>
                <a:cubicBezTo>
                  <a:pt x="1147" y="167"/>
                  <a:pt x="1148" y="166"/>
                  <a:pt x="1147" y="166"/>
                </a:cubicBezTo>
                <a:close/>
                <a:moveTo>
                  <a:pt x="959" y="188"/>
                </a:moveTo>
                <a:cubicBezTo>
                  <a:pt x="961" y="182"/>
                  <a:pt x="971" y="177"/>
                  <a:pt x="976" y="181"/>
                </a:cubicBezTo>
                <a:cubicBezTo>
                  <a:pt x="981" y="176"/>
                  <a:pt x="993" y="173"/>
                  <a:pt x="994" y="167"/>
                </a:cubicBezTo>
                <a:cubicBezTo>
                  <a:pt x="979" y="168"/>
                  <a:pt x="971" y="179"/>
                  <a:pt x="957" y="183"/>
                </a:cubicBezTo>
                <a:cubicBezTo>
                  <a:pt x="957" y="185"/>
                  <a:pt x="957" y="187"/>
                  <a:pt x="959" y="188"/>
                </a:cubicBezTo>
                <a:close/>
                <a:moveTo>
                  <a:pt x="1152" y="259"/>
                </a:moveTo>
                <a:cubicBezTo>
                  <a:pt x="1152" y="256"/>
                  <a:pt x="1155" y="255"/>
                  <a:pt x="1157" y="253"/>
                </a:cubicBezTo>
                <a:cubicBezTo>
                  <a:pt x="1154" y="251"/>
                  <a:pt x="1151" y="249"/>
                  <a:pt x="1147" y="249"/>
                </a:cubicBezTo>
                <a:cubicBezTo>
                  <a:pt x="1148" y="254"/>
                  <a:pt x="1151" y="256"/>
                  <a:pt x="1153" y="255"/>
                </a:cubicBezTo>
                <a:cubicBezTo>
                  <a:pt x="1152" y="257"/>
                  <a:pt x="1148" y="258"/>
                  <a:pt x="1152" y="259"/>
                </a:cubicBezTo>
                <a:close/>
                <a:moveTo>
                  <a:pt x="1192" y="338"/>
                </a:moveTo>
                <a:cubicBezTo>
                  <a:pt x="1197" y="336"/>
                  <a:pt x="1200" y="334"/>
                  <a:pt x="1203" y="331"/>
                </a:cubicBezTo>
                <a:cubicBezTo>
                  <a:pt x="1200" y="333"/>
                  <a:pt x="1191" y="334"/>
                  <a:pt x="1192" y="338"/>
                </a:cubicBezTo>
                <a:close/>
                <a:moveTo>
                  <a:pt x="1219" y="382"/>
                </a:moveTo>
                <a:cubicBezTo>
                  <a:pt x="1223" y="382"/>
                  <a:pt x="1228" y="384"/>
                  <a:pt x="1231" y="378"/>
                </a:cubicBezTo>
                <a:cubicBezTo>
                  <a:pt x="1228" y="377"/>
                  <a:pt x="1226" y="381"/>
                  <a:pt x="1225" y="378"/>
                </a:cubicBezTo>
                <a:cubicBezTo>
                  <a:pt x="1228" y="377"/>
                  <a:pt x="1230" y="375"/>
                  <a:pt x="1232" y="374"/>
                </a:cubicBezTo>
                <a:cubicBezTo>
                  <a:pt x="1229" y="375"/>
                  <a:pt x="1226" y="375"/>
                  <a:pt x="1223" y="373"/>
                </a:cubicBezTo>
                <a:cubicBezTo>
                  <a:pt x="1223" y="377"/>
                  <a:pt x="1219" y="378"/>
                  <a:pt x="1219" y="382"/>
                </a:cubicBezTo>
                <a:close/>
                <a:moveTo>
                  <a:pt x="1162" y="385"/>
                </a:moveTo>
                <a:cubicBezTo>
                  <a:pt x="1170" y="385"/>
                  <a:pt x="1172" y="376"/>
                  <a:pt x="1179" y="378"/>
                </a:cubicBezTo>
                <a:cubicBezTo>
                  <a:pt x="1175" y="373"/>
                  <a:pt x="1166" y="382"/>
                  <a:pt x="1162" y="385"/>
                </a:cubicBezTo>
                <a:close/>
                <a:moveTo>
                  <a:pt x="1215" y="381"/>
                </a:moveTo>
                <a:cubicBezTo>
                  <a:pt x="1213" y="381"/>
                  <a:pt x="1202" y="379"/>
                  <a:pt x="1201" y="387"/>
                </a:cubicBezTo>
                <a:cubicBezTo>
                  <a:pt x="1204" y="387"/>
                  <a:pt x="1207" y="387"/>
                  <a:pt x="1208" y="390"/>
                </a:cubicBezTo>
                <a:cubicBezTo>
                  <a:pt x="1204" y="391"/>
                  <a:pt x="1203" y="394"/>
                  <a:pt x="1199" y="394"/>
                </a:cubicBezTo>
                <a:cubicBezTo>
                  <a:pt x="1201" y="396"/>
                  <a:pt x="1205" y="392"/>
                  <a:pt x="1208" y="390"/>
                </a:cubicBezTo>
                <a:cubicBezTo>
                  <a:pt x="1211" y="390"/>
                  <a:pt x="1213" y="390"/>
                  <a:pt x="1213" y="388"/>
                </a:cubicBezTo>
                <a:cubicBezTo>
                  <a:pt x="1212" y="387"/>
                  <a:pt x="1209" y="389"/>
                  <a:pt x="1209" y="387"/>
                </a:cubicBezTo>
                <a:cubicBezTo>
                  <a:pt x="1209" y="383"/>
                  <a:pt x="1214" y="384"/>
                  <a:pt x="1215" y="381"/>
                </a:cubicBezTo>
                <a:close/>
                <a:moveTo>
                  <a:pt x="1267" y="409"/>
                </a:moveTo>
                <a:cubicBezTo>
                  <a:pt x="1269" y="403"/>
                  <a:pt x="1274" y="398"/>
                  <a:pt x="1282" y="398"/>
                </a:cubicBezTo>
                <a:cubicBezTo>
                  <a:pt x="1285" y="394"/>
                  <a:pt x="1291" y="392"/>
                  <a:pt x="1287" y="393"/>
                </a:cubicBezTo>
                <a:cubicBezTo>
                  <a:pt x="1282" y="394"/>
                  <a:pt x="1262" y="406"/>
                  <a:pt x="1255" y="404"/>
                </a:cubicBezTo>
                <a:cubicBezTo>
                  <a:pt x="1255" y="405"/>
                  <a:pt x="1258" y="405"/>
                  <a:pt x="1257" y="407"/>
                </a:cubicBezTo>
                <a:cubicBezTo>
                  <a:pt x="1253" y="407"/>
                  <a:pt x="1253" y="410"/>
                  <a:pt x="1251" y="412"/>
                </a:cubicBezTo>
                <a:cubicBezTo>
                  <a:pt x="1256" y="414"/>
                  <a:pt x="1259" y="407"/>
                  <a:pt x="1267" y="409"/>
                </a:cubicBezTo>
                <a:close/>
                <a:moveTo>
                  <a:pt x="1230" y="407"/>
                </a:moveTo>
                <a:cubicBezTo>
                  <a:pt x="1229" y="408"/>
                  <a:pt x="1226" y="408"/>
                  <a:pt x="1226" y="406"/>
                </a:cubicBezTo>
                <a:cubicBezTo>
                  <a:pt x="1226" y="404"/>
                  <a:pt x="1230" y="405"/>
                  <a:pt x="1230" y="403"/>
                </a:cubicBezTo>
                <a:cubicBezTo>
                  <a:pt x="1229" y="403"/>
                  <a:pt x="1229" y="401"/>
                  <a:pt x="1229" y="400"/>
                </a:cubicBezTo>
                <a:cubicBezTo>
                  <a:pt x="1226" y="401"/>
                  <a:pt x="1224" y="401"/>
                  <a:pt x="1223" y="399"/>
                </a:cubicBezTo>
                <a:cubicBezTo>
                  <a:pt x="1220" y="402"/>
                  <a:pt x="1210" y="404"/>
                  <a:pt x="1218" y="404"/>
                </a:cubicBezTo>
                <a:cubicBezTo>
                  <a:pt x="1216" y="405"/>
                  <a:pt x="1214" y="405"/>
                  <a:pt x="1214" y="408"/>
                </a:cubicBezTo>
                <a:cubicBezTo>
                  <a:pt x="1216" y="408"/>
                  <a:pt x="1217" y="407"/>
                  <a:pt x="1217" y="408"/>
                </a:cubicBezTo>
                <a:cubicBezTo>
                  <a:pt x="1217" y="411"/>
                  <a:pt x="1214" y="412"/>
                  <a:pt x="1214" y="415"/>
                </a:cubicBezTo>
                <a:cubicBezTo>
                  <a:pt x="1219" y="416"/>
                  <a:pt x="1229" y="415"/>
                  <a:pt x="1230" y="407"/>
                </a:cubicBezTo>
                <a:close/>
                <a:moveTo>
                  <a:pt x="1230" y="406"/>
                </a:moveTo>
                <a:cubicBezTo>
                  <a:pt x="1230" y="406"/>
                  <a:pt x="1230" y="407"/>
                  <a:pt x="1230" y="407"/>
                </a:cubicBezTo>
                <a:cubicBezTo>
                  <a:pt x="1230" y="407"/>
                  <a:pt x="1230" y="406"/>
                  <a:pt x="1230" y="406"/>
                </a:cubicBezTo>
                <a:close/>
                <a:moveTo>
                  <a:pt x="1245" y="418"/>
                </a:moveTo>
                <a:cubicBezTo>
                  <a:pt x="1244" y="416"/>
                  <a:pt x="1245" y="414"/>
                  <a:pt x="1246" y="414"/>
                </a:cubicBezTo>
                <a:cubicBezTo>
                  <a:pt x="1249" y="415"/>
                  <a:pt x="1250" y="410"/>
                  <a:pt x="1248" y="413"/>
                </a:cubicBezTo>
                <a:cubicBezTo>
                  <a:pt x="1243" y="414"/>
                  <a:pt x="1239" y="417"/>
                  <a:pt x="1234" y="419"/>
                </a:cubicBezTo>
                <a:cubicBezTo>
                  <a:pt x="1238" y="422"/>
                  <a:pt x="1241" y="415"/>
                  <a:pt x="1245" y="418"/>
                </a:cubicBezTo>
                <a:close/>
                <a:moveTo>
                  <a:pt x="1167" y="425"/>
                </a:moveTo>
                <a:cubicBezTo>
                  <a:pt x="1171" y="423"/>
                  <a:pt x="1175" y="421"/>
                  <a:pt x="1178" y="418"/>
                </a:cubicBezTo>
                <a:cubicBezTo>
                  <a:pt x="1174" y="420"/>
                  <a:pt x="1169" y="421"/>
                  <a:pt x="1167" y="425"/>
                </a:cubicBezTo>
                <a:close/>
                <a:moveTo>
                  <a:pt x="1136" y="429"/>
                </a:moveTo>
                <a:cubicBezTo>
                  <a:pt x="1130" y="428"/>
                  <a:pt x="1127" y="435"/>
                  <a:pt x="1123" y="432"/>
                </a:cubicBezTo>
                <a:cubicBezTo>
                  <a:pt x="1123" y="429"/>
                  <a:pt x="1128" y="430"/>
                  <a:pt x="1128" y="427"/>
                </a:cubicBezTo>
                <a:cubicBezTo>
                  <a:pt x="1123" y="425"/>
                  <a:pt x="1110" y="427"/>
                  <a:pt x="1108" y="434"/>
                </a:cubicBezTo>
                <a:cubicBezTo>
                  <a:pt x="1111" y="435"/>
                  <a:pt x="1116" y="438"/>
                  <a:pt x="1114" y="441"/>
                </a:cubicBezTo>
                <a:cubicBezTo>
                  <a:pt x="1117" y="442"/>
                  <a:pt x="1120" y="438"/>
                  <a:pt x="1121" y="440"/>
                </a:cubicBezTo>
                <a:cubicBezTo>
                  <a:pt x="1120" y="441"/>
                  <a:pt x="1119" y="442"/>
                  <a:pt x="1118" y="443"/>
                </a:cubicBezTo>
                <a:cubicBezTo>
                  <a:pt x="1114" y="440"/>
                  <a:pt x="1108" y="449"/>
                  <a:pt x="1104" y="452"/>
                </a:cubicBezTo>
                <a:cubicBezTo>
                  <a:pt x="1107" y="452"/>
                  <a:pt x="1110" y="451"/>
                  <a:pt x="1109" y="455"/>
                </a:cubicBezTo>
                <a:cubicBezTo>
                  <a:pt x="1106" y="455"/>
                  <a:pt x="1105" y="452"/>
                  <a:pt x="1103" y="455"/>
                </a:cubicBezTo>
                <a:cubicBezTo>
                  <a:pt x="1103" y="458"/>
                  <a:pt x="1103" y="460"/>
                  <a:pt x="1105" y="462"/>
                </a:cubicBezTo>
                <a:cubicBezTo>
                  <a:pt x="1110" y="457"/>
                  <a:pt x="1118" y="457"/>
                  <a:pt x="1120" y="450"/>
                </a:cubicBezTo>
                <a:cubicBezTo>
                  <a:pt x="1123" y="450"/>
                  <a:pt x="1127" y="446"/>
                  <a:pt x="1124" y="445"/>
                </a:cubicBezTo>
                <a:cubicBezTo>
                  <a:pt x="1122" y="447"/>
                  <a:pt x="1120" y="449"/>
                  <a:pt x="1117" y="450"/>
                </a:cubicBezTo>
                <a:cubicBezTo>
                  <a:pt x="1117" y="449"/>
                  <a:pt x="1116" y="449"/>
                  <a:pt x="1116" y="448"/>
                </a:cubicBezTo>
                <a:cubicBezTo>
                  <a:pt x="1117" y="447"/>
                  <a:pt x="1117" y="446"/>
                  <a:pt x="1118" y="445"/>
                </a:cubicBezTo>
                <a:cubicBezTo>
                  <a:pt x="1119" y="448"/>
                  <a:pt x="1121" y="444"/>
                  <a:pt x="1124" y="445"/>
                </a:cubicBezTo>
                <a:cubicBezTo>
                  <a:pt x="1124" y="442"/>
                  <a:pt x="1124" y="442"/>
                  <a:pt x="1126" y="439"/>
                </a:cubicBezTo>
                <a:cubicBezTo>
                  <a:pt x="1124" y="437"/>
                  <a:pt x="1122" y="439"/>
                  <a:pt x="1122" y="438"/>
                </a:cubicBezTo>
                <a:cubicBezTo>
                  <a:pt x="1125" y="433"/>
                  <a:pt x="1132" y="433"/>
                  <a:pt x="1136" y="429"/>
                </a:cubicBezTo>
                <a:close/>
                <a:moveTo>
                  <a:pt x="1094" y="442"/>
                </a:moveTo>
                <a:cubicBezTo>
                  <a:pt x="1090" y="444"/>
                  <a:pt x="1079" y="444"/>
                  <a:pt x="1080" y="448"/>
                </a:cubicBezTo>
                <a:cubicBezTo>
                  <a:pt x="1085" y="447"/>
                  <a:pt x="1095" y="442"/>
                  <a:pt x="1094" y="442"/>
                </a:cubicBezTo>
                <a:close/>
                <a:moveTo>
                  <a:pt x="1002" y="455"/>
                </a:moveTo>
                <a:cubicBezTo>
                  <a:pt x="999" y="456"/>
                  <a:pt x="995" y="456"/>
                  <a:pt x="995" y="460"/>
                </a:cubicBezTo>
                <a:cubicBezTo>
                  <a:pt x="999" y="460"/>
                  <a:pt x="999" y="456"/>
                  <a:pt x="1002" y="455"/>
                </a:cubicBezTo>
                <a:close/>
                <a:moveTo>
                  <a:pt x="1126" y="464"/>
                </a:moveTo>
                <a:cubicBezTo>
                  <a:pt x="1127" y="462"/>
                  <a:pt x="1129" y="462"/>
                  <a:pt x="1131" y="462"/>
                </a:cubicBezTo>
                <a:cubicBezTo>
                  <a:pt x="1131" y="457"/>
                  <a:pt x="1126" y="460"/>
                  <a:pt x="1125" y="462"/>
                </a:cubicBezTo>
                <a:cubicBezTo>
                  <a:pt x="1127" y="462"/>
                  <a:pt x="1125" y="464"/>
                  <a:pt x="1126" y="464"/>
                </a:cubicBezTo>
                <a:close/>
                <a:moveTo>
                  <a:pt x="1234" y="521"/>
                </a:moveTo>
                <a:cubicBezTo>
                  <a:pt x="1230" y="525"/>
                  <a:pt x="1219" y="527"/>
                  <a:pt x="1218" y="531"/>
                </a:cubicBezTo>
                <a:cubicBezTo>
                  <a:pt x="1216" y="534"/>
                  <a:pt x="1197" y="535"/>
                  <a:pt x="1192" y="546"/>
                </a:cubicBezTo>
                <a:cubicBezTo>
                  <a:pt x="1199" y="545"/>
                  <a:pt x="1205" y="540"/>
                  <a:pt x="1212" y="536"/>
                </a:cubicBezTo>
                <a:cubicBezTo>
                  <a:pt x="1220" y="532"/>
                  <a:pt x="1232" y="529"/>
                  <a:pt x="1234" y="521"/>
                </a:cubicBezTo>
                <a:close/>
                <a:moveTo>
                  <a:pt x="162" y="592"/>
                </a:moveTo>
                <a:cubicBezTo>
                  <a:pt x="153" y="594"/>
                  <a:pt x="146" y="599"/>
                  <a:pt x="141" y="605"/>
                </a:cubicBezTo>
                <a:cubicBezTo>
                  <a:pt x="144" y="605"/>
                  <a:pt x="145" y="604"/>
                  <a:pt x="147" y="607"/>
                </a:cubicBezTo>
                <a:cubicBezTo>
                  <a:pt x="147" y="609"/>
                  <a:pt x="143" y="611"/>
                  <a:pt x="145" y="612"/>
                </a:cubicBezTo>
                <a:cubicBezTo>
                  <a:pt x="146" y="609"/>
                  <a:pt x="150" y="609"/>
                  <a:pt x="152" y="608"/>
                </a:cubicBezTo>
                <a:cubicBezTo>
                  <a:pt x="152" y="605"/>
                  <a:pt x="150" y="603"/>
                  <a:pt x="151" y="599"/>
                </a:cubicBezTo>
                <a:cubicBezTo>
                  <a:pt x="152" y="599"/>
                  <a:pt x="152" y="598"/>
                  <a:pt x="153" y="598"/>
                </a:cubicBezTo>
                <a:cubicBezTo>
                  <a:pt x="157" y="600"/>
                  <a:pt x="162" y="596"/>
                  <a:pt x="162" y="592"/>
                </a:cubicBezTo>
                <a:close/>
                <a:moveTo>
                  <a:pt x="202" y="660"/>
                </a:moveTo>
                <a:cubicBezTo>
                  <a:pt x="200" y="659"/>
                  <a:pt x="200" y="657"/>
                  <a:pt x="197" y="658"/>
                </a:cubicBezTo>
                <a:cubicBezTo>
                  <a:pt x="197" y="659"/>
                  <a:pt x="195" y="663"/>
                  <a:pt x="196" y="663"/>
                </a:cubicBezTo>
                <a:cubicBezTo>
                  <a:pt x="196" y="659"/>
                  <a:pt x="201" y="662"/>
                  <a:pt x="202" y="660"/>
                </a:cubicBezTo>
                <a:close/>
                <a:moveTo>
                  <a:pt x="1186" y="672"/>
                </a:moveTo>
                <a:cubicBezTo>
                  <a:pt x="1184" y="675"/>
                  <a:pt x="1182" y="676"/>
                  <a:pt x="1178" y="677"/>
                </a:cubicBezTo>
                <a:cubicBezTo>
                  <a:pt x="1178" y="676"/>
                  <a:pt x="1177" y="675"/>
                  <a:pt x="1177" y="675"/>
                </a:cubicBezTo>
                <a:cubicBezTo>
                  <a:pt x="1178" y="672"/>
                  <a:pt x="1178" y="670"/>
                  <a:pt x="1178" y="666"/>
                </a:cubicBezTo>
                <a:cubicBezTo>
                  <a:pt x="1172" y="668"/>
                  <a:pt x="1168" y="672"/>
                  <a:pt x="1164" y="676"/>
                </a:cubicBezTo>
                <a:cubicBezTo>
                  <a:pt x="1165" y="679"/>
                  <a:pt x="1171" y="677"/>
                  <a:pt x="1173" y="678"/>
                </a:cubicBezTo>
                <a:cubicBezTo>
                  <a:pt x="1173" y="683"/>
                  <a:pt x="1173" y="683"/>
                  <a:pt x="1173" y="683"/>
                </a:cubicBezTo>
                <a:cubicBezTo>
                  <a:pt x="1179" y="681"/>
                  <a:pt x="1186" y="676"/>
                  <a:pt x="1186" y="672"/>
                </a:cubicBezTo>
                <a:close/>
                <a:moveTo>
                  <a:pt x="1169" y="675"/>
                </a:moveTo>
                <a:cubicBezTo>
                  <a:pt x="1169" y="671"/>
                  <a:pt x="1173" y="671"/>
                  <a:pt x="1176" y="670"/>
                </a:cubicBezTo>
                <a:cubicBezTo>
                  <a:pt x="1176" y="673"/>
                  <a:pt x="1175" y="673"/>
                  <a:pt x="1175" y="676"/>
                </a:cubicBezTo>
                <a:cubicBezTo>
                  <a:pt x="1173" y="676"/>
                  <a:pt x="1171" y="676"/>
                  <a:pt x="1169" y="675"/>
                </a:cubicBezTo>
                <a:close/>
                <a:moveTo>
                  <a:pt x="1045" y="783"/>
                </a:moveTo>
                <a:cubicBezTo>
                  <a:pt x="1045" y="786"/>
                  <a:pt x="1040" y="792"/>
                  <a:pt x="1038" y="787"/>
                </a:cubicBezTo>
                <a:cubicBezTo>
                  <a:pt x="1035" y="787"/>
                  <a:pt x="1035" y="790"/>
                  <a:pt x="1034" y="792"/>
                </a:cubicBezTo>
                <a:cubicBezTo>
                  <a:pt x="1037" y="790"/>
                  <a:pt x="1034" y="795"/>
                  <a:pt x="1037" y="795"/>
                </a:cubicBezTo>
                <a:cubicBezTo>
                  <a:pt x="1037" y="792"/>
                  <a:pt x="1040" y="793"/>
                  <a:pt x="1042" y="793"/>
                </a:cubicBezTo>
                <a:cubicBezTo>
                  <a:pt x="1040" y="788"/>
                  <a:pt x="1043" y="786"/>
                  <a:pt x="1048" y="786"/>
                </a:cubicBezTo>
                <a:cubicBezTo>
                  <a:pt x="1048" y="785"/>
                  <a:pt x="1049" y="784"/>
                  <a:pt x="1049" y="783"/>
                </a:cubicBezTo>
                <a:cubicBezTo>
                  <a:pt x="1047" y="784"/>
                  <a:pt x="1048" y="784"/>
                  <a:pt x="1045" y="783"/>
                </a:cubicBezTo>
                <a:close/>
                <a:moveTo>
                  <a:pt x="1192" y="801"/>
                </a:moveTo>
                <a:cubicBezTo>
                  <a:pt x="1193" y="799"/>
                  <a:pt x="1191" y="795"/>
                  <a:pt x="1196" y="794"/>
                </a:cubicBezTo>
                <a:cubicBezTo>
                  <a:pt x="1194" y="792"/>
                  <a:pt x="1191" y="795"/>
                  <a:pt x="1190" y="796"/>
                </a:cubicBezTo>
                <a:cubicBezTo>
                  <a:pt x="1191" y="797"/>
                  <a:pt x="1189" y="798"/>
                  <a:pt x="1190" y="799"/>
                </a:cubicBezTo>
                <a:cubicBezTo>
                  <a:pt x="1191" y="800"/>
                  <a:pt x="1192" y="800"/>
                  <a:pt x="1192" y="801"/>
                </a:cubicBezTo>
                <a:close/>
                <a:moveTo>
                  <a:pt x="1191" y="802"/>
                </a:moveTo>
                <a:cubicBezTo>
                  <a:pt x="1192" y="802"/>
                  <a:pt x="1192" y="801"/>
                  <a:pt x="1192" y="801"/>
                </a:cubicBezTo>
                <a:cubicBezTo>
                  <a:pt x="1192" y="801"/>
                  <a:pt x="1191" y="801"/>
                  <a:pt x="1191" y="802"/>
                </a:cubicBezTo>
                <a:close/>
                <a:moveTo>
                  <a:pt x="1192" y="801"/>
                </a:moveTo>
                <a:cubicBezTo>
                  <a:pt x="1192" y="801"/>
                  <a:pt x="1192" y="801"/>
                  <a:pt x="1192" y="801"/>
                </a:cubicBezTo>
                <a:cubicBezTo>
                  <a:pt x="1192" y="801"/>
                  <a:pt x="1192" y="801"/>
                  <a:pt x="1192" y="801"/>
                </a:cubicBezTo>
                <a:cubicBezTo>
                  <a:pt x="1192" y="801"/>
                  <a:pt x="1192" y="801"/>
                  <a:pt x="1192" y="801"/>
                </a:cubicBezTo>
                <a:close/>
                <a:moveTo>
                  <a:pt x="1117" y="848"/>
                </a:moveTo>
                <a:cubicBezTo>
                  <a:pt x="1117" y="847"/>
                  <a:pt x="1117" y="846"/>
                  <a:pt x="1118" y="846"/>
                </a:cubicBezTo>
                <a:cubicBezTo>
                  <a:pt x="1117" y="846"/>
                  <a:pt x="1117" y="846"/>
                  <a:pt x="1117" y="846"/>
                </a:cubicBezTo>
                <a:lnTo>
                  <a:pt x="1117" y="848"/>
                </a:lnTo>
                <a:close/>
                <a:moveTo>
                  <a:pt x="1138" y="833"/>
                </a:moveTo>
                <a:cubicBezTo>
                  <a:pt x="1136" y="833"/>
                  <a:pt x="1136" y="831"/>
                  <a:pt x="1136" y="831"/>
                </a:cubicBezTo>
                <a:cubicBezTo>
                  <a:pt x="1133" y="838"/>
                  <a:pt x="1121" y="840"/>
                  <a:pt x="1118" y="846"/>
                </a:cubicBezTo>
                <a:cubicBezTo>
                  <a:pt x="1124" y="846"/>
                  <a:pt x="1124" y="846"/>
                  <a:pt x="1124" y="846"/>
                </a:cubicBezTo>
                <a:cubicBezTo>
                  <a:pt x="1127" y="843"/>
                  <a:pt x="1131" y="834"/>
                  <a:pt x="1136" y="838"/>
                </a:cubicBezTo>
                <a:cubicBezTo>
                  <a:pt x="1135" y="835"/>
                  <a:pt x="1139" y="836"/>
                  <a:pt x="1138" y="833"/>
                </a:cubicBezTo>
                <a:close/>
                <a:moveTo>
                  <a:pt x="117" y="847"/>
                </a:moveTo>
                <a:cubicBezTo>
                  <a:pt x="113" y="845"/>
                  <a:pt x="109" y="848"/>
                  <a:pt x="108" y="851"/>
                </a:cubicBezTo>
                <a:cubicBezTo>
                  <a:pt x="113" y="849"/>
                  <a:pt x="117" y="847"/>
                  <a:pt x="121" y="846"/>
                </a:cubicBezTo>
                <a:cubicBezTo>
                  <a:pt x="130" y="844"/>
                  <a:pt x="129" y="845"/>
                  <a:pt x="134" y="836"/>
                </a:cubicBezTo>
                <a:cubicBezTo>
                  <a:pt x="134" y="836"/>
                  <a:pt x="136" y="837"/>
                  <a:pt x="136" y="835"/>
                </a:cubicBezTo>
                <a:cubicBezTo>
                  <a:pt x="133" y="837"/>
                  <a:pt x="134" y="833"/>
                  <a:pt x="131" y="834"/>
                </a:cubicBezTo>
                <a:cubicBezTo>
                  <a:pt x="126" y="837"/>
                  <a:pt x="121" y="841"/>
                  <a:pt x="117" y="847"/>
                </a:cubicBezTo>
                <a:close/>
                <a:moveTo>
                  <a:pt x="167" y="840"/>
                </a:moveTo>
                <a:cubicBezTo>
                  <a:pt x="167" y="844"/>
                  <a:pt x="160" y="841"/>
                  <a:pt x="160" y="845"/>
                </a:cubicBezTo>
                <a:cubicBezTo>
                  <a:pt x="163" y="845"/>
                  <a:pt x="163" y="843"/>
                  <a:pt x="165" y="845"/>
                </a:cubicBezTo>
                <a:cubicBezTo>
                  <a:pt x="164" y="842"/>
                  <a:pt x="170" y="842"/>
                  <a:pt x="167" y="840"/>
                </a:cubicBezTo>
                <a:close/>
                <a:moveTo>
                  <a:pt x="149" y="845"/>
                </a:moveTo>
                <a:cubicBezTo>
                  <a:pt x="142" y="845"/>
                  <a:pt x="132" y="851"/>
                  <a:pt x="129" y="858"/>
                </a:cubicBezTo>
                <a:cubicBezTo>
                  <a:pt x="126" y="858"/>
                  <a:pt x="125" y="857"/>
                  <a:pt x="123" y="857"/>
                </a:cubicBezTo>
                <a:cubicBezTo>
                  <a:pt x="114" y="866"/>
                  <a:pt x="103" y="873"/>
                  <a:pt x="93" y="882"/>
                </a:cubicBezTo>
                <a:cubicBezTo>
                  <a:pt x="105" y="872"/>
                  <a:pt x="122" y="871"/>
                  <a:pt x="133" y="860"/>
                </a:cubicBezTo>
                <a:cubicBezTo>
                  <a:pt x="132" y="860"/>
                  <a:pt x="130" y="860"/>
                  <a:pt x="130" y="858"/>
                </a:cubicBezTo>
                <a:cubicBezTo>
                  <a:pt x="135" y="852"/>
                  <a:pt x="145" y="851"/>
                  <a:pt x="149" y="845"/>
                </a:cubicBezTo>
                <a:close/>
                <a:moveTo>
                  <a:pt x="1051" y="939"/>
                </a:moveTo>
                <a:cubicBezTo>
                  <a:pt x="1054" y="938"/>
                  <a:pt x="1056" y="936"/>
                  <a:pt x="1058" y="934"/>
                </a:cubicBezTo>
                <a:cubicBezTo>
                  <a:pt x="1062" y="934"/>
                  <a:pt x="1062" y="937"/>
                  <a:pt x="1062" y="939"/>
                </a:cubicBezTo>
                <a:cubicBezTo>
                  <a:pt x="1063" y="936"/>
                  <a:pt x="1066" y="938"/>
                  <a:pt x="1068" y="939"/>
                </a:cubicBezTo>
                <a:cubicBezTo>
                  <a:pt x="1068" y="936"/>
                  <a:pt x="1070" y="935"/>
                  <a:pt x="1070" y="932"/>
                </a:cubicBezTo>
                <a:cubicBezTo>
                  <a:pt x="1066" y="927"/>
                  <a:pt x="1075" y="910"/>
                  <a:pt x="1082" y="916"/>
                </a:cubicBezTo>
                <a:cubicBezTo>
                  <a:pt x="1082" y="922"/>
                  <a:pt x="1072" y="926"/>
                  <a:pt x="1076" y="930"/>
                </a:cubicBezTo>
                <a:cubicBezTo>
                  <a:pt x="1081" y="925"/>
                  <a:pt x="1097" y="922"/>
                  <a:pt x="1097" y="913"/>
                </a:cubicBezTo>
                <a:cubicBezTo>
                  <a:pt x="1095" y="914"/>
                  <a:pt x="1097" y="910"/>
                  <a:pt x="1094" y="910"/>
                </a:cubicBezTo>
                <a:cubicBezTo>
                  <a:pt x="1096" y="907"/>
                  <a:pt x="1093" y="906"/>
                  <a:pt x="1097" y="905"/>
                </a:cubicBezTo>
                <a:cubicBezTo>
                  <a:pt x="1097" y="903"/>
                  <a:pt x="1095" y="902"/>
                  <a:pt x="1096" y="900"/>
                </a:cubicBezTo>
                <a:cubicBezTo>
                  <a:pt x="1093" y="901"/>
                  <a:pt x="1094" y="897"/>
                  <a:pt x="1092" y="897"/>
                </a:cubicBezTo>
                <a:cubicBezTo>
                  <a:pt x="1091" y="902"/>
                  <a:pt x="1088" y="905"/>
                  <a:pt x="1084" y="910"/>
                </a:cubicBezTo>
                <a:cubicBezTo>
                  <a:pt x="1082" y="907"/>
                  <a:pt x="1081" y="912"/>
                  <a:pt x="1078" y="912"/>
                </a:cubicBezTo>
                <a:cubicBezTo>
                  <a:pt x="1078" y="909"/>
                  <a:pt x="1078" y="908"/>
                  <a:pt x="1077" y="907"/>
                </a:cubicBezTo>
                <a:cubicBezTo>
                  <a:pt x="1094" y="892"/>
                  <a:pt x="1113" y="879"/>
                  <a:pt x="1135" y="870"/>
                </a:cubicBezTo>
                <a:cubicBezTo>
                  <a:pt x="1133" y="867"/>
                  <a:pt x="1137" y="866"/>
                  <a:pt x="1135" y="865"/>
                </a:cubicBezTo>
                <a:cubicBezTo>
                  <a:pt x="1135" y="867"/>
                  <a:pt x="1130" y="867"/>
                  <a:pt x="1132" y="864"/>
                </a:cubicBezTo>
                <a:cubicBezTo>
                  <a:pt x="1129" y="865"/>
                  <a:pt x="1125" y="870"/>
                  <a:pt x="1121" y="867"/>
                </a:cubicBezTo>
                <a:cubicBezTo>
                  <a:pt x="1120" y="864"/>
                  <a:pt x="1122" y="865"/>
                  <a:pt x="1123" y="863"/>
                </a:cubicBezTo>
                <a:cubicBezTo>
                  <a:pt x="1119" y="863"/>
                  <a:pt x="1115" y="868"/>
                  <a:pt x="1114" y="861"/>
                </a:cubicBezTo>
                <a:cubicBezTo>
                  <a:pt x="1116" y="862"/>
                  <a:pt x="1115" y="864"/>
                  <a:pt x="1118" y="863"/>
                </a:cubicBezTo>
                <a:cubicBezTo>
                  <a:pt x="1118" y="862"/>
                  <a:pt x="1117" y="861"/>
                  <a:pt x="1117" y="860"/>
                </a:cubicBezTo>
                <a:cubicBezTo>
                  <a:pt x="1115" y="859"/>
                  <a:pt x="1113" y="859"/>
                  <a:pt x="1112" y="860"/>
                </a:cubicBezTo>
                <a:cubicBezTo>
                  <a:pt x="1111" y="858"/>
                  <a:pt x="1109" y="857"/>
                  <a:pt x="1109" y="855"/>
                </a:cubicBezTo>
                <a:cubicBezTo>
                  <a:pt x="1111" y="853"/>
                  <a:pt x="1111" y="849"/>
                  <a:pt x="1114" y="848"/>
                </a:cubicBezTo>
                <a:cubicBezTo>
                  <a:pt x="1107" y="845"/>
                  <a:pt x="1101" y="858"/>
                  <a:pt x="1096" y="851"/>
                </a:cubicBezTo>
                <a:cubicBezTo>
                  <a:pt x="1095" y="854"/>
                  <a:pt x="1098" y="854"/>
                  <a:pt x="1097" y="857"/>
                </a:cubicBezTo>
                <a:cubicBezTo>
                  <a:pt x="1093" y="860"/>
                  <a:pt x="1086" y="858"/>
                  <a:pt x="1084" y="866"/>
                </a:cubicBezTo>
                <a:cubicBezTo>
                  <a:pt x="1088" y="864"/>
                  <a:pt x="1087" y="868"/>
                  <a:pt x="1087" y="872"/>
                </a:cubicBezTo>
                <a:cubicBezTo>
                  <a:pt x="1092" y="870"/>
                  <a:pt x="1091" y="872"/>
                  <a:pt x="1092" y="874"/>
                </a:cubicBezTo>
                <a:cubicBezTo>
                  <a:pt x="1093" y="871"/>
                  <a:pt x="1095" y="874"/>
                  <a:pt x="1095" y="876"/>
                </a:cubicBezTo>
                <a:cubicBezTo>
                  <a:pt x="1092" y="880"/>
                  <a:pt x="1089" y="883"/>
                  <a:pt x="1084" y="883"/>
                </a:cubicBezTo>
                <a:cubicBezTo>
                  <a:pt x="1085" y="879"/>
                  <a:pt x="1084" y="876"/>
                  <a:pt x="1081" y="874"/>
                </a:cubicBezTo>
                <a:cubicBezTo>
                  <a:pt x="1081" y="876"/>
                  <a:pt x="1079" y="875"/>
                  <a:pt x="1079" y="876"/>
                </a:cubicBezTo>
                <a:cubicBezTo>
                  <a:pt x="1082" y="882"/>
                  <a:pt x="1075" y="894"/>
                  <a:pt x="1067" y="894"/>
                </a:cubicBezTo>
                <a:cubicBezTo>
                  <a:pt x="1067" y="891"/>
                  <a:pt x="1066" y="889"/>
                  <a:pt x="1065" y="887"/>
                </a:cubicBezTo>
                <a:cubicBezTo>
                  <a:pt x="1063" y="891"/>
                  <a:pt x="1067" y="891"/>
                  <a:pt x="1066" y="896"/>
                </a:cubicBezTo>
                <a:cubicBezTo>
                  <a:pt x="1063" y="898"/>
                  <a:pt x="1058" y="898"/>
                  <a:pt x="1058" y="902"/>
                </a:cubicBezTo>
                <a:cubicBezTo>
                  <a:pt x="1058" y="904"/>
                  <a:pt x="1061" y="902"/>
                  <a:pt x="1061" y="904"/>
                </a:cubicBezTo>
                <a:cubicBezTo>
                  <a:pt x="1058" y="906"/>
                  <a:pt x="1058" y="910"/>
                  <a:pt x="1056" y="913"/>
                </a:cubicBezTo>
                <a:cubicBezTo>
                  <a:pt x="1061" y="913"/>
                  <a:pt x="1063" y="917"/>
                  <a:pt x="1064" y="921"/>
                </a:cubicBezTo>
                <a:cubicBezTo>
                  <a:pt x="1059" y="928"/>
                  <a:pt x="1049" y="929"/>
                  <a:pt x="1051" y="939"/>
                </a:cubicBezTo>
                <a:close/>
                <a:moveTo>
                  <a:pt x="1103" y="880"/>
                </a:moveTo>
                <a:cubicBezTo>
                  <a:pt x="1103" y="876"/>
                  <a:pt x="1106" y="876"/>
                  <a:pt x="1108" y="874"/>
                </a:cubicBezTo>
                <a:cubicBezTo>
                  <a:pt x="1111" y="877"/>
                  <a:pt x="1106" y="880"/>
                  <a:pt x="1103" y="880"/>
                </a:cubicBezTo>
                <a:close/>
                <a:moveTo>
                  <a:pt x="1092" y="868"/>
                </a:moveTo>
                <a:cubicBezTo>
                  <a:pt x="1092" y="865"/>
                  <a:pt x="1090" y="866"/>
                  <a:pt x="1091" y="863"/>
                </a:cubicBezTo>
                <a:cubicBezTo>
                  <a:pt x="1093" y="866"/>
                  <a:pt x="1096" y="861"/>
                  <a:pt x="1096" y="865"/>
                </a:cubicBezTo>
                <a:cubicBezTo>
                  <a:pt x="1099" y="865"/>
                  <a:pt x="1100" y="863"/>
                  <a:pt x="1101" y="860"/>
                </a:cubicBezTo>
                <a:cubicBezTo>
                  <a:pt x="1100" y="861"/>
                  <a:pt x="1099" y="862"/>
                  <a:pt x="1098" y="863"/>
                </a:cubicBezTo>
                <a:cubicBezTo>
                  <a:pt x="1095" y="862"/>
                  <a:pt x="1102" y="856"/>
                  <a:pt x="1102" y="860"/>
                </a:cubicBezTo>
                <a:cubicBezTo>
                  <a:pt x="1104" y="858"/>
                  <a:pt x="1103" y="856"/>
                  <a:pt x="1107" y="854"/>
                </a:cubicBezTo>
                <a:cubicBezTo>
                  <a:pt x="1110" y="857"/>
                  <a:pt x="1105" y="858"/>
                  <a:pt x="1103" y="860"/>
                </a:cubicBezTo>
                <a:cubicBezTo>
                  <a:pt x="1104" y="863"/>
                  <a:pt x="1108" y="860"/>
                  <a:pt x="1111" y="860"/>
                </a:cubicBezTo>
                <a:cubicBezTo>
                  <a:pt x="1110" y="863"/>
                  <a:pt x="1112" y="864"/>
                  <a:pt x="1112" y="867"/>
                </a:cubicBezTo>
                <a:cubicBezTo>
                  <a:pt x="1105" y="872"/>
                  <a:pt x="1103" y="871"/>
                  <a:pt x="1098" y="874"/>
                </a:cubicBezTo>
                <a:cubicBezTo>
                  <a:pt x="1100" y="869"/>
                  <a:pt x="1096" y="869"/>
                  <a:pt x="1092" y="868"/>
                </a:cubicBezTo>
                <a:close/>
                <a:moveTo>
                  <a:pt x="1102" y="878"/>
                </a:moveTo>
                <a:cubicBezTo>
                  <a:pt x="1102" y="881"/>
                  <a:pt x="1100" y="882"/>
                  <a:pt x="1099" y="884"/>
                </a:cubicBezTo>
                <a:cubicBezTo>
                  <a:pt x="1095" y="883"/>
                  <a:pt x="1096" y="883"/>
                  <a:pt x="1092" y="884"/>
                </a:cubicBezTo>
                <a:cubicBezTo>
                  <a:pt x="1094" y="889"/>
                  <a:pt x="1088" y="892"/>
                  <a:pt x="1083" y="893"/>
                </a:cubicBezTo>
                <a:cubicBezTo>
                  <a:pt x="1084" y="883"/>
                  <a:pt x="1093" y="880"/>
                  <a:pt x="1102" y="878"/>
                </a:cubicBezTo>
                <a:close/>
                <a:moveTo>
                  <a:pt x="1070" y="897"/>
                </a:moveTo>
                <a:cubicBezTo>
                  <a:pt x="1070" y="900"/>
                  <a:pt x="1069" y="902"/>
                  <a:pt x="1066" y="902"/>
                </a:cubicBezTo>
                <a:cubicBezTo>
                  <a:pt x="1065" y="898"/>
                  <a:pt x="1068" y="897"/>
                  <a:pt x="1070" y="897"/>
                </a:cubicBezTo>
                <a:close/>
                <a:moveTo>
                  <a:pt x="178" y="865"/>
                </a:moveTo>
                <a:cubicBezTo>
                  <a:pt x="183" y="865"/>
                  <a:pt x="185" y="864"/>
                  <a:pt x="190" y="862"/>
                </a:cubicBezTo>
                <a:cubicBezTo>
                  <a:pt x="188" y="859"/>
                  <a:pt x="184" y="855"/>
                  <a:pt x="179" y="858"/>
                </a:cubicBezTo>
                <a:cubicBezTo>
                  <a:pt x="180" y="861"/>
                  <a:pt x="177" y="867"/>
                  <a:pt x="178" y="865"/>
                </a:cubicBezTo>
                <a:close/>
                <a:moveTo>
                  <a:pt x="1114" y="952"/>
                </a:moveTo>
                <a:cubicBezTo>
                  <a:pt x="1115" y="948"/>
                  <a:pt x="1119" y="947"/>
                  <a:pt x="1118" y="941"/>
                </a:cubicBezTo>
                <a:cubicBezTo>
                  <a:pt x="1121" y="942"/>
                  <a:pt x="1120" y="940"/>
                  <a:pt x="1122" y="939"/>
                </a:cubicBezTo>
                <a:cubicBezTo>
                  <a:pt x="1127" y="942"/>
                  <a:pt x="1129" y="936"/>
                  <a:pt x="1133" y="934"/>
                </a:cubicBezTo>
                <a:cubicBezTo>
                  <a:pt x="1130" y="928"/>
                  <a:pt x="1146" y="928"/>
                  <a:pt x="1142" y="921"/>
                </a:cubicBezTo>
                <a:cubicBezTo>
                  <a:pt x="1136" y="923"/>
                  <a:pt x="1134" y="928"/>
                  <a:pt x="1129" y="926"/>
                </a:cubicBezTo>
                <a:cubicBezTo>
                  <a:pt x="1127" y="933"/>
                  <a:pt x="1121" y="935"/>
                  <a:pt x="1115" y="938"/>
                </a:cubicBezTo>
                <a:cubicBezTo>
                  <a:pt x="1115" y="937"/>
                  <a:pt x="1115" y="937"/>
                  <a:pt x="1114" y="936"/>
                </a:cubicBezTo>
                <a:cubicBezTo>
                  <a:pt x="1117" y="933"/>
                  <a:pt x="1116" y="929"/>
                  <a:pt x="1115" y="925"/>
                </a:cubicBezTo>
                <a:cubicBezTo>
                  <a:pt x="1114" y="924"/>
                  <a:pt x="1111" y="926"/>
                  <a:pt x="1111" y="924"/>
                </a:cubicBezTo>
                <a:cubicBezTo>
                  <a:pt x="1114" y="919"/>
                  <a:pt x="1107" y="921"/>
                  <a:pt x="1108" y="916"/>
                </a:cubicBezTo>
                <a:cubicBezTo>
                  <a:pt x="1110" y="919"/>
                  <a:pt x="1113" y="916"/>
                  <a:pt x="1114" y="913"/>
                </a:cubicBezTo>
                <a:cubicBezTo>
                  <a:pt x="1109" y="914"/>
                  <a:pt x="1104" y="917"/>
                  <a:pt x="1104" y="922"/>
                </a:cubicBezTo>
                <a:cubicBezTo>
                  <a:pt x="1110" y="919"/>
                  <a:pt x="1106" y="927"/>
                  <a:pt x="1110" y="926"/>
                </a:cubicBezTo>
                <a:cubicBezTo>
                  <a:pt x="1107" y="930"/>
                  <a:pt x="1107" y="933"/>
                  <a:pt x="1105" y="939"/>
                </a:cubicBezTo>
                <a:cubicBezTo>
                  <a:pt x="1107" y="940"/>
                  <a:pt x="1108" y="938"/>
                  <a:pt x="1108" y="939"/>
                </a:cubicBezTo>
                <a:cubicBezTo>
                  <a:pt x="1105" y="942"/>
                  <a:pt x="1109" y="950"/>
                  <a:pt x="1111" y="950"/>
                </a:cubicBezTo>
                <a:cubicBezTo>
                  <a:pt x="1111" y="952"/>
                  <a:pt x="1111" y="952"/>
                  <a:pt x="1111" y="952"/>
                </a:cubicBezTo>
                <a:cubicBezTo>
                  <a:pt x="1105" y="949"/>
                  <a:pt x="1107" y="954"/>
                  <a:pt x="1103" y="955"/>
                </a:cubicBezTo>
                <a:cubicBezTo>
                  <a:pt x="1103" y="953"/>
                  <a:pt x="1104" y="950"/>
                  <a:pt x="1102" y="950"/>
                </a:cubicBezTo>
                <a:cubicBezTo>
                  <a:pt x="1100" y="952"/>
                  <a:pt x="1096" y="952"/>
                  <a:pt x="1095" y="956"/>
                </a:cubicBezTo>
                <a:cubicBezTo>
                  <a:pt x="1099" y="956"/>
                  <a:pt x="1099" y="953"/>
                  <a:pt x="1103" y="953"/>
                </a:cubicBezTo>
                <a:cubicBezTo>
                  <a:pt x="1103" y="956"/>
                  <a:pt x="1101" y="956"/>
                  <a:pt x="1102" y="958"/>
                </a:cubicBezTo>
                <a:cubicBezTo>
                  <a:pt x="1103" y="960"/>
                  <a:pt x="1103" y="958"/>
                  <a:pt x="1106" y="958"/>
                </a:cubicBezTo>
                <a:cubicBezTo>
                  <a:pt x="1106" y="953"/>
                  <a:pt x="1111" y="952"/>
                  <a:pt x="1114" y="952"/>
                </a:cubicBezTo>
                <a:close/>
                <a:moveTo>
                  <a:pt x="1019" y="927"/>
                </a:moveTo>
                <a:cubicBezTo>
                  <a:pt x="1022" y="924"/>
                  <a:pt x="1025" y="921"/>
                  <a:pt x="1031" y="921"/>
                </a:cubicBezTo>
                <a:cubicBezTo>
                  <a:pt x="1032" y="917"/>
                  <a:pt x="1029" y="919"/>
                  <a:pt x="1029" y="916"/>
                </a:cubicBezTo>
                <a:cubicBezTo>
                  <a:pt x="1025" y="918"/>
                  <a:pt x="1019" y="924"/>
                  <a:pt x="1019" y="927"/>
                </a:cubicBezTo>
                <a:close/>
                <a:moveTo>
                  <a:pt x="157" y="919"/>
                </a:moveTo>
                <a:cubicBezTo>
                  <a:pt x="149" y="918"/>
                  <a:pt x="147" y="925"/>
                  <a:pt x="143" y="928"/>
                </a:cubicBezTo>
                <a:cubicBezTo>
                  <a:pt x="149" y="926"/>
                  <a:pt x="154" y="924"/>
                  <a:pt x="157" y="919"/>
                </a:cubicBezTo>
                <a:close/>
                <a:moveTo>
                  <a:pt x="986" y="921"/>
                </a:moveTo>
                <a:cubicBezTo>
                  <a:pt x="985" y="923"/>
                  <a:pt x="982" y="919"/>
                  <a:pt x="982" y="923"/>
                </a:cubicBezTo>
                <a:cubicBezTo>
                  <a:pt x="984" y="922"/>
                  <a:pt x="984" y="924"/>
                  <a:pt x="986" y="924"/>
                </a:cubicBezTo>
                <a:cubicBezTo>
                  <a:pt x="986" y="922"/>
                  <a:pt x="988" y="921"/>
                  <a:pt x="986" y="921"/>
                </a:cubicBezTo>
                <a:close/>
                <a:moveTo>
                  <a:pt x="786" y="1120"/>
                </a:moveTo>
                <a:cubicBezTo>
                  <a:pt x="787" y="1118"/>
                  <a:pt x="785" y="1117"/>
                  <a:pt x="786" y="1117"/>
                </a:cubicBezTo>
                <a:cubicBezTo>
                  <a:pt x="796" y="1115"/>
                  <a:pt x="807" y="1109"/>
                  <a:pt x="817" y="1109"/>
                </a:cubicBezTo>
                <a:cubicBezTo>
                  <a:pt x="821" y="1103"/>
                  <a:pt x="831" y="1106"/>
                  <a:pt x="834" y="1098"/>
                </a:cubicBezTo>
                <a:cubicBezTo>
                  <a:pt x="835" y="1096"/>
                  <a:pt x="831" y="1094"/>
                  <a:pt x="833" y="1090"/>
                </a:cubicBezTo>
                <a:cubicBezTo>
                  <a:pt x="839" y="1086"/>
                  <a:pt x="848" y="1084"/>
                  <a:pt x="853" y="1083"/>
                </a:cubicBezTo>
                <a:cubicBezTo>
                  <a:pt x="852" y="1085"/>
                  <a:pt x="852" y="1087"/>
                  <a:pt x="852" y="1089"/>
                </a:cubicBezTo>
                <a:cubicBezTo>
                  <a:pt x="856" y="1089"/>
                  <a:pt x="858" y="1090"/>
                  <a:pt x="859" y="1092"/>
                </a:cubicBezTo>
                <a:cubicBezTo>
                  <a:pt x="854" y="1096"/>
                  <a:pt x="847" y="1099"/>
                  <a:pt x="842" y="1104"/>
                </a:cubicBezTo>
                <a:cubicBezTo>
                  <a:pt x="836" y="1100"/>
                  <a:pt x="826" y="1109"/>
                  <a:pt x="822" y="1114"/>
                </a:cubicBezTo>
                <a:cubicBezTo>
                  <a:pt x="835" y="1111"/>
                  <a:pt x="846" y="1106"/>
                  <a:pt x="858" y="1102"/>
                </a:cubicBezTo>
                <a:cubicBezTo>
                  <a:pt x="857" y="1094"/>
                  <a:pt x="862" y="1089"/>
                  <a:pt x="867" y="1084"/>
                </a:cubicBezTo>
                <a:cubicBezTo>
                  <a:pt x="865" y="1084"/>
                  <a:pt x="862" y="1087"/>
                  <a:pt x="861" y="1084"/>
                </a:cubicBezTo>
                <a:cubicBezTo>
                  <a:pt x="870" y="1074"/>
                  <a:pt x="889" y="1072"/>
                  <a:pt x="900" y="1063"/>
                </a:cubicBezTo>
                <a:cubicBezTo>
                  <a:pt x="898" y="1061"/>
                  <a:pt x="893" y="1064"/>
                  <a:pt x="891" y="1061"/>
                </a:cubicBezTo>
                <a:cubicBezTo>
                  <a:pt x="895" y="1052"/>
                  <a:pt x="908" y="1051"/>
                  <a:pt x="917" y="1046"/>
                </a:cubicBezTo>
                <a:cubicBezTo>
                  <a:pt x="915" y="1044"/>
                  <a:pt x="916" y="1042"/>
                  <a:pt x="917" y="1040"/>
                </a:cubicBezTo>
                <a:cubicBezTo>
                  <a:pt x="912" y="1041"/>
                  <a:pt x="908" y="1044"/>
                  <a:pt x="903" y="1045"/>
                </a:cubicBezTo>
                <a:cubicBezTo>
                  <a:pt x="906" y="1038"/>
                  <a:pt x="917" y="1038"/>
                  <a:pt x="922" y="1032"/>
                </a:cubicBezTo>
                <a:cubicBezTo>
                  <a:pt x="919" y="1032"/>
                  <a:pt x="923" y="1029"/>
                  <a:pt x="922" y="1028"/>
                </a:cubicBezTo>
                <a:cubicBezTo>
                  <a:pt x="916" y="1028"/>
                  <a:pt x="918" y="1036"/>
                  <a:pt x="911" y="1036"/>
                </a:cubicBezTo>
                <a:cubicBezTo>
                  <a:pt x="911" y="1032"/>
                  <a:pt x="911" y="1032"/>
                  <a:pt x="911" y="1032"/>
                </a:cubicBezTo>
                <a:cubicBezTo>
                  <a:pt x="904" y="1034"/>
                  <a:pt x="903" y="1042"/>
                  <a:pt x="895" y="1044"/>
                </a:cubicBezTo>
                <a:cubicBezTo>
                  <a:pt x="896" y="1041"/>
                  <a:pt x="897" y="1040"/>
                  <a:pt x="895" y="1038"/>
                </a:cubicBezTo>
                <a:cubicBezTo>
                  <a:pt x="891" y="1039"/>
                  <a:pt x="888" y="1042"/>
                  <a:pt x="885" y="1045"/>
                </a:cubicBezTo>
                <a:cubicBezTo>
                  <a:pt x="882" y="1041"/>
                  <a:pt x="878" y="1047"/>
                  <a:pt x="875" y="1044"/>
                </a:cubicBezTo>
                <a:cubicBezTo>
                  <a:pt x="888" y="1031"/>
                  <a:pt x="913" y="1030"/>
                  <a:pt x="924" y="1015"/>
                </a:cubicBezTo>
                <a:cubicBezTo>
                  <a:pt x="915" y="1018"/>
                  <a:pt x="909" y="1024"/>
                  <a:pt x="900" y="1028"/>
                </a:cubicBezTo>
                <a:cubicBezTo>
                  <a:pt x="900" y="1026"/>
                  <a:pt x="897" y="1027"/>
                  <a:pt x="897" y="1025"/>
                </a:cubicBezTo>
                <a:cubicBezTo>
                  <a:pt x="917" y="1012"/>
                  <a:pt x="940" y="1004"/>
                  <a:pt x="958" y="990"/>
                </a:cubicBezTo>
                <a:cubicBezTo>
                  <a:pt x="956" y="989"/>
                  <a:pt x="954" y="990"/>
                  <a:pt x="954" y="989"/>
                </a:cubicBezTo>
                <a:cubicBezTo>
                  <a:pt x="954" y="982"/>
                  <a:pt x="958" y="980"/>
                  <a:pt x="963" y="979"/>
                </a:cubicBezTo>
                <a:cubicBezTo>
                  <a:pt x="962" y="981"/>
                  <a:pt x="962" y="982"/>
                  <a:pt x="963" y="983"/>
                </a:cubicBezTo>
                <a:cubicBezTo>
                  <a:pt x="976" y="982"/>
                  <a:pt x="994" y="976"/>
                  <a:pt x="995" y="969"/>
                </a:cubicBezTo>
                <a:cubicBezTo>
                  <a:pt x="1005" y="970"/>
                  <a:pt x="1010" y="961"/>
                  <a:pt x="1017" y="960"/>
                </a:cubicBezTo>
                <a:cubicBezTo>
                  <a:pt x="1017" y="963"/>
                  <a:pt x="1019" y="963"/>
                  <a:pt x="1020" y="964"/>
                </a:cubicBezTo>
                <a:cubicBezTo>
                  <a:pt x="1021" y="963"/>
                  <a:pt x="1021" y="962"/>
                  <a:pt x="1022" y="961"/>
                </a:cubicBezTo>
                <a:cubicBezTo>
                  <a:pt x="1028" y="962"/>
                  <a:pt x="1039" y="953"/>
                  <a:pt x="1043" y="946"/>
                </a:cubicBezTo>
                <a:cubicBezTo>
                  <a:pt x="1041" y="946"/>
                  <a:pt x="1040" y="945"/>
                  <a:pt x="1040" y="943"/>
                </a:cubicBezTo>
                <a:cubicBezTo>
                  <a:pt x="1043" y="942"/>
                  <a:pt x="1044" y="944"/>
                  <a:pt x="1048" y="942"/>
                </a:cubicBezTo>
                <a:cubicBezTo>
                  <a:pt x="1048" y="940"/>
                  <a:pt x="1050" y="938"/>
                  <a:pt x="1047" y="938"/>
                </a:cubicBezTo>
                <a:cubicBezTo>
                  <a:pt x="1048" y="940"/>
                  <a:pt x="1043" y="942"/>
                  <a:pt x="1042" y="939"/>
                </a:cubicBezTo>
                <a:cubicBezTo>
                  <a:pt x="1041" y="936"/>
                  <a:pt x="1047" y="939"/>
                  <a:pt x="1047" y="935"/>
                </a:cubicBezTo>
                <a:cubicBezTo>
                  <a:pt x="1041" y="932"/>
                  <a:pt x="1035" y="943"/>
                  <a:pt x="1028" y="944"/>
                </a:cubicBezTo>
                <a:cubicBezTo>
                  <a:pt x="1026" y="935"/>
                  <a:pt x="1036" y="930"/>
                  <a:pt x="1040" y="923"/>
                </a:cubicBezTo>
                <a:cubicBezTo>
                  <a:pt x="1031" y="925"/>
                  <a:pt x="1016" y="930"/>
                  <a:pt x="1021" y="940"/>
                </a:cubicBezTo>
                <a:cubicBezTo>
                  <a:pt x="1015" y="941"/>
                  <a:pt x="1013" y="946"/>
                  <a:pt x="1008" y="948"/>
                </a:cubicBezTo>
                <a:cubicBezTo>
                  <a:pt x="1007" y="946"/>
                  <a:pt x="1010" y="943"/>
                  <a:pt x="1005" y="943"/>
                </a:cubicBezTo>
                <a:cubicBezTo>
                  <a:pt x="1006" y="950"/>
                  <a:pt x="1003" y="951"/>
                  <a:pt x="999" y="952"/>
                </a:cubicBezTo>
                <a:cubicBezTo>
                  <a:pt x="998" y="949"/>
                  <a:pt x="1000" y="949"/>
                  <a:pt x="1001" y="947"/>
                </a:cubicBezTo>
                <a:cubicBezTo>
                  <a:pt x="993" y="949"/>
                  <a:pt x="994" y="956"/>
                  <a:pt x="985" y="954"/>
                </a:cubicBezTo>
                <a:cubicBezTo>
                  <a:pt x="979" y="959"/>
                  <a:pt x="974" y="965"/>
                  <a:pt x="968" y="969"/>
                </a:cubicBezTo>
                <a:cubicBezTo>
                  <a:pt x="967" y="968"/>
                  <a:pt x="967" y="967"/>
                  <a:pt x="967" y="965"/>
                </a:cubicBezTo>
                <a:cubicBezTo>
                  <a:pt x="962" y="967"/>
                  <a:pt x="955" y="973"/>
                  <a:pt x="949" y="971"/>
                </a:cubicBezTo>
                <a:cubicBezTo>
                  <a:pt x="952" y="967"/>
                  <a:pt x="956" y="963"/>
                  <a:pt x="961" y="960"/>
                </a:cubicBezTo>
                <a:cubicBezTo>
                  <a:pt x="959" y="957"/>
                  <a:pt x="958" y="955"/>
                  <a:pt x="956" y="953"/>
                </a:cubicBezTo>
                <a:cubicBezTo>
                  <a:pt x="959" y="954"/>
                  <a:pt x="958" y="951"/>
                  <a:pt x="961" y="952"/>
                </a:cubicBezTo>
                <a:cubicBezTo>
                  <a:pt x="960" y="953"/>
                  <a:pt x="959" y="953"/>
                  <a:pt x="960" y="955"/>
                </a:cubicBezTo>
                <a:cubicBezTo>
                  <a:pt x="977" y="960"/>
                  <a:pt x="979" y="944"/>
                  <a:pt x="991" y="940"/>
                </a:cubicBezTo>
                <a:cubicBezTo>
                  <a:pt x="991" y="937"/>
                  <a:pt x="988" y="936"/>
                  <a:pt x="989" y="931"/>
                </a:cubicBezTo>
                <a:cubicBezTo>
                  <a:pt x="986" y="932"/>
                  <a:pt x="985" y="934"/>
                  <a:pt x="985" y="938"/>
                </a:cubicBezTo>
                <a:cubicBezTo>
                  <a:pt x="990" y="941"/>
                  <a:pt x="980" y="946"/>
                  <a:pt x="977" y="944"/>
                </a:cubicBezTo>
                <a:cubicBezTo>
                  <a:pt x="977" y="942"/>
                  <a:pt x="980" y="943"/>
                  <a:pt x="980" y="941"/>
                </a:cubicBezTo>
                <a:cubicBezTo>
                  <a:pt x="978" y="941"/>
                  <a:pt x="975" y="942"/>
                  <a:pt x="975" y="940"/>
                </a:cubicBezTo>
                <a:cubicBezTo>
                  <a:pt x="976" y="939"/>
                  <a:pt x="977" y="938"/>
                  <a:pt x="980" y="939"/>
                </a:cubicBezTo>
                <a:cubicBezTo>
                  <a:pt x="979" y="935"/>
                  <a:pt x="978" y="934"/>
                  <a:pt x="979" y="930"/>
                </a:cubicBezTo>
                <a:cubicBezTo>
                  <a:pt x="975" y="931"/>
                  <a:pt x="973" y="933"/>
                  <a:pt x="971" y="930"/>
                </a:cubicBezTo>
                <a:cubicBezTo>
                  <a:pt x="962" y="942"/>
                  <a:pt x="947" y="948"/>
                  <a:pt x="935" y="956"/>
                </a:cubicBezTo>
                <a:cubicBezTo>
                  <a:pt x="933" y="956"/>
                  <a:pt x="931" y="955"/>
                  <a:pt x="928" y="955"/>
                </a:cubicBezTo>
                <a:cubicBezTo>
                  <a:pt x="926" y="957"/>
                  <a:pt x="924" y="958"/>
                  <a:pt x="924" y="962"/>
                </a:cubicBezTo>
                <a:cubicBezTo>
                  <a:pt x="926" y="962"/>
                  <a:pt x="928" y="962"/>
                  <a:pt x="928" y="964"/>
                </a:cubicBezTo>
                <a:cubicBezTo>
                  <a:pt x="921" y="972"/>
                  <a:pt x="911" y="979"/>
                  <a:pt x="897" y="972"/>
                </a:cubicBezTo>
                <a:cubicBezTo>
                  <a:pt x="896" y="975"/>
                  <a:pt x="891" y="976"/>
                  <a:pt x="889" y="978"/>
                </a:cubicBezTo>
                <a:cubicBezTo>
                  <a:pt x="893" y="979"/>
                  <a:pt x="894" y="978"/>
                  <a:pt x="897" y="978"/>
                </a:cubicBezTo>
                <a:cubicBezTo>
                  <a:pt x="894" y="983"/>
                  <a:pt x="900" y="979"/>
                  <a:pt x="901" y="983"/>
                </a:cubicBezTo>
                <a:cubicBezTo>
                  <a:pt x="897" y="984"/>
                  <a:pt x="892" y="988"/>
                  <a:pt x="894" y="991"/>
                </a:cubicBezTo>
                <a:cubicBezTo>
                  <a:pt x="895" y="987"/>
                  <a:pt x="899" y="991"/>
                  <a:pt x="900" y="988"/>
                </a:cubicBezTo>
                <a:cubicBezTo>
                  <a:pt x="900" y="989"/>
                  <a:pt x="902" y="989"/>
                  <a:pt x="902" y="991"/>
                </a:cubicBezTo>
                <a:cubicBezTo>
                  <a:pt x="899" y="993"/>
                  <a:pt x="900" y="993"/>
                  <a:pt x="901" y="996"/>
                </a:cubicBezTo>
                <a:cubicBezTo>
                  <a:pt x="895" y="998"/>
                  <a:pt x="894" y="1005"/>
                  <a:pt x="890" y="1009"/>
                </a:cubicBezTo>
                <a:cubicBezTo>
                  <a:pt x="887" y="1010"/>
                  <a:pt x="887" y="1008"/>
                  <a:pt x="885" y="1008"/>
                </a:cubicBezTo>
                <a:cubicBezTo>
                  <a:pt x="879" y="1011"/>
                  <a:pt x="877" y="1015"/>
                  <a:pt x="873" y="1017"/>
                </a:cubicBezTo>
                <a:cubicBezTo>
                  <a:pt x="865" y="1023"/>
                  <a:pt x="855" y="1022"/>
                  <a:pt x="850" y="1030"/>
                </a:cubicBezTo>
                <a:cubicBezTo>
                  <a:pt x="858" y="1032"/>
                  <a:pt x="859" y="1028"/>
                  <a:pt x="864" y="1024"/>
                </a:cubicBezTo>
                <a:cubicBezTo>
                  <a:pt x="873" y="1018"/>
                  <a:pt x="888" y="1014"/>
                  <a:pt x="895" y="1011"/>
                </a:cubicBezTo>
                <a:cubicBezTo>
                  <a:pt x="892" y="1017"/>
                  <a:pt x="886" y="1020"/>
                  <a:pt x="880" y="1024"/>
                </a:cubicBezTo>
                <a:cubicBezTo>
                  <a:pt x="879" y="1023"/>
                  <a:pt x="880" y="1020"/>
                  <a:pt x="878" y="1020"/>
                </a:cubicBezTo>
                <a:cubicBezTo>
                  <a:pt x="872" y="1029"/>
                  <a:pt x="860" y="1033"/>
                  <a:pt x="849" y="1039"/>
                </a:cubicBezTo>
                <a:cubicBezTo>
                  <a:pt x="838" y="1044"/>
                  <a:pt x="822" y="1053"/>
                  <a:pt x="813" y="1052"/>
                </a:cubicBezTo>
                <a:cubicBezTo>
                  <a:pt x="813" y="1053"/>
                  <a:pt x="813" y="1055"/>
                  <a:pt x="812" y="1056"/>
                </a:cubicBezTo>
                <a:cubicBezTo>
                  <a:pt x="804" y="1054"/>
                  <a:pt x="800" y="1059"/>
                  <a:pt x="792" y="1061"/>
                </a:cubicBezTo>
                <a:cubicBezTo>
                  <a:pt x="792" y="1064"/>
                  <a:pt x="794" y="1064"/>
                  <a:pt x="795" y="1066"/>
                </a:cubicBezTo>
                <a:cubicBezTo>
                  <a:pt x="792" y="1066"/>
                  <a:pt x="790" y="1069"/>
                  <a:pt x="791" y="1070"/>
                </a:cubicBezTo>
                <a:cubicBezTo>
                  <a:pt x="803" y="1066"/>
                  <a:pt x="820" y="1061"/>
                  <a:pt x="836" y="1053"/>
                </a:cubicBezTo>
                <a:cubicBezTo>
                  <a:pt x="838" y="1044"/>
                  <a:pt x="849" y="1046"/>
                  <a:pt x="855" y="1043"/>
                </a:cubicBezTo>
                <a:cubicBezTo>
                  <a:pt x="856" y="1045"/>
                  <a:pt x="853" y="1044"/>
                  <a:pt x="853" y="1047"/>
                </a:cubicBezTo>
                <a:cubicBezTo>
                  <a:pt x="856" y="1047"/>
                  <a:pt x="858" y="1049"/>
                  <a:pt x="856" y="1051"/>
                </a:cubicBezTo>
                <a:cubicBezTo>
                  <a:pt x="863" y="1052"/>
                  <a:pt x="870" y="1040"/>
                  <a:pt x="874" y="1047"/>
                </a:cubicBezTo>
                <a:cubicBezTo>
                  <a:pt x="867" y="1048"/>
                  <a:pt x="858" y="1052"/>
                  <a:pt x="853" y="1058"/>
                </a:cubicBezTo>
                <a:cubicBezTo>
                  <a:pt x="857" y="1057"/>
                  <a:pt x="860" y="1058"/>
                  <a:pt x="861" y="1061"/>
                </a:cubicBezTo>
                <a:cubicBezTo>
                  <a:pt x="859" y="1061"/>
                  <a:pt x="859" y="1063"/>
                  <a:pt x="858" y="1063"/>
                </a:cubicBezTo>
                <a:cubicBezTo>
                  <a:pt x="854" y="1058"/>
                  <a:pt x="847" y="1064"/>
                  <a:pt x="844" y="1063"/>
                </a:cubicBezTo>
                <a:cubicBezTo>
                  <a:pt x="843" y="1059"/>
                  <a:pt x="849" y="1063"/>
                  <a:pt x="849" y="1059"/>
                </a:cubicBezTo>
                <a:cubicBezTo>
                  <a:pt x="846" y="1056"/>
                  <a:pt x="845" y="1061"/>
                  <a:pt x="841" y="1060"/>
                </a:cubicBezTo>
                <a:cubicBezTo>
                  <a:pt x="842" y="1058"/>
                  <a:pt x="842" y="1056"/>
                  <a:pt x="840" y="1056"/>
                </a:cubicBezTo>
                <a:cubicBezTo>
                  <a:pt x="830" y="1061"/>
                  <a:pt x="823" y="1069"/>
                  <a:pt x="811" y="1070"/>
                </a:cubicBezTo>
                <a:cubicBezTo>
                  <a:pt x="811" y="1071"/>
                  <a:pt x="812" y="1072"/>
                  <a:pt x="812" y="1073"/>
                </a:cubicBezTo>
                <a:cubicBezTo>
                  <a:pt x="810" y="1074"/>
                  <a:pt x="808" y="1076"/>
                  <a:pt x="805" y="1076"/>
                </a:cubicBezTo>
                <a:cubicBezTo>
                  <a:pt x="805" y="1075"/>
                  <a:pt x="806" y="1074"/>
                  <a:pt x="807" y="1073"/>
                </a:cubicBezTo>
                <a:cubicBezTo>
                  <a:pt x="803" y="1073"/>
                  <a:pt x="799" y="1074"/>
                  <a:pt x="797" y="1077"/>
                </a:cubicBezTo>
                <a:cubicBezTo>
                  <a:pt x="800" y="1078"/>
                  <a:pt x="802" y="1074"/>
                  <a:pt x="804" y="1077"/>
                </a:cubicBezTo>
                <a:cubicBezTo>
                  <a:pt x="798" y="1079"/>
                  <a:pt x="787" y="1088"/>
                  <a:pt x="782" y="1082"/>
                </a:cubicBezTo>
                <a:cubicBezTo>
                  <a:pt x="777" y="1083"/>
                  <a:pt x="772" y="1085"/>
                  <a:pt x="768" y="1088"/>
                </a:cubicBezTo>
                <a:cubicBezTo>
                  <a:pt x="771" y="1088"/>
                  <a:pt x="773" y="1088"/>
                  <a:pt x="774" y="1090"/>
                </a:cubicBezTo>
                <a:cubicBezTo>
                  <a:pt x="767" y="1091"/>
                  <a:pt x="761" y="1092"/>
                  <a:pt x="758" y="1096"/>
                </a:cubicBezTo>
                <a:cubicBezTo>
                  <a:pt x="757" y="1095"/>
                  <a:pt x="755" y="1094"/>
                  <a:pt x="753" y="1095"/>
                </a:cubicBezTo>
                <a:cubicBezTo>
                  <a:pt x="751" y="1098"/>
                  <a:pt x="747" y="1098"/>
                  <a:pt x="746" y="1101"/>
                </a:cubicBezTo>
                <a:cubicBezTo>
                  <a:pt x="749" y="1100"/>
                  <a:pt x="747" y="1104"/>
                  <a:pt x="749" y="1104"/>
                </a:cubicBezTo>
                <a:cubicBezTo>
                  <a:pt x="749" y="1103"/>
                  <a:pt x="751" y="1103"/>
                  <a:pt x="752" y="1102"/>
                </a:cubicBezTo>
                <a:cubicBezTo>
                  <a:pt x="751" y="1105"/>
                  <a:pt x="755" y="1104"/>
                  <a:pt x="754" y="1108"/>
                </a:cubicBezTo>
                <a:cubicBezTo>
                  <a:pt x="750" y="1106"/>
                  <a:pt x="752" y="1112"/>
                  <a:pt x="750" y="1112"/>
                </a:cubicBezTo>
                <a:cubicBezTo>
                  <a:pt x="745" y="1115"/>
                  <a:pt x="743" y="1109"/>
                  <a:pt x="738" y="1109"/>
                </a:cubicBezTo>
                <a:cubicBezTo>
                  <a:pt x="737" y="1113"/>
                  <a:pt x="732" y="1117"/>
                  <a:pt x="728" y="1115"/>
                </a:cubicBezTo>
                <a:cubicBezTo>
                  <a:pt x="728" y="1114"/>
                  <a:pt x="730" y="1114"/>
                  <a:pt x="730" y="1112"/>
                </a:cubicBezTo>
                <a:cubicBezTo>
                  <a:pt x="711" y="1113"/>
                  <a:pt x="700" y="1127"/>
                  <a:pt x="684" y="1122"/>
                </a:cubicBezTo>
                <a:cubicBezTo>
                  <a:pt x="681" y="1133"/>
                  <a:pt x="662" y="1127"/>
                  <a:pt x="657" y="1136"/>
                </a:cubicBezTo>
                <a:cubicBezTo>
                  <a:pt x="660" y="1138"/>
                  <a:pt x="664" y="1137"/>
                  <a:pt x="666" y="1138"/>
                </a:cubicBezTo>
                <a:cubicBezTo>
                  <a:pt x="666" y="1141"/>
                  <a:pt x="663" y="1140"/>
                  <a:pt x="664" y="1144"/>
                </a:cubicBezTo>
                <a:cubicBezTo>
                  <a:pt x="667" y="1145"/>
                  <a:pt x="665" y="1141"/>
                  <a:pt x="667" y="1140"/>
                </a:cubicBezTo>
                <a:cubicBezTo>
                  <a:pt x="683" y="1140"/>
                  <a:pt x="694" y="1136"/>
                  <a:pt x="706" y="1133"/>
                </a:cubicBezTo>
                <a:cubicBezTo>
                  <a:pt x="714" y="1130"/>
                  <a:pt x="726" y="1131"/>
                  <a:pt x="727" y="1122"/>
                </a:cubicBezTo>
                <a:cubicBezTo>
                  <a:pt x="726" y="1122"/>
                  <a:pt x="724" y="1123"/>
                  <a:pt x="724" y="1122"/>
                </a:cubicBezTo>
                <a:cubicBezTo>
                  <a:pt x="727" y="1120"/>
                  <a:pt x="731" y="1119"/>
                  <a:pt x="736" y="1120"/>
                </a:cubicBezTo>
                <a:cubicBezTo>
                  <a:pt x="736" y="1122"/>
                  <a:pt x="736" y="1122"/>
                  <a:pt x="736" y="1122"/>
                </a:cubicBezTo>
                <a:cubicBezTo>
                  <a:pt x="752" y="1118"/>
                  <a:pt x="767" y="1111"/>
                  <a:pt x="783" y="1109"/>
                </a:cubicBezTo>
                <a:cubicBezTo>
                  <a:pt x="775" y="1110"/>
                  <a:pt x="774" y="1116"/>
                  <a:pt x="768" y="1118"/>
                </a:cubicBezTo>
                <a:cubicBezTo>
                  <a:pt x="761" y="1120"/>
                  <a:pt x="760" y="1128"/>
                  <a:pt x="753" y="1125"/>
                </a:cubicBezTo>
                <a:cubicBezTo>
                  <a:pt x="747" y="1132"/>
                  <a:pt x="733" y="1131"/>
                  <a:pt x="728" y="1139"/>
                </a:cubicBezTo>
                <a:cubicBezTo>
                  <a:pt x="725" y="1136"/>
                  <a:pt x="722" y="1138"/>
                  <a:pt x="719" y="1139"/>
                </a:cubicBezTo>
                <a:cubicBezTo>
                  <a:pt x="717" y="1141"/>
                  <a:pt x="719" y="1141"/>
                  <a:pt x="720" y="1143"/>
                </a:cubicBezTo>
                <a:cubicBezTo>
                  <a:pt x="717" y="1143"/>
                  <a:pt x="715" y="1144"/>
                  <a:pt x="715" y="1147"/>
                </a:cubicBezTo>
                <a:cubicBezTo>
                  <a:pt x="731" y="1148"/>
                  <a:pt x="734" y="1136"/>
                  <a:pt x="749" y="1136"/>
                </a:cubicBezTo>
                <a:cubicBezTo>
                  <a:pt x="751" y="1135"/>
                  <a:pt x="749" y="1135"/>
                  <a:pt x="751" y="1134"/>
                </a:cubicBezTo>
                <a:cubicBezTo>
                  <a:pt x="752" y="1135"/>
                  <a:pt x="752" y="1133"/>
                  <a:pt x="755" y="1134"/>
                </a:cubicBezTo>
                <a:cubicBezTo>
                  <a:pt x="755" y="1135"/>
                  <a:pt x="755" y="1136"/>
                  <a:pt x="754" y="1136"/>
                </a:cubicBezTo>
                <a:cubicBezTo>
                  <a:pt x="769" y="1135"/>
                  <a:pt x="774" y="1124"/>
                  <a:pt x="786" y="1120"/>
                </a:cubicBezTo>
                <a:close/>
                <a:moveTo>
                  <a:pt x="1029" y="945"/>
                </a:moveTo>
                <a:cubicBezTo>
                  <a:pt x="1032" y="946"/>
                  <a:pt x="1032" y="943"/>
                  <a:pt x="1035" y="944"/>
                </a:cubicBezTo>
                <a:cubicBezTo>
                  <a:pt x="1034" y="946"/>
                  <a:pt x="1036" y="946"/>
                  <a:pt x="1036" y="945"/>
                </a:cubicBezTo>
                <a:cubicBezTo>
                  <a:pt x="1037" y="944"/>
                  <a:pt x="1034" y="954"/>
                  <a:pt x="1030" y="954"/>
                </a:cubicBezTo>
                <a:cubicBezTo>
                  <a:pt x="1030" y="951"/>
                  <a:pt x="1029" y="949"/>
                  <a:pt x="1029" y="945"/>
                </a:cubicBezTo>
                <a:close/>
                <a:moveTo>
                  <a:pt x="971" y="944"/>
                </a:moveTo>
                <a:cubicBezTo>
                  <a:pt x="969" y="946"/>
                  <a:pt x="967" y="952"/>
                  <a:pt x="963" y="950"/>
                </a:cubicBezTo>
                <a:cubicBezTo>
                  <a:pt x="966" y="948"/>
                  <a:pt x="967" y="945"/>
                  <a:pt x="971" y="944"/>
                </a:cubicBezTo>
                <a:close/>
                <a:moveTo>
                  <a:pt x="930" y="993"/>
                </a:moveTo>
                <a:cubicBezTo>
                  <a:pt x="932" y="991"/>
                  <a:pt x="928" y="991"/>
                  <a:pt x="930" y="988"/>
                </a:cubicBezTo>
                <a:cubicBezTo>
                  <a:pt x="938" y="987"/>
                  <a:pt x="942" y="984"/>
                  <a:pt x="949" y="983"/>
                </a:cubicBezTo>
                <a:cubicBezTo>
                  <a:pt x="944" y="988"/>
                  <a:pt x="939" y="993"/>
                  <a:pt x="930" y="993"/>
                </a:cubicBezTo>
                <a:close/>
                <a:moveTo>
                  <a:pt x="945" y="957"/>
                </a:moveTo>
                <a:cubicBezTo>
                  <a:pt x="949" y="959"/>
                  <a:pt x="945" y="964"/>
                  <a:pt x="941" y="964"/>
                </a:cubicBezTo>
                <a:cubicBezTo>
                  <a:pt x="944" y="961"/>
                  <a:pt x="944" y="961"/>
                  <a:pt x="945" y="957"/>
                </a:cubicBezTo>
                <a:close/>
                <a:moveTo>
                  <a:pt x="925" y="971"/>
                </a:moveTo>
                <a:cubicBezTo>
                  <a:pt x="926" y="971"/>
                  <a:pt x="926" y="973"/>
                  <a:pt x="926" y="974"/>
                </a:cubicBezTo>
                <a:cubicBezTo>
                  <a:pt x="926" y="973"/>
                  <a:pt x="927" y="973"/>
                  <a:pt x="928" y="973"/>
                </a:cubicBezTo>
                <a:cubicBezTo>
                  <a:pt x="926" y="966"/>
                  <a:pt x="937" y="965"/>
                  <a:pt x="939" y="962"/>
                </a:cubicBezTo>
                <a:cubicBezTo>
                  <a:pt x="942" y="963"/>
                  <a:pt x="935" y="969"/>
                  <a:pt x="932" y="969"/>
                </a:cubicBezTo>
                <a:cubicBezTo>
                  <a:pt x="934" y="972"/>
                  <a:pt x="936" y="966"/>
                  <a:pt x="938" y="969"/>
                </a:cubicBezTo>
                <a:cubicBezTo>
                  <a:pt x="937" y="971"/>
                  <a:pt x="936" y="973"/>
                  <a:pt x="934" y="975"/>
                </a:cubicBezTo>
                <a:cubicBezTo>
                  <a:pt x="931" y="971"/>
                  <a:pt x="929" y="975"/>
                  <a:pt x="925" y="976"/>
                </a:cubicBezTo>
                <a:cubicBezTo>
                  <a:pt x="925" y="973"/>
                  <a:pt x="923" y="973"/>
                  <a:pt x="925" y="971"/>
                </a:cubicBezTo>
                <a:close/>
                <a:moveTo>
                  <a:pt x="913" y="1004"/>
                </a:moveTo>
                <a:cubicBezTo>
                  <a:pt x="911" y="999"/>
                  <a:pt x="918" y="996"/>
                  <a:pt x="924" y="996"/>
                </a:cubicBezTo>
                <a:cubicBezTo>
                  <a:pt x="922" y="1001"/>
                  <a:pt x="916" y="1000"/>
                  <a:pt x="913" y="1004"/>
                </a:cubicBezTo>
                <a:close/>
                <a:moveTo>
                  <a:pt x="918" y="976"/>
                </a:moveTo>
                <a:cubicBezTo>
                  <a:pt x="922" y="981"/>
                  <a:pt x="911" y="983"/>
                  <a:pt x="906" y="987"/>
                </a:cubicBezTo>
                <a:cubicBezTo>
                  <a:pt x="908" y="979"/>
                  <a:pt x="916" y="981"/>
                  <a:pt x="918" y="976"/>
                </a:cubicBezTo>
                <a:close/>
                <a:moveTo>
                  <a:pt x="914" y="986"/>
                </a:moveTo>
                <a:cubicBezTo>
                  <a:pt x="918" y="989"/>
                  <a:pt x="909" y="993"/>
                  <a:pt x="904" y="992"/>
                </a:cubicBezTo>
                <a:cubicBezTo>
                  <a:pt x="906" y="989"/>
                  <a:pt x="911" y="989"/>
                  <a:pt x="914" y="986"/>
                </a:cubicBezTo>
                <a:close/>
                <a:moveTo>
                  <a:pt x="885" y="1027"/>
                </a:moveTo>
                <a:cubicBezTo>
                  <a:pt x="888" y="1030"/>
                  <a:pt x="891" y="1028"/>
                  <a:pt x="895" y="1027"/>
                </a:cubicBezTo>
                <a:cubicBezTo>
                  <a:pt x="893" y="1033"/>
                  <a:pt x="887" y="1035"/>
                  <a:pt x="881" y="1036"/>
                </a:cubicBezTo>
                <a:cubicBezTo>
                  <a:pt x="882" y="1032"/>
                  <a:pt x="886" y="1032"/>
                  <a:pt x="885" y="1027"/>
                </a:cubicBezTo>
                <a:close/>
                <a:moveTo>
                  <a:pt x="865" y="1045"/>
                </a:moveTo>
                <a:cubicBezTo>
                  <a:pt x="864" y="1048"/>
                  <a:pt x="867" y="1040"/>
                  <a:pt x="870" y="1041"/>
                </a:cubicBezTo>
                <a:cubicBezTo>
                  <a:pt x="871" y="1045"/>
                  <a:pt x="867" y="1044"/>
                  <a:pt x="865" y="1045"/>
                </a:cubicBezTo>
                <a:close/>
                <a:moveTo>
                  <a:pt x="837" y="1067"/>
                </a:moveTo>
                <a:cubicBezTo>
                  <a:pt x="837" y="1070"/>
                  <a:pt x="834" y="1071"/>
                  <a:pt x="831" y="1071"/>
                </a:cubicBezTo>
                <a:cubicBezTo>
                  <a:pt x="830" y="1069"/>
                  <a:pt x="832" y="1066"/>
                  <a:pt x="837" y="1067"/>
                </a:cubicBezTo>
                <a:close/>
                <a:moveTo>
                  <a:pt x="821" y="1093"/>
                </a:moveTo>
                <a:cubicBezTo>
                  <a:pt x="822" y="1092"/>
                  <a:pt x="825" y="1092"/>
                  <a:pt x="827" y="1092"/>
                </a:cubicBezTo>
                <a:cubicBezTo>
                  <a:pt x="826" y="1094"/>
                  <a:pt x="825" y="1095"/>
                  <a:pt x="823" y="1096"/>
                </a:cubicBezTo>
                <a:cubicBezTo>
                  <a:pt x="821" y="1096"/>
                  <a:pt x="821" y="1095"/>
                  <a:pt x="821" y="1093"/>
                </a:cubicBezTo>
                <a:close/>
                <a:moveTo>
                  <a:pt x="785" y="1113"/>
                </a:moveTo>
                <a:cubicBezTo>
                  <a:pt x="786" y="1110"/>
                  <a:pt x="794" y="1108"/>
                  <a:pt x="798" y="1109"/>
                </a:cubicBezTo>
                <a:cubicBezTo>
                  <a:pt x="795" y="1111"/>
                  <a:pt x="790" y="1112"/>
                  <a:pt x="785" y="1113"/>
                </a:cubicBezTo>
                <a:close/>
                <a:moveTo>
                  <a:pt x="815" y="1075"/>
                </a:moveTo>
                <a:cubicBezTo>
                  <a:pt x="815" y="1079"/>
                  <a:pt x="815" y="1079"/>
                  <a:pt x="815" y="1079"/>
                </a:cubicBezTo>
                <a:cubicBezTo>
                  <a:pt x="810" y="1081"/>
                  <a:pt x="806" y="1077"/>
                  <a:pt x="805" y="1082"/>
                </a:cubicBezTo>
                <a:cubicBezTo>
                  <a:pt x="802" y="1077"/>
                  <a:pt x="810" y="1075"/>
                  <a:pt x="815" y="1075"/>
                </a:cubicBezTo>
                <a:close/>
                <a:moveTo>
                  <a:pt x="800" y="1089"/>
                </a:moveTo>
                <a:cubicBezTo>
                  <a:pt x="800" y="1080"/>
                  <a:pt x="809" y="1084"/>
                  <a:pt x="814" y="1083"/>
                </a:cubicBezTo>
                <a:cubicBezTo>
                  <a:pt x="810" y="1092"/>
                  <a:pt x="790" y="1102"/>
                  <a:pt x="784" y="1094"/>
                </a:cubicBezTo>
                <a:cubicBezTo>
                  <a:pt x="786" y="1089"/>
                  <a:pt x="795" y="1091"/>
                  <a:pt x="800" y="1089"/>
                </a:cubicBezTo>
                <a:close/>
                <a:moveTo>
                  <a:pt x="40" y="932"/>
                </a:moveTo>
                <a:cubicBezTo>
                  <a:pt x="40" y="932"/>
                  <a:pt x="40" y="932"/>
                  <a:pt x="41" y="932"/>
                </a:cubicBezTo>
                <a:cubicBezTo>
                  <a:pt x="42" y="932"/>
                  <a:pt x="41" y="935"/>
                  <a:pt x="43" y="935"/>
                </a:cubicBezTo>
                <a:cubicBezTo>
                  <a:pt x="44" y="930"/>
                  <a:pt x="51" y="930"/>
                  <a:pt x="51" y="925"/>
                </a:cubicBezTo>
                <a:cubicBezTo>
                  <a:pt x="48" y="928"/>
                  <a:pt x="41" y="930"/>
                  <a:pt x="40" y="932"/>
                </a:cubicBezTo>
                <a:close/>
                <a:moveTo>
                  <a:pt x="227" y="928"/>
                </a:moveTo>
                <a:cubicBezTo>
                  <a:pt x="228" y="926"/>
                  <a:pt x="229" y="927"/>
                  <a:pt x="231" y="927"/>
                </a:cubicBezTo>
                <a:cubicBezTo>
                  <a:pt x="231" y="925"/>
                  <a:pt x="231" y="925"/>
                  <a:pt x="231" y="925"/>
                </a:cubicBezTo>
                <a:cubicBezTo>
                  <a:pt x="229" y="924"/>
                  <a:pt x="229" y="926"/>
                  <a:pt x="227" y="926"/>
                </a:cubicBezTo>
                <a:cubicBezTo>
                  <a:pt x="227" y="927"/>
                  <a:pt x="225" y="928"/>
                  <a:pt x="227" y="928"/>
                </a:cubicBezTo>
                <a:close/>
                <a:moveTo>
                  <a:pt x="1158" y="939"/>
                </a:moveTo>
                <a:cubicBezTo>
                  <a:pt x="1155" y="941"/>
                  <a:pt x="1154" y="938"/>
                  <a:pt x="1152" y="938"/>
                </a:cubicBezTo>
                <a:cubicBezTo>
                  <a:pt x="1155" y="941"/>
                  <a:pt x="1150" y="945"/>
                  <a:pt x="1153" y="947"/>
                </a:cubicBezTo>
                <a:cubicBezTo>
                  <a:pt x="1162" y="947"/>
                  <a:pt x="1170" y="939"/>
                  <a:pt x="1176" y="933"/>
                </a:cubicBezTo>
                <a:cubicBezTo>
                  <a:pt x="1172" y="932"/>
                  <a:pt x="1168" y="933"/>
                  <a:pt x="1168" y="929"/>
                </a:cubicBezTo>
                <a:cubicBezTo>
                  <a:pt x="1166" y="927"/>
                  <a:pt x="1172" y="927"/>
                  <a:pt x="1169" y="926"/>
                </a:cubicBezTo>
                <a:cubicBezTo>
                  <a:pt x="1162" y="927"/>
                  <a:pt x="1162" y="935"/>
                  <a:pt x="1158" y="939"/>
                </a:cubicBezTo>
                <a:close/>
                <a:moveTo>
                  <a:pt x="214" y="934"/>
                </a:moveTo>
                <a:cubicBezTo>
                  <a:pt x="212" y="935"/>
                  <a:pt x="205" y="937"/>
                  <a:pt x="207" y="939"/>
                </a:cubicBezTo>
                <a:cubicBezTo>
                  <a:pt x="209" y="938"/>
                  <a:pt x="216" y="936"/>
                  <a:pt x="214" y="934"/>
                </a:cubicBezTo>
                <a:close/>
                <a:moveTo>
                  <a:pt x="130" y="938"/>
                </a:moveTo>
                <a:cubicBezTo>
                  <a:pt x="133" y="938"/>
                  <a:pt x="134" y="936"/>
                  <a:pt x="134" y="934"/>
                </a:cubicBezTo>
                <a:cubicBezTo>
                  <a:pt x="123" y="930"/>
                  <a:pt x="117" y="944"/>
                  <a:pt x="109" y="949"/>
                </a:cubicBezTo>
                <a:cubicBezTo>
                  <a:pt x="114" y="946"/>
                  <a:pt x="119" y="944"/>
                  <a:pt x="125" y="942"/>
                </a:cubicBezTo>
                <a:cubicBezTo>
                  <a:pt x="125" y="944"/>
                  <a:pt x="125" y="946"/>
                  <a:pt x="126" y="946"/>
                </a:cubicBezTo>
                <a:cubicBezTo>
                  <a:pt x="129" y="946"/>
                  <a:pt x="134" y="941"/>
                  <a:pt x="130" y="938"/>
                </a:cubicBezTo>
                <a:close/>
                <a:moveTo>
                  <a:pt x="1092" y="954"/>
                </a:moveTo>
                <a:cubicBezTo>
                  <a:pt x="1089" y="958"/>
                  <a:pt x="1088" y="956"/>
                  <a:pt x="1086" y="958"/>
                </a:cubicBezTo>
                <a:cubicBezTo>
                  <a:pt x="1090" y="958"/>
                  <a:pt x="1085" y="962"/>
                  <a:pt x="1089" y="962"/>
                </a:cubicBezTo>
                <a:cubicBezTo>
                  <a:pt x="1091" y="959"/>
                  <a:pt x="1091" y="957"/>
                  <a:pt x="1092" y="954"/>
                </a:cubicBezTo>
                <a:close/>
                <a:moveTo>
                  <a:pt x="972" y="962"/>
                </a:moveTo>
                <a:cubicBezTo>
                  <a:pt x="972" y="959"/>
                  <a:pt x="974" y="963"/>
                  <a:pt x="975" y="961"/>
                </a:cubicBezTo>
                <a:cubicBezTo>
                  <a:pt x="975" y="958"/>
                  <a:pt x="975" y="958"/>
                  <a:pt x="975" y="958"/>
                </a:cubicBezTo>
                <a:cubicBezTo>
                  <a:pt x="973" y="958"/>
                  <a:pt x="970" y="961"/>
                  <a:pt x="972" y="962"/>
                </a:cubicBezTo>
                <a:close/>
                <a:moveTo>
                  <a:pt x="1072" y="960"/>
                </a:moveTo>
                <a:cubicBezTo>
                  <a:pt x="1076" y="961"/>
                  <a:pt x="1077" y="966"/>
                  <a:pt x="1076" y="959"/>
                </a:cubicBezTo>
                <a:cubicBezTo>
                  <a:pt x="1076" y="959"/>
                  <a:pt x="1077" y="958"/>
                  <a:pt x="1076" y="958"/>
                </a:cubicBezTo>
                <a:cubicBezTo>
                  <a:pt x="1077" y="961"/>
                  <a:pt x="1072" y="957"/>
                  <a:pt x="1072" y="960"/>
                </a:cubicBezTo>
                <a:close/>
                <a:moveTo>
                  <a:pt x="1114" y="963"/>
                </a:moveTo>
                <a:cubicBezTo>
                  <a:pt x="1112" y="961"/>
                  <a:pt x="1108" y="963"/>
                  <a:pt x="1107" y="963"/>
                </a:cubicBezTo>
                <a:cubicBezTo>
                  <a:pt x="1108" y="963"/>
                  <a:pt x="1108" y="964"/>
                  <a:pt x="1107" y="965"/>
                </a:cubicBezTo>
                <a:cubicBezTo>
                  <a:pt x="1110" y="962"/>
                  <a:pt x="1113" y="966"/>
                  <a:pt x="1114" y="963"/>
                </a:cubicBezTo>
                <a:close/>
                <a:moveTo>
                  <a:pt x="26" y="975"/>
                </a:moveTo>
                <a:cubicBezTo>
                  <a:pt x="28" y="971"/>
                  <a:pt x="29" y="976"/>
                  <a:pt x="34" y="975"/>
                </a:cubicBezTo>
                <a:cubicBezTo>
                  <a:pt x="37" y="971"/>
                  <a:pt x="36" y="968"/>
                  <a:pt x="38" y="964"/>
                </a:cubicBezTo>
                <a:cubicBezTo>
                  <a:pt x="32" y="965"/>
                  <a:pt x="27" y="972"/>
                  <a:pt x="26" y="975"/>
                </a:cubicBezTo>
                <a:close/>
                <a:moveTo>
                  <a:pt x="1040" y="979"/>
                </a:moveTo>
                <a:cubicBezTo>
                  <a:pt x="1039" y="979"/>
                  <a:pt x="1038" y="978"/>
                  <a:pt x="1038" y="978"/>
                </a:cubicBezTo>
                <a:cubicBezTo>
                  <a:pt x="1028" y="984"/>
                  <a:pt x="1017" y="989"/>
                  <a:pt x="1009" y="997"/>
                </a:cubicBezTo>
                <a:cubicBezTo>
                  <a:pt x="1000" y="995"/>
                  <a:pt x="992" y="1002"/>
                  <a:pt x="987" y="1007"/>
                </a:cubicBezTo>
                <a:cubicBezTo>
                  <a:pt x="989" y="1007"/>
                  <a:pt x="989" y="1008"/>
                  <a:pt x="988" y="1009"/>
                </a:cubicBezTo>
                <a:cubicBezTo>
                  <a:pt x="1000" y="1009"/>
                  <a:pt x="1004" y="997"/>
                  <a:pt x="1014" y="998"/>
                </a:cubicBezTo>
                <a:cubicBezTo>
                  <a:pt x="1018" y="994"/>
                  <a:pt x="1024" y="991"/>
                  <a:pt x="1027" y="986"/>
                </a:cubicBezTo>
                <a:cubicBezTo>
                  <a:pt x="1033" y="986"/>
                  <a:pt x="1033" y="986"/>
                  <a:pt x="1033" y="986"/>
                </a:cubicBezTo>
                <a:cubicBezTo>
                  <a:pt x="1031" y="978"/>
                  <a:pt x="1039" y="983"/>
                  <a:pt x="1040" y="979"/>
                </a:cubicBezTo>
                <a:close/>
                <a:moveTo>
                  <a:pt x="928" y="1013"/>
                </a:moveTo>
                <a:cubicBezTo>
                  <a:pt x="930" y="1010"/>
                  <a:pt x="933" y="1014"/>
                  <a:pt x="935" y="1014"/>
                </a:cubicBezTo>
                <a:cubicBezTo>
                  <a:pt x="938" y="1007"/>
                  <a:pt x="947" y="1006"/>
                  <a:pt x="950" y="999"/>
                </a:cubicBezTo>
                <a:cubicBezTo>
                  <a:pt x="942" y="1003"/>
                  <a:pt x="932" y="1008"/>
                  <a:pt x="928" y="1013"/>
                </a:cubicBezTo>
                <a:close/>
                <a:moveTo>
                  <a:pt x="233" y="1024"/>
                </a:moveTo>
                <a:cubicBezTo>
                  <a:pt x="231" y="1027"/>
                  <a:pt x="227" y="1027"/>
                  <a:pt x="225" y="1030"/>
                </a:cubicBezTo>
                <a:cubicBezTo>
                  <a:pt x="229" y="1030"/>
                  <a:pt x="234" y="1026"/>
                  <a:pt x="233" y="1024"/>
                </a:cubicBezTo>
                <a:close/>
                <a:moveTo>
                  <a:pt x="89" y="1041"/>
                </a:moveTo>
                <a:cubicBezTo>
                  <a:pt x="86" y="1044"/>
                  <a:pt x="85" y="1040"/>
                  <a:pt x="84" y="1040"/>
                </a:cubicBezTo>
                <a:cubicBezTo>
                  <a:pt x="76" y="1046"/>
                  <a:pt x="66" y="1047"/>
                  <a:pt x="58" y="1055"/>
                </a:cubicBezTo>
                <a:cubicBezTo>
                  <a:pt x="59" y="1056"/>
                  <a:pt x="61" y="1056"/>
                  <a:pt x="63" y="1057"/>
                </a:cubicBezTo>
                <a:cubicBezTo>
                  <a:pt x="66" y="1047"/>
                  <a:pt x="79" y="1051"/>
                  <a:pt x="84" y="1044"/>
                </a:cubicBezTo>
                <a:cubicBezTo>
                  <a:pt x="86" y="1044"/>
                  <a:pt x="87" y="1045"/>
                  <a:pt x="88" y="1045"/>
                </a:cubicBezTo>
                <a:cubicBezTo>
                  <a:pt x="87" y="1042"/>
                  <a:pt x="92" y="1042"/>
                  <a:pt x="89" y="1041"/>
                </a:cubicBezTo>
                <a:close/>
                <a:moveTo>
                  <a:pt x="224" y="1053"/>
                </a:moveTo>
                <a:cubicBezTo>
                  <a:pt x="225" y="1048"/>
                  <a:pt x="222" y="1048"/>
                  <a:pt x="221" y="1045"/>
                </a:cubicBezTo>
                <a:cubicBezTo>
                  <a:pt x="222" y="1043"/>
                  <a:pt x="225" y="1043"/>
                  <a:pt x="224" y="1040"/>
                </a:cubicBezTo>
                <a:cubicBezTo>
                  <a:pt x="218" y="1039"/>
                  <a:pt x="223" y="1047"/>
                  <a:pt x="215" y="1045"/>
                </a:cubicBezTo>
                <a:cubicBezTo>
                  <a:pt x="214" y="1051"/>
                  <a:pt x="206" y="1050"/>
                  <a:pt x="205" y="1056"/>
                </a:cubicBezTo>
                <a:cubicBezTo>
                  <a:pt x="206" y="1056"/>
                  <a:pt x="209" y="1056"/>
                  <a:pt x="210" y="1057"/>
                </a:cubicBezTo>
                <a:cubicBezTo>
                  <a:pt x="218" y="1074"/>
                  <a:pt x="194" y="1065"/>
                  <a:pt x="192" y="1077"/>
                </a:cubicBezTo>
                <a:cubicBezTo>
                  <a:pt x="195" y="1078"/>
                  <a:pt x="192" y="1074"/>
                  <a:pt x="195" y="1074"/>
                </a:cubicBezTo>
                <a:cubicBezTo>
                  <a:pt x="195" y="1077"/>
                  <a:pt x="199" y="1076"/>
                  <a:pt x="200" y="1079"/>
                </a:cubicBezTo>
                <a:cubicBezTo>
                  <a:pt x="196" y="1087"/>
                  <a:pt x="206" y="1075"/>
                  <a:pt x="208" y="1073"/>
                </a:cubicBezTo>
                <a:cubicBezTo>
                  <a:pt x="210" y="1074"/>
                  <a:pt x="210" y="1074"/>
                  <a:pt x="210" y="1076"/>
                </a:cubicBezTo>
                <a:cubicBezTo>
                  <a:pt x="209" y="1080"/>
                  <a:pt x="205" y="1081"/>
                  <a:pt x="207" y="1084"/>
                </a:cubicBezTo>
                <a:cubicBezTo>
                  <a:pt x="209" y="1081"/>
                  <a:pt x="214" y="1082"/>
                  <a:pt x="213" y="1077"/>
                </a:cubicBezTo>
                <a:cubicBezTo>
                  <a:pt x="217" y="1077"/>
                  <a:pt x="220" y="1077"/>
                  <a:pt x="220" y="1073"/>
                </a:cubicBezTo>
                <a:cubicBezTo>
                  <a:pt x="220" y="1071"/>
                  <a:pt x="216" y="1073"/>
                  <a:pt x="217" y="1070"/>
                </a:cubicBezTo>
                <a:cubicBezTo>
                  <a:pt x="220" y="1059"/>
                  <a:pt x="230" y="1064"/>
                  <a:pt x="237" y="1062"/>
                </a:cubicBezTo>
                <a:cubicBezTo>
                  <a:pt x="235" y="1059"/>
                  <a:pt x="233" y="1057"/>
                  <a:pt x="232" y="1052"/>
                </a:cubicBezTo>
                <a:cubicBezTo>
                  <a:pt x="230" y="1053"/>
                  <a:pt x="227" y="1053"/>
                  <a:pt x="224" y="1053"/>
                </a:cubicBezTo>
                <a:close/>
                <a:moveTo>
                  <a:pt x="949" y="1049"/>
                </a:moveTo>
                <a:cubicBezTo>
                  <a:pt x="947" y="1051"/>
                  <a:pt x="940" y="1048"/>
                  <a:pt x="940" y="1053"/>
                </a:cubicBezTo>
                <a:cubicBezTo>
                  <a:pt x="943" y="1052"/>
                  <a:pt x="951" y="1049"/>
                  <a:pt x="949" y="1049"/>
                </a:cubicBezTo>
                <a:close/>
                <a:moveTo>
                  <a:pt x="103" y="1058"/>
                </a:moveTo>
                <a:cubicBezTo>
                  <a:pt x="104" y="1062"/>
                  <a:pt x="99" y="1060"/>
                  <a:pt x="99" y="1063"/>
                </a:cubicBezTo>
                <a:cubicBezTo>
                  <a:pt x="103" y="1063"/>
                  <a:pt x="103" y="1063"/>
                  <a:pt x="103" y="1063"/>
                </a:cubicBezTo>
                <a:cubicBezTo>
                  <a:pt x="101" y="1060"/>
                  <a:pt x="107" y="1059"/>
                  <a:pt x="103" y="1058"/>
                </a:cubicBezTo>
                <a:close/>
                <a:moveTo>
                  <a:pt x="1003" y="1090"/>
                </a:moveTo>
                <a:cubicBezTo>
                  <a:pt x="1009" y="1089"/>
                  <a:pt x="1011" y="1085"/>
                  <a:pt x="1018" y="1085"/>
                </a:cubicBezTo>
                <a:cubicBezTo>
                  <a:pt x="1017" y="1090"/>
                  <a:pt x="1011" y="1088"/>
                  <a:pt x="1009" y="1092"/>
                </a:cubicBezTo>
                <a:cubicBezTo>
                  <a:pt x="1021" y="1091"/>
                  <a:pt x="1020" y="1078"/>
                  <a:pt x="1034" y="1079"/>
                </a:cubicBezTo>
                <a:cubicBezTo>
                  <a:pt x="1036" y="1077"/>
                  <a:pt x="1033" y="1077"/>
                  <a:pt x="1035" y="1076"/>
                </a:cubicBezTo>
                <a:cubicBezTo>
                  <a:pt x="1045" y="1073"/>
                  <a:pt x="1060" y="1066"/>
                  <a:pt x="1059" y="1060"/>
                </a:cubicBezTo>
                <a:cubicBezTo>
                  <a:pt x="1042" y="1070"/>
                  <a:pt x="1018" y="1077"/>
                  <a:pt x="1003" y="1090"/>
                </a:cubicBezTo>
                <a:close/>
                <a:moveTo>
                  <a:pt x="938" y="1063"/>
                </a:moveTo>
                <a:cubicBezTo>
                  <a:pt x="933" y="1062"/>
                  <a:pt x="925" y="1068"/>
                  <a:pt x="924" y="1070"/>
                </a:cubicBezTo>
                <a:cubicBezTo>
                  <a:pt x="927" y="1066"/>
                  <a:pt x="935" y="1067"/>
                  <a:pt x="938" y="1063"/>
                </a:cubicBezTo>
                <a:close/>
                <a:moveTo>
                  <a:pt x="912" y="1070"/>
                </a:moveTo>
                <a:cubicBezTo>
                  <a:pt x="907" y="1075"/>
                  <a:pt x="901" y="1075"/>
                  <a:pt x="895" y="1070"/>
                </a:cubicBezTo>
                <a:cubicBezTo>
                  <a:pt x="888" y="1078"/>
                  <a:pt x="875" y="1077"/>
                  <a:pt x="870" y="1086"/>
                </a:cubicBezTo>
                <a:cubicBezTo>
                  <a:pt x="871" y="1089"/>
                  <a:pt x="872" y="1088"/>
                  <a:pt x="871" y="1092"/>
                </a:cubicBezTo>
                <a:cubicBezTo>
                  <a:pt x="880" y="1093"/>
                  <a:pt x="881" y="1087"/>
                  <a:pt x="886" y="1084"/>
                </a:cubicBezTo>
                <a:cubicBezTo>
                  <a:pt x="883" y="1084"/>
                  <a:pt x="880" y="1087"/>
                  <a:pt x="878" y="1085"/>
                </a:cubicBezTo>
                <a:cubicBezTo>
                  <a:pt x="885" y="1085"/>
                  <a:pt x="885" y="1078"/>
                  <a:pt x="893" y="1079"/>
                </a:cubicBezTo>
                <a:cubicBezTo>
                  <a:pt x="893" y="1081"/>
                  <a:pt x="892" y="1081"/>
                  <a:pt x="892" y="1083"/>
                </a:cubicBezTo>
                <a:cubicBezTo>
                  <a:pt x="901" y="1081"/>
                  <a:pt x="911" y="1078"/>
                  <a:pt x="917" y="1072"/>
                </a:cubicBezTo>
                <a:cubicBezTo>
                  <a:pt x="914" y="1072"/>
                  <a:pt x="909" y="1073"/>
                  <a:pt x="912" y="1070"/>
                </a:cubicBezTo>
                <a:close/>
                <a:moveTo>
                  <a:pt x="720" y="1088"/>
                </a:moveTo>
                <a:cubicBezTo>
                  <a:pt x="720" y="1088"/>
                  <a:pt x="726" y="1085"/>
                  <a:pt x="725" y="1084"/>
                </a:cubicBezTo>
                <a:cubicBezTo>
                  <a:pt x="723" y="1085"/>
                  <a:pt x="717" y="1086"/>
                  <a:pt x="720" y="1088"/>
                </a:cubicBezTo>
                <a:close/>
                <a:moveTo>
                  <a:pt x="960" y="1100"/>
                </a:moveTo>
                <a:cubicBezTo>
                  <a:pt x="964" y="1100"/>
                  <a:pt x="967" y="1098"/>
                  <a:pt x="971" y="1096"/>
                </a:cubicBezTo>
                <a:cubicBezTo>
                  <a:pt x="971" y="1094"/>
                  <a:pt x="969" y="1094"/>
                  <a:pt x="971" y="1092"/>
                </a:cubicBezTo>
                <a:cubicBezTo>
                  <a:pt x="968" y="1094"/>
                  <a:pt x="966" y="1090"/>
                  <a:pt x="966" y="1094"/>
                </a:cubicBezTo>
                <a:cubicBezTo>
                  <a:pt x="965" y="1096"/>
                  <a:pt x="970" y="1093"/>
                  <a:pt x="970" y="1096"/>
                </a:cubicBezTo>
                <a:cubicBezTo>
                  <a:pt x="966" y="1097"/>
                  <a:pt x="963" y="1098"/>
                  <a:pt x="960" y="1100"/>
                </a:cubicBezTo>
                <a:close/>
                <a:moveTo>
                  <a:pt x="915" y="1103"/>
                </a:moveTo>
                <a:cubicBezTo>
                  <a:pt x="922" y="1100"/>
                  <a:pt x="929" y="1098"/>
                  <a:pt x="935" y="1094"/>
                </a:cubicBezTo>
                <a:cubicBezTo>
                  <a:pt x="927" y="1095"/>
                  <a:pt x="918" y="1100"/>
                  <a:pt x="915" y="1103"/>
                </a:cubicBezTo>
                <a:close/>
                <a:moveTo>
                  <a:pt x="903" y="1095"/>
                </a:moveTo>
                <a:cubicBezTo>
                  <a:pt x="900" y="1094"/>
                  <a:pt x="899" y="1096"/>
                  <a:pt x="897" y="1095"/>
                </a:cubicBezTo>
                <a:cubicBezTo>
                  <a:pt x="897" y="1099"/>
                  <a:pt x="891" y="1096"/>
                  <a:pt x="893" y="1099"/>
                </a:cubicBezTo>
                <a:cubicBezTo>
                  <a:pt x="895" y="1097"/>
                  <a:pt x="901" y="1098"/>
                  <a:pt x="903" y="1095"/>
                </a:cubicBezTo>
                <a:close/>
                <a:moveTo>
                  <a:pt x="974" y="1099"/>
                </a:moveTo>
                <a:cubicBezTo>
                  <a:pt x="970" y="1100"/>
                  <a:pt x="967" y="1102"/>
                  <a:pt x="964" y="1104"/>
                </a:cubicBezTo>
                <a:cubicBezTo>
                  <a:pt x="969" y="1104"/>
                  <a:pt x="972" y="1101"/>
                  <a:pt x="974" y="1099"/>
                </a:cubicBezTo>
                <a:close/>
                <a:moveTo>
                  <a:pt x="878" y="1116"/>
                </a:moveTo>
                <a:cubicBezTo>
                  <a:pt x="887" y="1110"/>
                  <a:pt x="906" y="1109"/>
                  <a:pt x="911" y="1103"/>
                </a:cubicBezTo>
                <a:cubicBezTo>
                  <a:pt x="910" y="1104"/>
                  <a:pt x="903" y="1105"/>
                  <a:pt x="903" y="1104"/>
                </a:cubicBezTo>
                <a:cubicBezTo>
                  <a:pt x="904" y="1103"/>
                  <a:pt x="907" y="1101"/>
                  <a:pt x="904" y="1100"/>
                </a:cubicBezTo>
                <a:cubicBezTo>
                  <a:pt x="893" y="1105"/>
                  <a:pt x="883" y="1108"/>
                  <a:pt x="873" y="1113"/>
                </a:cubicBezTo>
                <a:cubicBezTo>
                  <a:pt x="876" y="1113"/>
                  <a:pt x="875" y="1116"/>
                  <a:pt x="878" y="1116"/>
                </a:cubicBezTo>
                <a:close/>
                <a:moveTo>
                  <a:pt x="812" y="1117"/>
                </a:moveTo>
                <a:cubicBezTo>
                  <a:pt x="814" y="1114"/>
                  <a:pt x="820" y="1121"/>
                  <a:pt x="820" y="1116"/>
                </a:cubicBezTo>
                <a:cubicBezTo>
                  <a:pt x="819" y="1114"/>
                  <a:pt x="810" y="1115"/>
                  <a:pt x="812" y="1117"/>
                </a:cubicBezTo>
                <a:close/>
                <a:moveTo>
                  <a:pt x="925" y="1142"/>
                </a:moveTo>
                <a:cubicBezTo>
                  <a:pt x="920" y="1144"/>
                  <a:pt x="916" y="1147"/>
                  <a:pt x="911" y="1149"/>
                </a:cubicBezTo>
                <a:cubicBezTo>
                  <a:pt x="917" y="1148"/>
                  <a:pt x="921" y="1146"/>
                  <a:pt x="925" y="1142"/>
                </a:cubicBezTo>
                <a:close/>
                <a:moveTo>
                  <a:pt x="713" y="1155"/>
                </a:moveTo>
                <a:cubicBezTo>
                  <a:pt x="717" y="1153"/>
                  <a:pt x="721" y="1152"/>
                  <a:pt x="724" y="1149"/>
                </a:cubicBezTo>
                <a:cubicBezTo>
                  <a:pt x="721" y="1151"/>
                  <a:pt x="712" y="1152"/>
                  <a:pt x="713" y="1155"/>
                </a:cubicBezTo>
                <a:close/>
                <a:moveTo>
                  <a:pt x="872" y="1168"/>
                </a:moveTo>
                <a:cubicBezTo>
                  <a:pt x="880" y="1167"/>
                  <a:pt x="885" y="1163"/>
                  <a:pt x="890" y="1159"/>
                </a:cubicBezTo>
                <a:cubicBezTo>
                  <a:pt x="897" y="1157"/>
                  <a:pt x="908" y="1154"/>
                  <a:pt x="909" y="1149"/>
                </a:cubicBezTo>
                <a:cubicBezTo>
                  <a:pt x="902" y="1152"/>
                  <a:pt x="893" y="1157"/>
                  <a:pt x="885" y="1158"/>
                </a:cubicBezTo>
                <a:cubicBezTo>
                  <a:pt x="886" y="1163"/>
                  <a:pt x="874" y="1163"/>
                  <a:pt x="872" y="1168"/>
                </a:cubicBezTo>
                <a:close/>
                <a:moveTo>
                  <a:pt x="1138" y="208"/>
                </a:moveTo>
                <a:cubicBezTo>
                  <a:pt x="1129" y="210"/>
                  <a:pt x="1123" y="214"/>
                  <a:pt x="1123" y="223"/>
                </a:cubicBezTo>
                <a:cubicBezTo>
                  <a:pt x="1124" y="224"/>
                  <a:pt x="1126" y="226"/>
                  <a:pt x="1129" y="225"/>
                </a:cubicBezTo>
                <a:cubicBezTo>
                  <a:pt x="1131" y="223"/>
                  <a:pt x="1128" y="220"/>
                  <a:pt x="1132" y="219"/>
                </a:cubicBezTo>
                <a:cubicBezTo>
                  <a:pt x="1132" y="221"/>
                  <a:pt x="1132" y="221"/>
                  <a:pt x="1132" y="221"/>
                </a:cubicBezTo>
                <a:cubicBezTo>
                  <a:pt x="1136" y="219"/>
                  <a:pt x="1139" y="213"/>
                  <a:pt x="1138" y="208"/>
                </a:cubicBezTo>
                <a:close/>
                <a:moveTo>
                  <a:pt x="1097" y="931"/>
                </a:moveTo>
                <a:cubicBezTo>
                  <a:pt x="1098" y="929"/>
                  <a:pt x="1096" y="925"/>
                  <a:pt x="1099" y="923"/>
                </a:cubicBezTo>
                <a:cubicBezTo>
                  <a:pt x="1097" y="922"/>
                  <a:pt x="1096" y="921"/>
                  <a:pt x="1095" y="920"/>
                </a:cubicBezTo>
                <a:cubicBezTo>
                  <a:pt x="1093" y="926"/>
                  <a:pt x="1082" y="928"/>
                  <a:pt x="1085" y="936"/>
                </a:cubicBezTo>
                <a:cubicBezTo>
                  <a:pt x="1087" y="931"/>
                  <a:pt x="1091" y="928"/>
                  <a:pt x="1097" y="931"/>
                </a:cubicBezTo>
                <a:close/>
                <a:moveTo>
                  <a:pt x="1152" y="971"/>
                </a:moveTo>
                <a:cubicBezTo>
                  <a:pt x="1156" y="976"/>
                  <a:pt x="1150" y="978"/>
                  <a:pt x="1151" y="981"/>
                </a:cubicBezTo>
                <a:cubicBezTo>
                  <a:pt x="1154" y="978"/>
                  <a:pt x="1161" y="979"/>
                  <a:pt x="1160" y="972"/>
                </a:cubicBezTo>
                <a:cubicBezTo>
                  <a:pt x="1157" y="971"/>
                  <a:pt x="1154" y="971"/>
                  <a:pt x="1152" y="971"/>
                </a:cubicBezTo>
                <a:close/>
                <a:moveTo>
                  <a:pt x="1069" y="974"/>
                </a:moveTo>
                <a:cubicBezTo>
                  <a:pt x="1067" y="975"/>
                  <a:pt x="1066" y="977"/>
                  <a:pt x="1065" y="979"/>
                </a:cubicBezTo>
                <a:cubicBezTo>
                  <a:pt x="1064" y="978"/>
                  <a:pt x="1063" y="977"/>
                  <a:pt x="1060" y="977"/>
                </a:cubicBezTo>
                <a:cubicBezTo>
                  <a:pt x="1062" y="985"/>
                  <a:pt x="1073" y="982"/>
                  <a:pt x="1077" y="977"/>
                </a:cubicBezTo>
                <a:cubicBezTo>
                  <a:pt x="1073" y="979"/>
                  <a:pt x="1073" y="974"/>
                  <a:pt x="1069" y="974"/>
                </a:cubicBezTo>
                <a:close/>
                <a:moveTo>
                  <a:pt x="1015" y="1019"/>
                </a:moveTo>
                <a:cubicBezTo>
                  <a:pt x="1015" y="1021"/>
                  <a:pt x="1010" y="1023"/>
                  <a:pt x="1013" y="1024"/>
                </a:cubicBezTo>
                <a:cubicBezTo>
                  <a:pt x="1014" y="1021"/>
                  <a:pt x="1019" y="1022"/>
                  <a:pt x="1021" y="1020"/>
                </a:cubicBezTo>
                <a:cubicBezTo>
                  <a:pt x="1022" y="1016"/>
                  <a:pt x="1015" y="1018"/>
                  <a:pt x="1016" y="1014"/>
                </a:cubicBezTo>
                <a:cubicBezTo>
                  <a:pt x="1023" y="1013"/>
                  <a:pt x="1021" y="1005"/>
                  <a:pt x="1027" y="1005"/>
                </a:cubicBezTo>
                <a:cubicBezTo>
                  <a:pt x="1028" y="1001"/>
                  <a:pt x="1026" y="1000"/>
                  <a:pt x="1024" y="999"/>
                </a:cubicBezTo>
                <a:cubicBezTo>
                  <a:pt x="1020" y="1003"/>
                  <a:pt x="1016" y="1007"/>
                  <a:pt x="1012" y="1012"/>
                </a:cubicBezTo>
                <a:cubicBezTo>
                  <a:pt x="1010" y="1012"/>
                  <a:pt x="1011" y="1008"/>
                  <a:pt x="1009" y="1008"/>
                </a:cubicBezTo>
                <a:cubicBezTo>
                  <a:pt x="1004" y="1017"/>
                  <a:pt x="990" y="1020"/>
                  <a:pt x="984" y="1030"/>
                </a:cubicBezTo>
                <a:cubicBezTo>
                  <a:pt x="988" y="1032"/>
                  <a:pt x="987" y="1027"/>
                  <a:pt x="989" y="1027"/>
                </a:cubicBezTo>
                <a:cubicBezTo>
                  <a:pt x="998" y="1028"/>
                  <a:pt x="1005" y="1014"/>
                  <a:pt x="1015" y="1019"/>
                </a:cubicBezTo>
                <a:close/>
                <a:moveTo>
                  <a:pt x="910" y="1114"/>
                </a:moveTo>
                <a:cubicBezTo>
                  <a:pt x="897" y="1124"/>
                  <a:pt x="876" y="1122"/>
                  <a:pt x="863" y="1132"/>
                </a:cubicBezTo>
                <a:cubicBezTo>
                  <a:pt x="857" y="1129"/>
                  <a:pt x="843" y="1133"/>
                  <a:pt x="841" y="1139"/>
                </a:cubicBezTo>
                <a:cubicBezTo>
                  <a:pt x="839" y="1138"/>
                  <a:pt x="836" y="1137"/>
                  <a:pt x="836" y="1134"/>
                </a:cubicBezTo>
                <a:cubicBezTo>
                  <a:pt x="838" y="1129"/>
                  <a:pt x="849" y="1134"/>
                  <a:pt x="848" y="1126"/>
                </a:cubicBezTo>
                <a:cubicBezTo>
                  <a:pt x="841" y="1128"/>
                  <a:pt x="829" y="1131"/>
                  <a:pt x="831" y="1137"/>
                </a:cubicBezTo>
                <a:cubicBezTo>
                  <a:pt x="829" y="1137"/>
                  <a:pt x="829" y="1139"/>
                  <a:pt x="827" y="1138"/>
                </a:cubicBezTo>
                <a:cubicBezTo>
                  <a:pt x="827" y="1142"/>
                  <a:pt x="831" y="1141"/>
                  <a:pt x="830" y="1145"/>
                </a:cubicBezTo>
                <a:cubicBezTo>
                  <a:pt x="828" y="1146"/>
                  <a:pt x="825" y="1147"/>
                  <a:pt x="822" y="1148"/>
                </a:cubicBezTo>
                <a:cubicBezTo>
                  <a:pt x="821" y="1152"/>
                  <a:pt x="827" y="1149"/>
                  <a:pt x="828" y="1151"/>
                </a:cubicBezTo>
                <a:cubicBezTo>
                  <a:pt x="824" y="1157"/>
                  <a:pt x="822" y="1166"/>
                  <a:pt x="813" y="1168"/>
                </a:cubicBezTo>
                <a:cubicBezTo>
                  <a:pt x="815" y="1171"/>
                  <a:pt x="819" y="1167"/>
                  <a:pt x="819" y="1169"/>
                </a:cubicBezTo>
                <a:cubicBezTo>
                  <a:pt x="814" y="1172"/>
                  <a:pt x="807" y="1182"/>
                  <a:pt x="798" y="1176"/>
                </a:cubicBezTo>
                <a:cubicBezTo>
                  <a:pt x="800" y="1170"/>
                  <a:pt x="804" y="1165"/>
                  <a:pt x="810" y="1162"/>
                </a:cubicBezTo>
                <a:cubicBezTo>
                  <a:pt x="807" y="1160"/>
                  <a:pt x="811" y="1156"/>
                  <a:pt x="809" y="1153"/>
                </a:cubicBezTo>
                <a:cubicBezTo>
                  <a:pt x="802" y="1152"/>
                  <a:pt x="790" y="1156"/>
                  <a:pt x="784" y="1161"/>
                </a:cubicBezTo>
                <a:cubicBezTo>
                  <a:pt x="770" y="1155"/>
                  <a:pt x="771" y="1176"/>
                  <a:pt x="773" y="1184"/>
                </a:cubicBezTo>
                <a:cubicBezTo>
                  <a:pt x="778" y="1178"/>
                  <a:pt x="783" y="1191"/>
                  <a:pt x="788" y="1194"/>
                </a:cubicBezTo>
                <a:cubicBezTo>
                  <a:pt x="797" y="1185"/>
                  <a:pt x="809" y="1181"/>
                  <a:pt x="821" y="1176"/>
                </a:cubicBezTo>
                <a:cubicBezTo>
                  <a:pt x="823" y="1167"/>
                  <a:pt x="835" y="1169"/>
                  <a:pt x="835" y="1159"/>
                </a:cubicBezTo>
                <a:cubicBezTo>
                  <a:pt x="846" y="1154"/>
                  <a:pt x="857" y="1150"/>
                  <a:pt x="866" y="1143"/>
                </a:cubicBezTo>
                <a:cubicBezTo>
                  <a:pt x="866" y="1141"/>
                  <a:pt x="861" y="1143"/>
                  <a:pt x="862" y="1139"/>
                </a:cubicBezTo>
                <a:cubicBezTo>
                  <a:pt x="869" y="1135"/>
                  <a:pt x="879" y="1137"/>
                  <a:pt x="886" y="1135"/>
                </a:cubicBezTo>
                <a:cubicBezTo>
                  <a:pt x="899" y="1126"/>
                  <a:pt x="914" y="1127"/>
                  <a:pt x="930" y="1121"/>
                </a:cubicBezTo>
                <a:cubicBezTo>
                  <a:pt x="930" y="1118"/>
                  <a:pt x="932" y="1118"/>
                  <a:pt x="932" y="1116"/>
                </a:cubicBezTo>
                <a:cubicBezTo>
                  <a:pt x="925" y="1119"/>
                  <a:pt x="920" y="1120"/>
                  <a:pt x="910" y="1122"/>
                </a:cubicBezTo>
                <a:cubicBezTo>
                  <a:pt x="911" y="1120"/>
                  <a:pt x="913" y="1115"/>
                  <a:pt x="910" y="1114"/>
                </a:cubicBezTo>
                <a:close/>
                <a:moveTo>
                  <a:pt x="856" y="1146"/>
                </a:moveTo>
                <a:cubicBezTo>
                  <a:pt x="851" y="1147"/>
                  <a:pt x="846" y="1149"/>
                  <a:pt x="840" y="1148"/>
                </a:cubicBezTo>
                <a:cubicBezTo>
                  <a:pt x="845" y="1146"/>
                  <a:pt x="851" y="1140"/>
                  <a:pt x="857" y="1141"/>
                </a:cubicBezTo>
                <a:cubicBezTo>
                  <a:pt x="857" y="1143"/>
                  <a:pt x="855" y="1143"/>
                  <a:pt x="856" y="1146"/>
                </a:cubicBezTo>
                <a:close/>
                <a:moveTo>
                  <a:pt x="645" y="1128"/>
                </a:moveTo>
                <a:cubicBezTo>
                  <a:pt x="633" y="1130"/>
                  <a:pt x="623" y="1134"/>
                  <a:pt x="613" y="1138"/>
                </a:cubicBezTo>
                <a:cubicBezTo>
                  <a:pt x="617" y="1140"/>
                  <a:pt x="619" y="1140"/>
                  <a:pt x="616" y="1143"/>
                </a:cubicBezTo>
                <a:cubicBezTo>
                  <a:pt x="616" y="1144"/>
                  <a:pt x="618" y="1144"/>
                  <a:pt x="618" y="1146"/>
                </a:cubicBezTo>
                <a:cubicBezTo>
                  <a:pt x="627" y="1143"/>
                  <a:pt x="633" y="1139"/>
                  <a:pt x="641" y="1136"/>
                </a:cubicBezTo>
                <a:cubicBezTo>
                  <a:pt x="641" y="1133"/>
                  <a:pt x="642" y="1130"/>
                  <a:pt x="645" y="1128"/>
                </a:cubicBezTo>
                <a:close/>
                <a:moveTo>
                  <a:pt x="619" y="1141"/>
                </a:moveTo>
                <a:cubicBezTo>
                  <a:pt x="619" y="1137"/>
                  <a:pt x="625" y="1139"/>
                  <a:pt x="627" y="1137"/>
                </a:cubicBezTo>
                <a:cubicBezTo>
                  <a:pt x="626" y="1141"/>
                  <a:pt x="622" y="1140"/>
                  <a:pt x="619" y="1141"/>
                </a:cubicBezTo>
                <a:close/>
              </a:path>
            </a:pathLst>
          </a:custGeom>
          <a:blipFill rotWithShape="0">
            <a:blip r:embed="rId1"/>
            <a:tile tx="-82550" ty="31750" sx="60000" sy="71000" flip="none" algn="tr"/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p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303020" y="1456055"/>
            <a:ext cx="4514215" cy="4589780"/>
            <a:chOff x="2052" y="2293"/>
            <a:chExt cx="7109" cy="7228"/>
          </a:xfrm>
        </p:grpSpPr>
        <p:sp>
          <p:nvSpPr>
            <p:cNvPr id="6" name="文本框 5"/>
            <p:cNvSpPr txBox="1"/>
            <p:nvPr/>
          </p:nvSpPr>
          <p:spPr>
            <a:xfrm>
              <a:off x="2955" y="2293"/>
              <a:ext cx="620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zh-CN"/>
                <a:t>传统面包店</a:t>
              </a:r>
              <a:endParaRPr lang="zh-CN" altLang="zh-CN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955" y="3423"/>
              <a:ext cx="345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面包</a:t>
              </a:r>
              <a:r>
                <a:rPr lang="en-US" altLang="zh-CN"/>
                <a:t>+</a:t>
              </a:r>
              <a:r>
                <a:rPr lang="zh-CN" altLang="en-US"/>
                <a:t>蛋糕店</a:t>
              </a:r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955" y="4537"/>
              <a:ext cx="2968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面包</a:t>
              </a:r>
              <a:r>
                <a:rPr lang="en-US" altLang="zh-CN"/>
                <a:t>+</a:t>
              </a:r>
              <a:r>
                <a:rPr lang="zh-CN" altLang="en-US"/>
                <a:t>蛋糕</a:t>
              </a:r>
              <a:r>
                <a:rPr lang="en-US" altLang="zh-CN"/>
                <a:t>+</a:t>
              </a:r>
              <a:r>
                <a:rPr lang="zh-CN" altLang="en-US"/>
                <a:t>茶饮</a:t>
              </a:r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955" y="5649"/>
              <a:ext cx="411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咖啡</a:t>
              </a:r>
              <a:r>
                <a:rPr lang="en-US" altLang="zh-CN"/>
                <a:t>+</a:t>
              </a:r>
              <a:r>
                <a:rPr lang="zh-CN" altLang="en-US"/>
                <a:t>西点</a:t>
              </a:r>
              <a:endParaRPr lang="zh-CN" altLang="en-US"/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2052" y="3537"/>
              <a:ext cx="313" cy="352"/>
              <a:chOff x="8245" y="2389"/>
              <a:chExt cx="736" cy="736"/>
            </a:xfrm>
          </p:grpSpPr>
          <p:sp>
            <p:nvSpPr>
              <p:cNvPr id="13" name="椭圆 12"/>
              <p:cNvSpPr/>
              <p:nvPr/>
            </p:nvSpPr>
            <p:spPr>
              <a:xfrm>
                <a:off x="8245" y="2389"/>
                <a:ext cx="737" cy="737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rgbClr val="612D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8300" y="2446"/>
                <a:ext cx="624" cy="6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2052" y="4651"/>
              <a:ext cx="313" cy="352"/>
              <a:chOff x="8245" y="2389"/>
              <a:chExt cx="736" cy="736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8245" y="2389"/>
                <a:ext cx="737" cy="737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rgbClr val="612D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8300" y="2446"/>
                <a:ext cx="624" cy="6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2052" y="5763"/>
              <a:ext cx="313" cy="352"/>
              <a:chOff x="8245" y="2389"/>
              <a:chExt cx="736" cy="736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8245" y="2389"/>
                <a:ext cx="737" cy="737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rgbClr val="612D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8300" y="2446"/>
                <a:ext cx="624" cy="6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2052" y="2423"/>
              <a:ext cx="313" cy="352"/>
              <a:chOff x="8245" y="2389"/>
              <a:chExt cx="736" cy="736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8245" y="2389"/>
                <a:ext cx="737" cy="737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rgbClr val="612D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8300" y="2446"/>
                <a:ext cx="624" cy="6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2052" y="6879"/>
              <a:ext cx="313" cy="352"/>
              <a:chOff x="8245" y="2389"/>
              <a:chExt cx="736" cy="736"/>
            </a:xfrm>
          </p:grpSpPr>
          <p:sp>
            <p:nvSpPr>
              <p:cNvPr id="34" name="椭圆 33"/>
              <p:cNvSpPr/>
              <p:nvPr/>
            </p:nvSpPr>
            <p:spPr>
              <a:xfrm>
                <a:off x="8245" y="2389"/>
                <a:ext cx="737" cy="737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rgbClr val="612D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8300" y="2446"/>
                <a:ext cx="624" cy="6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2052" y="7993"/>
              <a:ext cx="313" cy="352"/>
              <a:chOff x="8245" y="2389"/>
              <a:chExt cx="736" cy="736"/>
            </a:xfrm>
          </p:grpSpPr>
          <p:sp>
            <p:nvSpPr>
              <p:cNvPr id="37" name="椭圆 36"/>
              <p:cNvSpPr/>
              <p:nvPr/>
            </p:nvSpPr>
            <p:spPr>
              <a:xfrm>
                <a:off x="8245" y="2389"/>
                <a:ext cx="737" cy="737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rgbClr val="612D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8" name="椭圆 37"/>
              <p:cNvSpPr/>
              <p:nvPr/>
            </p:nvSpPr>
            <p:spPr>
              <a:xfrm>
                <a:off x="8300" y="2446"/>
                <a:ext cx="624" cy="6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</p:grpSp>
        <p:sp>
          <p:nvSpPr>
            <p:cNvPr id="2" name="文本框 1"/>
            <p:cNvSpPr txBox="1"/>
            <p:nvPr/>
          </p:nvSpPr>
          <p:spPr>
            <a:xfrm>
              <a:off x="2955" y="6765"/>
              <a:ext cx="5552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咖啡</a:t>
              </a:r>
              <a:r>
                <a:rPr lang="en-US" altLang="zh-CN"/>
                <a:t>+</a:t>
              </a:r>
              <a:r>
                <a:rPr lang="zh-CN" altLang="en-US"/>
                <a:t>西点</a:t>
              </a:r>
              <a:r>
                <a:rPr lang="en-US" altLang="zh-CN"/>
                <a:t>+</a:t>
              </a:r>
              <a:r>
                <a:rPr lang="zh-CN" altLang="en-US"/>
                <a:t>简餐</a:t>
              </a:r>
              <a:endParaRPr lang="zh-CN" altLang="en-US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947" y="7877"/>
              <a:ext cx="5552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咖啡</a:t>
              </a:r>
              <a:r>
                <a:rPr lang="en-US" altLang="zh-CN"/>
                <a:t>+</a:t>
              </a:r>
              <a:r>
                <a:rPr lang="zh-CN" altLang="en-US"/>
                <a:t>书吧</a:t>
              </a:r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2955" y="8941"/>
              <a:ext cx="5552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/>
                <a:t>......</a:t>
              </a:r>
              <a:endParaRPr lang="en-US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661035" y="325120"/>
            <a:ext cx="79444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400">
                <a:latin typeface="微软雅黑" panose="020B0503020204020204" charset="-122"/>
                <a:ea typeface="微软雅黑" panose="020B0503020204020204" charset="-122"/>
              </a:rPr>
              <a:t>行业发展定位</a:t>
            </a:r>
            <a:endParaRPr lang="zh-CN" altLang="zh-CN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648460" y="2141855"/>
            <a:ext cx="8342630" cy="3234055"/>
            <a:chOff x="2596" y="3373"/>
            <a:chExt cx="13138" cy="5093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5870" y="3373"/>
              <a:ext cx="0" cy="4796"/>
            </a:xfrm>
            <a:prstGeom prst="line">
              <a:avLst/>
            </a:prstGeom>
            <a:ln>
              <a:solidFill>
                <a:srgbClr val="612D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12007" y="3373"/>
              <a:ext cx="0" cy="4796"/>
            </a:xfrm>
            <a:prstGeom prst="line">
              <a:avLst/>
            </a:prstGeom>
            <a:ln>
              <a:solidFill>
                <a:srgbClr val="612D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组合 22"/>
            <p:cNvGrpSpPr/>
            <p:nvPr/>
          </p:nvGrpSpPr>
          <p:grpSpPr>
            <a:xfrm>
              <a:off x="2730" y="6948"/>
              <a:ext cx="12872" cy="1518"/>
              <a:chOff x="2730" y="7220"/>
              <a:chExt cx="12872" cy="1518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2730" y="7220"/>
                <a:ext cx="1502" cy="1518"/>
                <a:chOff x="3252" y="7063"/>
                <a:chExt cx="1502" cy="1518"/>
              </a:xfrm>
            </p:grpSpPr>
            <p:sp>
              <p:nvSpPr>
                <p:cNvPr id="3" name="椭圆 2"/>
                <p:cNvSpPr/>
                <p:nvPr/>
              </p:nvSpPr>
              <p:spPr>
                <a:xfrm>
                  <a:off x="3252" y="7063"/>
                  <a:ext cx="1502" cy="1518"/>
                </a:xfrm>
                <a:prstGeom prst="ellipse">
                  <a:avLst/>
                </a:prstGeom>
                <a:solidFill>
                  <a:srgbClr val="D2D0D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pic>
              <p:nvPicPr>
                <p:cNvPr id="10" name="图片 9" descr="健康食品A"/>
                <p:cNvPicPr>
                  <a:picLocks noChangeAspect="1"/>
                </p:cNvPicPr>
                <p:nvPr/>
              </p:nvPicPr>
              <p:blipFill>
                <a:blip r:embed="rId1"/>
                <a:stretch>
                  <a:fillRect/>
                </a:stretch>
              </p:blipFill>
              <p:spPr>
                <a:xfrm>
                  <a:off x="3282" y="7101"/>
                  <a:ext cx="1442" cy="1442"/>
                </a:xfrm>
                <a:prstGeom prst="rect">
                  <a:avLst/>
                </a:prstGeom>
              </p:spPr>
            </p:pic>
          </p:grpSp>
          <p:grpSp>
            <p:nvGrpSpPr>
              <p:cNvPr id="19" name="组合 18"/>
              <p:cNvGrpSpPr/>
              <p:nvPr/>
            </p:nvGrpSpPr>
            <p:grpSpPr>
              <a:xfrm>
                <a:off x="14100" y="7220"/>
                <a:ext cx="1502" cy="1518"/>
                <a:chOff x="14175" y="7036"/>
                <a:chExt cx="1502" cy="1518"/>
              </a:xfrm>
            </p:grpSpPr>
            <p:sp>
              <p:nvSpPr>
                <p:cNvPr id="16" name="椭圆 15"/>
                <p:cNvSpPr/>
                <p:nvPr/>
              </p:nvSpPr>
              <p:spPr>
                <a:xfrm>
                  <a:off x="14175" y="7036"/>
                  <a:ext cx="1502" cy="1518"/>
                </a:xfrm>
                <a:prstGeom prst="ellipse">
                  <a:avLst/>
                </a:prstGeom>
                <a:solidFill>
                  <a:srgbClr val="D2D0D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pic>
              <p:nvPicPr>
                <p:cNvPr id="18" name="图片 17" descr="休闲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14362" y="7231"/>
                  <a:ext cx="1128" cy="1128"/>
                </a:xfrm>
                <a:prstGeom prst="rect">
                  <a:avLst/>
                </a:prstGeom>
              </p:spPr>
            </p:pic>
          </p:grpSp>
          <p:grpSp>
            <p:nvGrpSpPr>
              <p:cNvPr id="22" name="组合 21"/>
              <p:cNvGrpSpPr/>
              <p:nvPr/>
            </p:nvGrpSpPr>
            <p:grpSpPr>
              <a:xfrm>
                <a:off x="8415" y="7220"/>
                <a:ext cx="1502" cy="1518"/>
                <a:chOff x="8569" y="7025"/>
                <a:chExt cx="1502" cy="1518"/>
              </a:xfrm>
            </p:grpSpPr>
            <p:sp>
              <p:nvSpPr>
                <p:cNvPr id="13" name="椭圆 12"/>
                <p:cNvSpPr/>
                <p:nvPr/>
              </p:nvSpPr>
              <p:spPr>
                <a:xfrm>
                  <a:off x="8569" y="7025"/>
                  <a:ext cx="1502" cy="1518"/>
                </a:xfrm>
                <a:prstGeom prst="ellipse">
                  <a:avLst/>
                </a:prstGeom>
                <a:solidFill>
                  <a:srgbClr val="D2D0D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  <p:pic>
              <p:nvPicPr>
                <p:cNvPr id="21" name="图片 20" descr="多元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756" y="7220"/>
                  <a:ext cx="1128" cy="1128"/>
                </a:xfrm>
                <a:prstGeom prst="rect">
                  <a:avLst/>
                </a:prstGeom>
              </p:spPr>
            </p:pic>
          </p:grpSp>
        </p:grpSp>
        <p:sp>
          <p:nvSpPr>
            <p:cNvPr id="24" name="文本框 23"/>
            <p:cNvSpPr txBox="1"/>
            <p:nvPr/>
          </p:nvSpPr>
          <p:spPr>
            <a:xfrm>
              <a:off x="3101" y="3594"/>
              <a:ext cx="76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/>
                <a:t>01</a:t>
              </a:r>
              <a:endParaRPr lang="en-US" altLang="zh-CN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8785" y="3594"/>
              <a:ext cx="76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/>
                <a:t>02</a:t>
              </a:r>
              <a:endParaRPr lang="en-US" altLang="zh-CN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4470" y="3594"/>
              <a:ext cx="76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/>
                <a:t>03</a:t>
              </a:r>
              <a:endParaRPr lang="en-US" altLang="zh-CN"/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2596" y="4918"/>
              <a:ext cx="176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zh-CN">
                  <a:latin typeface="微软雅黑" panose="020B0503020204020204" charset="-122"/>
                  <a:ea typeface="微软雅黑" panose="020B0503020204020204" charset="-122"/>
                </a:rPr>
                <a:t>健康食品</a:t>
              </a:r>
              <a:endParaRPr lang="zh-CN" altLang="zh-CN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8148" y="4918"/>
              <a:ext cx="176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zh-CN">
                  <a:latin typeface="微软雅黑" panose="020B0503020204020204" charset="-122"/>
                  <a:ea typeface="微软雅黑" panose="020B0503020204020204" charset="-122"/>
                </a:rPr>
                <a:t>多元化</a:t>
              </a:r>
              <a:endParaRPr lang="zh-CN" altLang="zh-CN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3966" y="4918"/>
              <a:ext cx="176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zh-CN">
                  <a:latin typeface="微软雅黑" panose="020B0503020204020204" charset="-122"/>
                  <a:ea typeface="微软雅黑" panose="020B0503020204020204" charset="-122"/>
                </a:rPr>
                <a:t>休闲</a:t>
              </a:r>
              <a:endParaRPr lang="zh-CN" altLang="zh-CN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61035" y="325120"/>
            <a:ext cx="79444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400">
                <a:latin typeface="微软雅黑" panose="020B0503020204020204" charset="-122"/>
                <a:ea typeface="微软雅黑" panose="020B0503020204020204" charset="-122"/>
              </a:rPr>
              <a:t>新零售新营销</a:t>
            </a:r>
            <a:endParaRPr lang="zh-CN" altLang="zh-CN" sz="24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2318170" y="5132565"/>
            <a:ext cx="215480" cy="215480"/>
          </a:xfrm>
          <a:prstGeom prst="ellipse">
            <a:avLst/>
          </a:prstGeom>
          <a:ln w="12700">
            <a:solidFill>
              <a:srgbClr val="612D1F"/>
            </a:solidFill>
          </a:ln>
          <a:effectLst>
            <a:glow rad="63500">
              <a:schemeClr val="tx1">
                <a:lumMod val="50000"/>
                <a:lumOff val="50000"/>
                <a:alpha val="2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3913926" y="4511921"/>
            <a:ext cx="215480" cy="215480"/>
          </a:xfrm>
          <a:prstGeom prst="ellipse">
            <a:avLst/>
          </a:prstGeom>
          <a:ln w="12700">
            <a:solidFill>
              <a:srgbClr val="612D1F"/>
            </a:solidFill>
          </a:ln>
          <a:effectLst>
            <a:glow rad="63500">
              <a:schemeClr val="accent1">
                <a:alpha val="2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3962200" y="4560195"/>
            <a:ext cx="118932" cy="118932"/>
          </a:xfrm>
          <a:prstGeom prst="ellipse">
            <a:avLst/>
          </a:prstGeom>
          <a:solidFill>
            <a:srgbClr val="612D1F"/>
          </a:solidFill>
          <a:ln w="12700">
            <a:noFill/>
          </a:ln>
          <a:effectLst>
            <a:glow rad="63500">
              <a:schemeClr val="tx1">
                <a:lumMod val="50000"/>
                <a:lumOff val="50000"/>
                <a:alpha val="2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9489226" y="4995340"/>
            <a:ext cx="215480" cy="215480"/>
          </a:xfrm>
          <a:prstGeom prst="ellipse">
            <a:avLst/>
          </a:prstGeom>
          <a:ln w="12700">
            <a:solidFill>
              <a:srgbClr val="612D1F"/>
            </a:solidFill>
          </a:ln>
          <a:effectLst>
            <a:glow rad="63500">
              <a:schemeClr val="accent1">
                <a:alpha val="2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9537500" y="5043614"/>
            <a:ext cx="118932" cy="118932"/>
          </a:xfrm>
          <a:prstGeom prst="ellipse">
            <a:avLst/>
          </a:prstGeom>
          <a:solidFill>
            <a:srgbClr val="612D1F"/>
          </a:solidFill>
          <a:ln w="12700">
            <a:solidFill>
              <a:srgbClr val="612D1F"/>
            </a:solidFill>
          </a:ln>
          <a:effectLst>
            <a:glow rad="63500">
              <a:schemeClr val="tx1">
                <a:lumMod val="50000"/>
                <a:lumOff val="50000"/>
                <a:alpha val="2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5679562" y="5067872"/>
            <a:ext cx="172433" cy="172433"/>
          </a:xfrm>
          <a:prstGeom prst="ellipse">
            <a:avLst/>
          </a:prstGeom>
          <a:ln w="12700">
            <a:solidFill>
              <a:srgbClr val="612D1F"/>
            </a:solidFill>
          </a:ln>
          <a:effectLst>
            <a:glow rad="63500">
              <a:schemeClr val="tx1">
                <a:lumMod val="50000"/>
                <a:lumOff val="50000"/>
                <a:alpha val="2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7580516" y="4478103"/>
            <a:ext cx="82092" cy="82092"/>
          </a:xfrm>
          <a:prstGeom prst="ellipse">
            <a:avLst/>
          </a:prstGeom>
          <a:ln w="12700">
            <a:solidFill>
              <a:srgbClr val="612D1F"/>
            </a:solidFill>
          </a:ln>
          <a:effectLst>
            <a:glow rad="63500">
              <a:schemeClr val="tx1">
                <a:lumMod val="50000"/>
                <a:lumOff val="50000"/>
                <a:alpha val="2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2581924" y="4679127"/>
            <a:ext cx="1283728" cy="500104"/>
          </a:xfrm>
          <a:prstGeom prst="line">
            <a:avLst/>
          </a:prstGeom>
          <a:ln w="12700">
            <a:solidFill>
              <a:srgbClr val="612D1F"/>
            </a:solidFill>
          </a:ln>
          <a:effectLst>
            <a:glow rad="63500">
              <a:schemeClr val="tx1">
                <a:lumMod val="65000"/>
                <a:lumOff val="35000"/>
                <a:alpha val="2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803445" y="4470108"/>
            <a:ext cx="2649736" cy="1062467"/>
          </a:xfrm>
          <a:prstGeom prst="line">
            <a:avLst/>
          </a:prstGeom>
          <a:ln w="12700">
            <a:gradFill>
              <a:gsLst>
                <a:gs pos="50000">
                  <a:srgbClr val="612D1F"/>
                </a:gs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accent1">
                    <a:lumMod val="30000"/>
                    <a:lumOff val="70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4299073" y="4619661"/>
            <a:ext cx="1315051" cy="512904"/>
          </a:xfrm>
          <a:prstGeom prst="line">
            <a:avLst/>
          </a:prstGeom>
          <a:ln w="12700">
            <a:solidFill>
              <a:srgbClr val="B27E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7753289" y="4604635"/>
            <a:ext cx="1658918" cy="447662"/>
          </a:xfrm>
          <a:prstGeom prst="line">
            <a:avLst/>
          </a:prstGeom>
          <a:ln w="12700">
            <a:gradFill>
              <a:gsLst>
                <a:gs pos="50000">
                  <a:srgbClr val="612D1F"/>
                </a:gs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accent1">
                    <a:lumMod val="30000"/>
                    <a:lumOff val="70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5991138" y="4563401"/>
            <a:ext cx="1403913" cy="500104"/>
          </a:xfrm>
          <a:prstGeom prst="line">
            <a:avLst/>
          </a:prstGeom>
          <a:ln w="12700">
            <a:solidFill>
              <a:srgbClr val="612D1F"/>
            </a:solidFill>
          </a:ln>
          <a:effectLst>
            <a:glow rad="63500">
              <a:schemeClr val="tx1">
                <a:lumMod val="50000"/>
                <a:lumOff val="50000"/>
                <a:alpha val="2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8641869" y="4409563"/>
            <a:ext cx="2345506" cy="677748"/>
          </a:xfrm>
          <a:prstGeom prst="line">
            <a:avLst/>
          </a:prstGeom>
          <a:ln w="12700">
            <a:gradFill>
              <a:gsLst>
                <a:gs pos="50000">
                  <a:srgbClr val="612D1F"/>
                </a:gs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accent1">
                    <a:lumMod val="30000"/>
                    <a:lumOff val="70000"/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23"/>
          <p:cNvGrpSpPr/>
          <p:nvPr/>
        </p:nvGrpSpPr>
        <p:grpSpPr>
          <a:xfrm>
            <a:off x="1127039" y="3047755"/>
            <a:ext cx="2952874" cy="1107639"/>
            <a:chOff x="-2286766" y="1787957"/>
            <a:chExt cx="2952874" cy="1107639"/>
          </a:xfrm>
        </p:grpSpPr>
        <p:sp>
          <p:nvSpPr>
            <p:cNvPr id="25" name="矩形 24"/>
            <p:cNvSpPr/>
            <p:nvPr/>
          </p:nvSpPr>
          <p:spPr>
            <a:xfrm>
              <a:off x="-2286766" y="2140581"/>
              <a:ext cx="2952874" cy="75501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alpha val="80000"/>
                    </a:schemeClr>
                  </a:solidFill>
                  <a:latin typeface="Arial" panose="020B0604020202020204"/>
                  <a:ea typeface="微软雅黑" panose="020B0503020204020204" charset="-122"/>
                </a:rPr>
                <a:t>能打动消费者，让消费者认可品牌，让品牌影响消费者，建立品牌与消费者之间的强链接</a:t>
              </a:r>
              <a:endParaRPr lang="zh-CN" altLang="en-US" sz="1200" dirty="0">
                <a:solidFill>
                  <a:schemeClr val="tx1">
                    <a:alpha val="80000"/>
                  </a:schemeClr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-1701869" y="1787957"/>
              <a:ext cx="1783080" cy="42354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zh-CN" b="1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</a:rPr>
                <a:t>以消费者为中心</a:t>
              </a:r>
              <a:endParaRPr lang="zh-CN" altLang="zh-CN" b="1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623784" y="3047755"/>
            <a:ext cx="2952874" cy="1107639"/>
            <a:chOff x="-2286766" y="1787957"/>
            <a:chExt cx="2952874" cy="1107639"/>
          </a:xfrm>
        </p:grpSpPr>
        <p:sp>
          <p:nvSpPr>
            <p:cNvPr id="28" name="矩形 27"/>
            <p:cNvSpPr/>
            <p:nvPr/>
          </p:nvSpPr>
          <p:spPr>
            <a:xfrm>
              <a:off x="-2286766" y="2140581"/>
              <a:ext cx="2952874" cy="75501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alpha val="80000"/>
                    </a:schemeClr>
                  </a:solidFill>
                  <a:latin typeface="Arial" panose="020B0604020202020204"/>
                  <a:ea typeface="微软雅黑" panose="020B0503020204020204" charset="-122"/>
                </a:rPr>
                <a:t>与新媒体结合，采用新的传播方式，与消费者的日常生活息息相关，增强与消费者的互动</a:t>
              </a:r>
              <a:endParaRPr lang="zh-CN" altLang="en-US" sz="1200" dirty="0">
                <a:solidFill>
                  <a:schemeClr val="tx1">
                    <a:alpha val="80000"/>
                  </a:schemeClr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-1625669" y="1787957"/>
              <a:ext cx="1630680" cy="42354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</a:rPr>
                <a:t>营销</a:t>
              </a:r>
              <a:r>
                <a:rPr lang="en-US" altLang="zh-CN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</a:rPr>
                <a:t>&amp;</a:t>
              </a:r>
              <a:r>
                <a:rPr lang="zh-CN" altLang="en-US" b="1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</a:rPr>
                <a:t>新</a:t>
              </a:r>
              <a:r>
                <a:rPr lang="en-US" altLang="zh-CN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</a:rPr>
                <a:t>&amp;</a:t>
              </a:r>
              <a:r>
                <a:rPr lang="zh-CN" altLang="en-US" b="1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</a:rPr>
                <a:t>传播</a:t>
              </a:r>
              <a:endParaRPr lang="zh-CN" altLang="en-US" b="1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120529" y="3047755"/>
            <a:ext cx="2952874" cy="1107639"/>
            <a:chOff x="-2286766" y="1787957"/>
            <a:chExt cx="2952874" cy="1107639"/>
          </a:xfrm>
        </p:grpSpPr>
        <p:sp>
          <p:nvSpPr>
            <p:cNvPr id="31" name="矩形 30"/>
            <p:cNvSpPr/>
            <p:nvPr/>
          </p:nvSpPr>
          <p:spPr>
            <a:xfrm>
              <a:off x="-2286766" y="2140581"/>
              <a:ext cx="2952874" cy="75501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alpha val="80000"/>
                    </a:schemeClr>
                  </a:solidFill>
                  <a:latin typeface="Arial" panose="020B0604020202020204"/>
                  <a:ea typeface="微软雅黑" panose="020B0503020204020204" charset="-122"/>
                </a:rPr>
                <a:t>公众号、口碑、朋友圈、团购、外卖、门店提供多流量入口，满足顾客日常生活中的多社交需要。</a:t>
              </a:r>
              <a:endParaRPr lang="zh-CN" altLang="en-US" sz="1200" dirty="0">
                <a:solidFill>
                  <a:schemeClr val="tx1">
                    <a:alpha val="80000"/>
                  </a:schemeClr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-1473269" y="1787957"/>
              <a:ext cx="1325880" cy="42354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/>
                  </a:solidFill>
                  <a:latin typeface="Arial" panose="020B0604020202020204"/>
                  <a:ea typeface="微软雅黑" panose="020B0503020204020204" charset="-122"/>
                </a:rPr>
                <a:t>多流量入口</a:t>
              </a:r>
              <a:endParaRPr lang="zh-CN" altLang="en-US" b="1" dirty="0">
                <a:solidFill>
                  <a:schemeClr val="tx1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763260" y="2204085"/>
            <a:ext cx="674370" cy="674370"/>
            <a:chOff x="9076" y="3471"/>
            <a:chExt cx="1062" cy="1062"/>
          </a:xfrm>
        </p:grpSpPr>
        <p:sp>
          <p:nvSpPr>
            <p:cNvPr id="48" name="椭圆 47"/>
            <p:cNvSpPr/>
            <p:nvPr/>
          </p:nvSpPr>
          <p:spPr>
            <a:xfrm rot="5400000" flipH="1">
              <a:off x="9076" y="3471"/>
              <a:ext cx="1062" cy="1062"/>
            </a:xfrm>
            <a:prstGeom prst="ellipse">
              <a:avLst/>
            </a:prstGeom>
            <a:noFill/>
            <a:ln>
              <a:gradFill>
                <a:gsLst>
                  <a:gs pos="0">
                    <a:srgbClr val="612D1F"/>
                  </a:gs>
                  <a:gs pos="68000">
                    <a:srgbClr val="B27E62"/>
                  </a:gs>
                  <a:gs pos="43000">
                    <a:srgbClr val="B27E62"/>
                  </a:gs>
                  <a:gs pos="100000">
                    <a:srgbClr val="612D1F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49" name="椭圆 39"/>
            <p:cNvSpPr/>
            <p:nvPr/>
          </p:nvSpPr>
          <p:spPr>
            <a:xfrm flipH="1">
              <a:off x="9287" y="3685"/>
              <a:ext cx="635" cy="635"/>
            </a:xfrm>
            <a:custGeom>
              <a:avLst/>
              <a:gdLst>
                <a:gd name="connsiteX0" fmla="*/ 199497 w 331788"/>
                <a:gd name="connsiteY0" fmla="*/ 265112 h 331787"/>
                <a:gd name="connsiteX1" fmla="*/ 209798 w 331788"/>
                <a:gd name="connsiteY1" fmla="*/ 279217 h 331787"/>
                <a:gd name="connsiteX2" fmla="*/ 238126 w 331788"/>
                <a:gd name="connsiteY2" fmla="*/ 315118 h 331787"/>
                <a:gd name="connsiteX3" fmla="*/ 166018 w 331788"/>
                <a:gd name="connsiteY3" fmla="*/ 331787 h 331787"/>
                <a:gd name="connsiteX4" fmla="*/ 122238 w 331788"/>
                <a:gd name="connsiteY4" fmla="*/ 325376 h 331787"/>
                <a:gd name="connsiteX5" fmla="*/ 199497 w 331788"/>
                <a:gd name="connsiteY5" fmla="*/ 265112 h 331787"/>
                <a:gd name="connsiteX6" fmla="*/ 190500 w 331788"/>
                <a:gd name="connsiteY6" fmla="*/ 228600 h 331787"/>
                <a:gd name="connsiteX7" fmla="*/ 201490 w 331788"/>
                <a:gd name="connsiteY7" fmla="*/ 228600 h 331787"/>
                <a:gd name="connsiteX8" fmla="*/ 206375 w 331788"/>
                <a:gd name="connsiteY8" fmla="*/ 236394 h 331787"/>
                <a:gd name="connsiteX9" fmla="*/ 200269 w 331788"/>
                <a:gd name="connsiteY9" fmla="*/ 242888 h 331787"/>
                <a:gd name="connsiteX10" fmla="*/ 190500 w 331788"/>
                <a:gd name="connsiteY10" fmla="*/ 228600 h 331787"/>
                <a:gd name="connsiteX11" fmla="*/ 146452 w 331788"/>
                <a:gd name="connsiteY11" fmla="*/ 228600 h 331787"/>
                <a:gd name="connsiteX12" fmla="*/ 164590 w 331788"/>
                <a:gd name="connsiteY12" fmla="*/ 229897 h 331787"/>
                <a:gd name="connsiteX13" fmla="*/ 165885 w 331788"/>
                <a:gd name="connsiteY13" fmla="*/ 229897 h 331787"/>
                <a:gd name="connsiteX14" fmla="*/ 173659 w 331788"/>
                <a:gd name="connsiteY14" fmla="*/ 229897 h 331787"/>
                <a:gd name="connsiteX15" fmla="*/ 190501 w 331788"/>
                <a:gd name="connsiteY15" fmla="*/ 253240 h 331787"/>
                <a:gd name="connsiteX16" fmla="*/ 103699 w 331788"/>
                <a:gd name="connsiteY16" fmla="*/ 320675 h 331787"/>
                <a:gd name="connsiteX17" fmla="*/ 77788 w 331788"/>
                <a:gd name="connsiteY17" fmla="*/ 306410 h 331787"/>
                <a:gd name="connsiteX18" fmla="*/ 112768 w 331788"/>
                <a:gd name="connsiteY18" fmla="*/ 244162 h 331787"/>
                <a:gd name="connsiteX19" fmla="*/ 121837 w 331788"/>
                <a:gd name="connsiteY19" fmla="*/ 245459 h 331787"/>
                <a:gd name="connsiteX20" fmla="*/ 146452 w 331788"/>
                <a:gd name="connsiteY20" fmla="*/ 228600 h 331787"/>
                <a:gd name="connsiteX21" fmla="*/ 323851 w 331788"/>
                <a:gd name="connsiteY21" fmla="*/ 217487 h 331787"/>
                <a:gd name="connsiteX22" fmla="*/ 249631 w 331788"/>
                <a:gd name="connsiteY22" fmla="*/ 307975 h 331787"/>
                <a:gd name="connsiteX23" fmla="*/ 207963 w 331788"/>
                <a:gd name="connsiteY23" fmla="*/ 253682 h 331787"/>
                <a:gd name="connsiteX24" fmla="*/ 218380 w 331788"/>
                <a:gd name="connsiteY24" fmla="*/ 243341 h 331787"/>
                <a:gd name="connsiteX25" fmla="*/ 227495 w 331788"/>
                <a:gd name="connsiteY25" fmla="*/ 244634 h 331787"/>
                <a:gd name="connsiteX26" fmla="*/ 253537 w 331788"/>
                <a:gd name="connsiteY26" fmla="*/ 225243 h 331787"/>
                <a:gd name="connsiteX27" fmla="*/ 323851 w 331788"/>
                <a:gd name="connsiteY27" fmla="*/ 217487 h 331787"/>
                <a:gd name="connsiteX28" fmla="*/ 3175 w 331788"/>
                <a:gd name="connsiteY28" fmla="*/ 196850 h 331787"/>
                <a:gd name="connsiteX29" fmla="*/ 93642 w 331788"/>
                <a:gd name="connsiteY29" fmla="*/ 222902 h 331787"/>
                <a:gd name="connsiteX30" fmla="*/ 100013 w 331788"/>
                <a:gd name="connsiteY30" fmla="*/ 235927 h 331787"/>
                <a:gd name="connsiteX31" fmla="*/ 65610 w 331788"/>
                <a:gd name="connsiteY31" fmla="*/ 298450 h 331787"/>
                <a:gd name="connsiteX32" fmla="*/ 3175 w 331788"/>
                <a:gd name="connsiteY32" fmla="*/ 196850 h 331787"/>
                <a:gd name="connsiteX33" fmla="*/ 146517 w 331788"/>
                <a:gd name="connsiteY33" fmla="*/ 192087 h 331787"/>
                <a:gd name="connsiteX34" fmla="*/ 163513 w 331788"/>
                <a:gd name="connsiteY34" fmla="*/ 215900 h 331787"/>
                <a:gd name="connsiteX35" fmla="*/ 147825 w 331788"/>
                <a:gd name="connsiteY35" fmla="*/ 214577 h 331787"/>
                <a:gd name="connsiteX36" fmla="*/ 141288 w 331788"/>
                <a:gd name="connsiteY36" fmla="*/ 200025 h 331787"/>
                <a:gd name="connsiteX37" fmla="*/ 146517 w 331788"/>
                <a:gd name="connsiteY37" fmla="*/ 192087 h 331787"/>
                <a:gd name="connsiteX38" fmla="*/ 277877 w 331788"/>
                <a:gd name="connsiteY38" fmla="*/ 160337 h 331787"/>
                <a:gd name="connsiteX39" fmla="*/ 314326 w 331788"/>
                <a:gd name="connsiteY39" fmla="*/ 204624 h 331787"/>
                <a:gd name="connsiteX40" fmla="*/ 253143 w 331788"/>
                <a:gd name="connsiteY40" fmla="*/ 211137 h 331787"/>
                <a:gd name="connsiteX41" fmla="*/ 249238 w 331788"/>
                <a:gd name="connsiteY41" fmla="*/ 203322 h 331787"/>
                <a:gd name="connsiteX42" fmla="*/ 277877 w 331788"/>
                <a:gd name="connsiteY42" fmla="*/ 160337 h 331787"/>
                <a:gd name="connsiteX43" fmla="*/ 290513 w 331788"/>
                <a:gd name="connsiteY43" fmla="*/ 153987 h 331787"/>
                <a:gd name="connsiteX44" fmla="*/ 331788 w 331788"/>
                <a:gd name="connsiteY44" fmla="*/ 167061 h 331787"/>
                <a:gd name="connsiteX45" fmla="*/ 329125 w 331788"/>
                <a:gd name="connsiteY45" fmla="*/ 198437 h 331787"/>
                <a:gd name="connsiteX46" fmla="*/ 290513 w 331788"/>
                <a:gd name="connsiteY46" fmla="*/ 153987 h 331787"/>
                <a:gd name="connsiteX47" fmla="*/ 113341 w 331788"/>
                <a:gd name="connsiteY47" fmla="*/ 139700 h 331787"/>
                <a:gd name="connsiteX48" fmla="*/ 130085 w 331788"/>
                <a:gd name="connsiteY48" fmla="*/ 169324 h 331787"/>
                <a:gd name="connsiteX49" fmla="*/ 136525 w 331788"/>
                <a:gd name="connsiteY49" fmla="*/ 178340 h 331787"/>
                <a:gd name="connsiteX50" fmla="*/ 128797 w 331788"/>
                <a:gd name="connsiteY50" fmla="*/ 191219 h 331787"/>
                <a:gd name="connsiteX51" fmla="*/ 121069 w 331788"/>
                <a:gd name="connsiteY51" fmla="*/ 189932 h 331787"/>
                <a:gd name="connsiteX52" fmla="*/ 95310 w 331788"/>
                <a:gd name="connsiteY52" fmla="*/ 207963 h 331787"/>
                <a:gd name="connsiteX53" fmla="*/ 1288 w 331788"/>
                <a:gd name="connsiteY53" fmla="*/ 179628 h 331787"/>
                <a:gd name="connsiteX54" fmla="*/ 0 w 331788"/>
                <a:gd name="connsiteY54" fmla="*/ 165460 h 331787"/>
                <a:gd name="connsiteX55" fmla="*/ 1288 w 331788"/>
                <a:gd name="connsiteY55" fmla="*/ 151292 h 331787"/>
                <a:gd name="connsiteX56" fmla="*/ 113341 w 331788"/>
                <a:gd name="connsiteY56" fmla="*/ 139700 h 331787"/>
                <a:gd name="connsiteX57" fmla="*/ 186315 w 331788"/>
                <a:gd name="connsiteY57" fmla="*/ 138112 h 331787"/>
                <a:gd name="connsiteX58" fmla="*/ 268288 w 331788"/>
                <a:gd name="connsiteY58" fmla="*/ 149780 h 331787"/>
                <a:gd name="connsiteX59" fmla="*/ 238829 w 331788"/>
                <a:gd name="connsiteY59" fmla="*/ 193860 h 331787"/>
                <a:gd name="connsiteX60" fmla="*/ 227301 w 331788"/>
                <a:gd name="connsiteY60" fmla="*/ 191267 h 331787"/>
                <a:gd name="connsiteX61" fmla="*/ 200404 w 331788"/>
                <a:gd name="connsiteY61" fmla="*/ 214604 h 331787"/>
                <a:gd name="connsiteX62" fmla="*/ 179911 w 331788"/>
                <a:gd name="connsiteY62" fmla="*/ 215900 h 331787"/>
                <a:gd name="connsiteX63" fmla="*/ 155575 w 331788"/>
                <a:gd name="connsiteY63" fmla="*/ 179599 h 331787"/>
                <a:gd name="connsiteX64" fmla="*/ 173507 w 331788"/>
                <a:gd name="connsiteY64" fmla="*/ 154966 h 331787"/>
                <a:gd name="connsiteX65" fmla="*/ 186315 w 331788"/>
                <a:gd name="connsiteY65" fmla="*/ 138112 h 331787"/>
                <a:gd name="connsiteX66" fmla="*/ 168276 w 331788"/>
                <a:gd name="connsiteY66" fmla="*/ 138112 h 331787"/>
                <a:gd name="connsiteX67" fmla="*/ 161661 w 331788"/>
                <a:gd name="connsiteY67" fmla="*/ 145566 h 331787"/>
                <a:gd name="connsiteX68" fmla="*/ 145786 w 331788"/>
                <a:gd name="connsiteY68" fmla="*/ 166687 h 331787"/>
                <a:gd name="connsiteX69" fmla="*/ 141817 w 331788"/>
                <a:gd name="connsiteY69" fmla="*/ 161718 h 331787"/>
                <a:gd name="connsiteX70" fmla="*/ 128588 w 331788"/>
                <a:gd name="connsiteY70" fmla="*/ 139354 h 331787"/>
                <a:gd name="connsiteX71" fmla="*/ 168276 w 331788"/>
                <a:gd name="connsiteY71" fmla="*/ 138112 h 331787"/>
                <a:gd name="connsiteX72" fmla="*/ 220028 w 331788"/>
                <a:gd name="connsiteY72" fmla="*/ 103187 h 331787"/>
                <a:gd name="connsiteX73" fmla="*/ 232728 w 331788"/>
                <a:gd name="connsiteY73" fmla="*/ 105784 h 331787"/>
                <a:gd name="connsiteX74" fmla="*/ 237808 w 331788"/>
                <a:gd name="connsiteY74" fmla="*/ 105784 h 331787"/>
                <a:gd name="connsiteX75" fmla="*/ 246698 w 331788"/>
                <a:gd name="connsiteY75" fmla="*/ 118773 h 331787"/>
                <a:gd name="connsiteX76" fmla="*/ 255588 w 331788"/>
                <a:gd name="connsiteY76" fmla="*/ 131762 h 331787"/>
                <a:gd name="connsiteX77" fmla="*/ 198438 w 331788"/>
                <a:gd name="connsiteY77" fmla="*/ 125267 h 331787"/>
                <a:gd name="connsiteX78" fmla="*/ 220028 w 331788"/>
                <a:gd name="connsiteY78" fmla="*/ 103187 h 331787"/>
                <a:gd name="connsiteX79" fmla="*/ 317236 w 331788"/>
                <a:gd name="connsiteY79" fmla="*/ 98425 h 331787"/>
                <a:gd name="connsiteX80" fmla="*/ 331788 w 331788"/>
                <a:gd name="connsiteY80" fmla="*/ 152400 h 331787"/>
                <a:gd name="connsiteX81" fmla="*/ 292100 w 331788"/>
                <a:gd name="connsiteY81" fmla="*/ 140552 h 331787"/>
                <a:gd name="connsiteX82" fmla="*/ 317236 w 331788"/>
                <a:gd name="connsiteY82" fmla="*/ 98425 h 331787"/>
                <a:gd name="connsiteX83" fmla="*/ 286068 w 331788"/>
                <a:gd name="connsiteY83" fmla="*/ 52387 h 331787"/>
                <a:gd name="connsiteX84" fmla="*/ 309563 w 331788"/>
                <a:gd name="connsiteY84" fmla="*/ 84748 h 331787"/>
                <a:gd name="connsiteX85" fmla="*/ 278236 w 331788"/>
                <a:gd name="connsiteY85" fmla="*/ 136525 h 331787"/>
                <a:gd name="connsiteX86" fmla="*/ 276931 w 331788"/>
                <a:gd name="connsiteY86" fmla="*/ 136525 h 331787"/>
                <a:gd name="connsiteX87" fmla="*/ 258657 w 331788"/>
                <a:gd name="connsiteY87" fmla="*/ 110636 h 331787"/>
                <a:gd name="connsiteX88" fmla="*/ 250825 w 331788"/>
                <a:gd name="connsiteY88" fmla="*/ 98986 h 331787"/>
                <a:gd name="connsiteX89" fmla="*/ 259962 w 331788"/>
                <a:gd name="connsiteY89" fmla="*/ 78275 h 331787"/>
                <a:gd name="connsiteX90" fmla="*/ 258657 w 331788"/>
                <a:gd name="connsiteY90" fmla="*/ 70509 h 331787"/>
                <a:gd name="connsiteX91" fmla="*/ 286068 w 331788"/>
                <a:gd name="connsiteY91" fmla="*/ 52387 h 331787"/>
                <a:gd name="connsiteX92" fmla="*/ 73025 w 331788"/>
                <a:gd name="connsiteY92" fmla="*/ 28575 h 331787"/>
                <a:gd name="connsiteX93" fmla="*/ 107950 w 331788"/>
                <a:gd name="connsiteY93" fmla="*/ 126377 h 331787"/>
                <a:gd name="connsiteX94" fmla="*/ 3175 w 331788"/>
                <a:gd name="connsiteY94" fmla="*/ 138113 h 331787"/>
                <a:gd name="connsiteX95" fmla="*/ 73025 w 331788"/>
                <a:gd name="connsiteY95" fmla="*/ 28575 h 331787"/>
                <a:gd name="connsiteX96" fmla="*/ 203200 w 331788"/>
                <a:gd name="connsiteY96" fmla="*/ 4762 h 331787"/>
                <a:gd name="connsiteX97" fmla="*/ 274638 w 331788"/>
                <a:gd name="connsiteY97" fmla="*/ 41817 h 331787"/>
                <a:gd name="connsiteX98" fmla="*/ 251258 w 331788"/>
                <a:gd name="connsiteY98" fmla="*/ 57150 h 331787"/>
                <a:gd name="connsiteX99" fmla="*/ 233074 w 331788"/>
                <a:gd name="connsiteY99" fmla="*/ 50761 h 331787"/>
                <a:gd name="connsiteX100" fmla="*/ 225281 w 331788"/>
                <a:gd name="connsiteY100" fmla="*/ 52039 h 331787"/>
                <a:gd name="connsiteX101" fmla="*/ 203200 w 331788"/>
                <a:gd name="connsiteY101" fmla="*/ 4762 h 331787"/>
                <a:gd name="connsiteX102" fmla="*/ 165260 w 331788"/>
                <a:gd name="connsiteY102" fmla="*/ 0 h 331787"/>
                <a:gd name="connsiteX103" fmla="*/ 185786 w 331788"/>
                <a:gd name="connsiteY103" fmla="*/ 1290 h 331787"/>
                <a:gd name="connsiteX104" fmla="*/ 212725 w 331788"/>
                <a:gd name="connsiteY104" fmla="*/ 59333 h 331787"/>
                <a:gd name="connsiteX105" fmla="*/ 205028 w 331788"/>
                <a:gd name="connsiteY105" fmla="*/ 77390 h 331787"/>
                <a:gd name="connsiteX106" fmla="*/ 208876 w 331788"/>
                <a:gd name="connsiteY106" fmla="*/ 91579 h 331787"/>
                <a:gd name="connsiteX107" fmla="*/ 179371 w 331788"/>
                <a:gd name="connsiteY107" fmla="*/ 122535 h 331787"/>
                <a:gd name="connsiteX108" fmla="*/ 176806 w 331788"/>
                <a:gd name="connsiteY108" fmla="*/ 122535 h 331787"/>
                <a:gd name="connsiteX109" fmla="*/ 122927 w 331788"/>
                <a:gd name="connsiteY109" fmla="*/ 123825 h 331787"/>
                <a:gd name="connsiteX110" fmla="*/ 85725 w 331788"/>
                <a:gd name="connsiteY110" fmla="*/ 20637 h 331787"/>
                <a:gd name="connsiteX111" fmla="*/ 165260 w 331788"/>
                <a:gd name="connsiteY111" fmla="*/ 0 h 33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331788" h="331787">
                  <a:moveTo>
                    <a:pt x="199497" y="265112"/>
                  </a:moveTo>
                  <a:cubicBezTo>
                    <a:pt x="203360" y="270241"/>
                    <a:pt x="205935" y="274088"/>
                    <a:pt x="209798" y="279217"/>
                  </a:cubicBezTo>
                  <a:cubicBezTo>
                    <a:pt x="222674" y="295885"/>
                    <a:pt x="231688" y="307425"/>
                    <a:pt x="238126" y="315118"/>
                  </a:cubicBezTo>
                  <a:cubicBezTo>
                    <a:pt x="216236" y="325376"/>
                    <a:pt x="191771" y="331787"/>
                    <a:pt x="166018" y="331787"/>
                  </a:cubicBezTo>
                  <a:cubicBezTo>
                    <a:pt x="150566" y="331787"/>
                    <a:pt x="136402" y="329223"/>
                    <a:pt x="122238" y="325376"/>
                  </a:cubicBezTo>
                  <a:cubicBezTo>
                    <a:pt x="141553" y="312554"/>
                    <a:pt x="169881" y="293321"/>
                    <a:pt x="199497" y="265112"/>
                  </a:cubicBezTo>
                  <a:close/>
                  <a:moveTo>
                    <a:pt x="190500" y="228600"/>
                  </a:moveTo>
                  <a:cubicBezTo>
                    <a:pt x="194163" y="228600"/>
                    <a:pt x="197827" y="228600"/>
                    <a:pt x="201490" y="228600"/>
                  </a:cubicBezTo>
                  <a:cubicBezTo>
                    <a:pt x="202712" y="231198"/>
                    <a:pt x="203933" y="233796"/>
                    <a:pt x="206375" y="236394"/>
                  </a:cubicBezTo>
                  <a:cubicBezTo>
                    <a:pt x="203933" y="237693"/>
                    <a:pt x="201490" y="240290"/>
                    <a:pt x="200269" y="242888"/>
                  </a:cubicBezTo>
                  <a:cubicBezTo>
                    <a:pt x="196606" y="237693"/>
                    <a:pt x="194163" y="233796"/>
                    <a:pt x="190500" y="228600"/>
                  </a:cubicBezTo>
                  <a:close/>
                  <a:moveTo>
                    <a:pt x="146452" y="228600"/>
                  </a:moveTo>
                  <a:cubicBezTo>
                    <a:pt x="152930" y="228600"/>
                    <a:pt x="159408" y="229897"/>
                    <a:pt x="164590" y="229897"/>
                  </a:cubicBezTo>
                  <a:cubicBezTo>
                    <a:pt x="164590" y="229897"/>
                    <a:pt x="164590" y="229897"/>
                    <a:pt x="165885" y="229897"/>
                  </a:cubicBezTo>
                  <a:cubicBezTo>
                    <a:pt x="168477" y="229897"/>
                    <a:pt x="171068" y="229897"/>
                    <a:pt x="173659" y="229897"/>
                  </a:cubicBezTo>
                  <a:cubicBezTo>
                    <a:pt x="178841" y="237678"/>
                    <a:pt x="185319" y="245459"/>
                    <a:pt x="190501" y="253240"/>
                  </a:cubicBezTo>
                  <a:cubicBezTo>
                    <a:pt x="156817" y="286958"/>
                    <a:pt x="123132" y="309004"/>
                    <a:pt x="103699" y="320675"/>
                  </a:cubicBezTo>
                  <a:cubicBezTo>
                    <a:pt x="94630" y="316785"/>
                    <a:pt x="85561" y="311597"/>
                    <a:pt x="77788" y="306410"/>
                  </a:cubicBezTo>
                  <a:cubicBezTo>
                    <a:pt x="84266" y="293442"/>
                    <a:pt x="97221" y="271396"/>
                    <a:pt x="112768" y="244162"/>
                  </a:cubicBezTo>
                  <a:cubicBezTo>
                    <a:pt x="115359" y="245459"/>
                    <a:pt x="117950" y="245459"/>
                    <a:pt x="121837" y="245459"/>
                  </a:cubicBezTo>
                  <a:cubicBezTo>
                    <a:pt x="132201" y="245459"/>
                    <a:pt x="142566" y="238975"/>
                    <a:pt x="146452" y="228600"/>
                  </a:cubicBezTo>
                  <a:close/>
                  <a:moveTo>
                    <a:pt x="323851" y="217487"/>
                  </a:moveTo>
                  <a:cubicBezTo>
                    <a:pt x="310830" y="256268"/>
                    <a:pt x="284788" y="287292"/>
                    <a:pt x="249631" y="307975"/>
                  </a:cubicBezTo>
                  <a:cubicBezTo>
                    <a:pt x="240516" y="295048"/>
                    <a:pt x="224890" y="275658"/>
                    <a:pt x="207963" y="253682"/>
                  </a:cubicBezTo>
                  <a:cubicBezTo>
                    <a:pt x="211869" y="249804"/>
                    <a:pt x="214474" y="247219"/>
                    <a:pt x="218380" y="243341"/>
                  </a:cubicBezTo>
                  <a:cubicBezTo>
                    <a:pt x="220984" y="244634"/>
                    <a:pt x="223588" y="244634"/>
                    <a:pt x="227495" y="244634"/>
                  </a:cubicBezTo>
                  <a:cubicBezTo>
                    <a:pt x="239214" y="244634"/>
                    <a:pt x="250933" y="236878"/>
                    <a:pt x="253537" y="225243"/>
                  </a:cubicBezTo>
                  <a:cubicBezTo>
                    <a:pt x="280881" y="222658"/>
                    <a:pt x="304319" y="220073"/>
                    <a:pt x="323851" y="217487"/>
                  </a:cubicBezTo>
                  <a:close/>
                  <a:moveTo>
                    <a:pt x="3175" y="196850"/>
                  </a:moveTo>
                  <a:cubicBezTo>
                    <a:pt x="23562" y="204666"/>
                    <a:pt x="55417" y="215086"/>
                    <a:pt x="93642" y="222902"/>
                  </a:cubicBezTo>
                  <a:cubicBezTo>
                    <a:pt x="94916" y="228112"/>
                    <a:pt x="96190" y="232019"/>
                    <a:pt x="100013" y="235927"/>
                  </a:cubicBezTo>
                  <a:cubicBezTo>
                    <a:pt x="84723" y="261978"/>
                    <a:pt x="71981" y="284122"/>
                    <a:pt x="65610" y="298450"/>
                  </a:cubicBezTo>
                  <a:cubicBezTo>
                    <a:pt x="33755" y="273702"/>
                    <a:pt x="10820" y="237230"/>
                    <a:pt x="3175" y="196850"/>
                  </a:cubicBezTo>
                  <a:close/>
                  <a:moveTo>
                    <a:pt x="146517" y="192087"/>
                  </a:moveTo>
                  <a:cubicBezTo>
                    <a:pt x="151747" y="200025"/>
                    <a:pt x="156976" y="207963"/>
                    <a:pt x="163513" y="215900"/>
                  </a:cubicBezTo>
                  <a:cubicBezTo>
                    <a:pt x="158284" y="215900"/>
                    <a:pt x="153054" y="214577"/>
                    <a:pt x="147825" y="214577"/>
                  </a:cubicBezTo>
                  <a:cubicBezTo>
                    <a:pt x="147825" y="209286"/>
                    <a:pt x="145210" y="203994"/>
                    <a:pt x="141288" y="200025"/>
                  </a:cubicBezTo>
                  <a:cubicBezTo>
                    <a:pt x="142595" y="197379"/>
                    <a:pt x="145210" y="194733"/>
                    <a:pt x="146517" y="192087"/>
                  </a:cubicBezTo>
                  <a:close/>
                  <a:moveTo>
                    <a:pt x="277877" y="160337"/>
                  </a:moveTo>
                  <a:cubicBezTo>
                    <a:pt x="290894" y="175968"/>
                    <a:pt x="302610" y="190296"/>
                    <a:pt x="314326" y="204624"/>
                  </a:cubicBezTo>
                  <a:cubicBezTo>
                    <a:pt x="297403" y="205927"/>
                    <a:pt x="276575" y="208532"/>
                    <a:pt x="253143" y="211137"/>
                  </a:cubicBezTo>
                  <a:cubicBezTo>
                    <a:pt x="251842" y="207230"/>
                    <a:pt x="251842" y="204624"/>
                    <a:pt x="249238" y="203322"/>
                  </a:cubicBezTo>
                  <a:cubicBezTo>
                    <a:pt x="259652" y="188994"/>
                    <a:pt x="270066" y="174665"/>
                    <a:pt x="277877" y="160337"/>
                  </a:cubicBezTo>
                  <a:close/>
                  <a:moveTo>
                    <a:pt x="290513" y="153987"/>
                  </a:moveTo>
                  <a:cubicBezTo>
                    <a:pt x="306490" y="159216"/>
                    <a:pt x="321136" y="163139"/>
                    <a:pt x="331788" y="167061"/>
                  </a:cubicBezTo>
                  <a:cubicBezTo>
                    <a:pt x="331788" y="178827"/>
                    <a:pt x="330457" y="187978"/>
                    <a:pt x="329125" y="198437"/>
                  </a:cubicBezTo>
                  <a:cubicBezTo>
                    <a:pt x="317142" y="185364"/>
                    <a:pt x="303828" y="170983"/>
                    <a:pt x="290513" y="153987"/>
                  </a:cubicBezTo>
                  <a:close/>
                  <a:moveTo>
                    <a:pt x="113341" y="139700"/>
                  </a:moveTo>
                  <a:cubicBezTo>
                    <a:pt x="118493" y="150004"/>
                    <a:pt x="124933" y="160307"/>
                    <a:pt x="130085" y="169324"/>
                  </a:cubicBezTo>
                  <a:cubicBezTo>
                    <a:pt x="132661" y="171900"/>
                    <a:pt x="135237" y="175764"/>
                    <a:pt x="136525" y="178340"/>
                  </a:cubicBezTo>
                  <a:cubicBezTo>
                    <a:pt x="133949" y="183492"/>
                    <a:pt x="131373" y="187356"/>
                    <a:pt x="128797" y="191219"/>
                  </a:cubicBezTo>
                  <a:cubicBezTo>
                    <a:pt x="126221" y="189932"/>
                    <a:pt x="123645" y="189932"/>
                    <a:pt x="121069" y="189932"/>
                  </a:cubicBezTo>
                  <a:cubicBezTo>
                    <a:pt x="109478" y="189932"/>
                    <a:pt x="99174" y="197659"/>
                    <a:pt x="95310" y="207963"/>
                  </a:cubicBezTo>
                  <a:cubicBezTo>
                    <a:pt x="52807" y="200235"/>
                    <a:pt x="19320" y="187356"/>
                    <a:pt x="1288" y="179628"/>
                  </a:cubicBezTo>
                  <a:cubicBezTo>
                    <a:pt x="0" y="174476"/>
                    <a:pt x="0" y="170612"/>
                    <a:pt x="0" y="165460"/>
                  </a:cubicBezTo>
                  <a:cubicBezTo>
                    <a:pt x="0" y="160307"/>
                    <a:pt x="0" y="156444"/>
                    <a:pt x="1288" y="151292"/>
                  </a:cubicBezTo>
                  <a:cubicBezTo>
                    <a:pt x="23183" y="147428"/>
                    <a:pt x="64399" y="142276"/>
                    <a:pt x="113341" y="139700"/>
                  </a:cubicBezTo>
                  <a:close/>
                  <a:moveTo>
                    <a:pt x="186315" y="138112"/>
                  </a:moveTo>
                  <a:cubicBezTo>
                    <a:pt x="215774" y="139408"/>
                    <a:pt x="243952" y="143298"/>
                    <a:pt x="268288" y="149780"/>
                  </a:cubicBezTo>
                  <a:cubicBezTo>
                    <a:pt x="259322" y="164042"/>
                    <a:pt x="249076" y="179599"/>
                    <a:pt x="238829" y="193860"/>
                  </a:cubicBezTo>
                  <a:cubicBezTo>
                    <a:pt x="234986" y="192564"/>
                    <a:pt x="231144" y="191267"/>
                    <a:pt x="227301" y="191267"/>
                  </a:cubicBezTo>
                  <a:cubicBezTo>
                    <a:pt x="213212" y="191267"/>
                    <a:pt x="201685" y="201639"/>
                    <a:pt x="200404" y="214604"/>
                  </a:cubicBezTo>
                  <a:cubicBezTo>
                    <a:pt x="194000" y="214604"/>
                    <a:pt x="186315" y="214604"/>
                    <a:pt x="179911" y="215900"/>
                  </a:cubicBezTo>
                  <a:cubicBezTo>
                    <a:pt x="170945" y="202936"/>
                    <a:pt x="163260" y="191267"/>
                    <a:pt x="155575" y="179599"/>
                  </a:cubicBezTo>
                  <a:cubicBezTo>
                    <a:pt x="160698" y="171820"/>
                    <a:pt x="167102" y="162745"/>
                    <a:pt x="173507" y="154966"/>
                  </a:cubicBezTo>
                  <a:cubicBezTo>
                    <a:pt x="177349" y="148483"/>
                    <a:pt x="182472" y="143298"/>
                    <a:pt x="186315" y="138112"/>
                  </a:cubicBezTo>
                  <a:close/>
                  <a:moveTo>
                    <a:pt x="168276" y="138112"/>
                  </a:moveTo>
                  <a:cubicBezTo>
                    <a:pt x="165630" y="140597"/>
                    <a:pt x="164307" y="143081"/>
                    <a:pt x="161661" y="145566"/>
                  </a:cubicBezTo>
                  <a:cubicBezTo>
                    <a:pt x="156370" y="153020"/>
                    <a:pt x="151078" y="159232"/>
                    <a:pt x="145786" y="166687"/>
                  </a:cubicBezTo>
                  <a:cubicBezTo>
                    <a:pt x="144463" y="165445"/>
                    <a:pt x="143140" y="162960"/>
                    <a:pt x="141817" y="161718"/>
                  </a:cubicBezTo>
                  <a:cubicBezTo>
                    <a:pt x="137849" y="154263"/>
                    <a:pt x="132557" y="146808"/>
                    <a:pt x="128588" y="139354"/>
                  </a:cubicBezTo>
                  <a:cubicBezTo>
                    <a:pt x="141817" y="139354"/>
                    <a:pt x="155047" y="138112"/>
                    <a:pt x="168276" y="138112"/>
                  </a:cubicBezTo>
                  <a:close/>
                  <a:moveTo>
                    <a:pt x="220028" y="103187"/>
                  </a:moveTo>
                  <a:cubicBezTo>
                    <a:pt x="223838" y="104486"/>
                    <a:pt x="227648" y="105784"/>
                    <a:pt x="232728" y="105784"/>
                  </a:cubicBezTo>
                  <a:cubicBezTo>
                    <a:pt x="233998" y="105784"/>
                    <a:pt x="236538" y="105784"/>
                    <a:pt x="237808" y="105784"/>
                  </a:cubicBezTo>
                  <a:cubicBezTo>
                    <a:pt x="241618" y="109681"/>
                    <a:pt x="244158" y="114877"/>
                    <a:pt x="246698" y="118773"/>
                  </a:cubicBezTo>
                  <a:cubicBezTo>
                    <a:pt x="249238" y="122670"/>
                    <a:pt x="253048" y="127865"/>
                    <a:pt x="255588" y="131762"/>
                  </a:cubicBezTo>
                  <a:cubicBezTo>
                    <a:pt x="237808" y="129164"/>
                    <a:pt x="218758" y="126566"/>
                    <a:pt x="198438" y="125267"/>
                  </a:cubicBezTo>
                  <a:cubicBezTo>
                    <a:pt x="206058" y="117474"/>
                    <a:pt x="213678" y="109681"/>
                    <a:pt x="220028" y="103187"/>
                  </a:cubicBezTo>
                  <a:close/>
                  <a:moveTo>
                    <a:pt x="317236" y="98425"/>
                  </a:moveTo>
                  <a:cubicBezTo>
                    <a:pt x="325173" y="115539"/>
                    <a:pt x="329142" y="133969"/>
                    <a:pt x="331788" y="152400"/>
                  </a:cubicBezTo>
                  <a:cubicBezTo>
                    <a:pt x="319882" y="148450"/>
                    <a:pt x="306652" y="144501"/>
                    <a:pt x="292100" y="140552"/>
                  </a:cubicBezTo>
                  <a:cubicBezTo>
                    <a:pt x="301361" y="124754"/>
                    <a:pt x="310621" y="111589"/>
                    <a:pt x="317236" y="98425"/>
                  </a:cubicBezTo>
                  <a:close/>
                  <a:moveTo>
                    <a:pt x="286068" y="52387"/>
                  </a:moveTo>
                  <a:cubicBezTo>
                    <a:pt x="295205" y="61448"/>
                    <a:pt x="303037" y="71803"/>
                    <a:pt x="309563" y="84748"/>
                  </a:cubicBezTo>
                  <a:cubicBezTo>
                    <a:pt x="301731" y="98986"/>
                    <a:pt x="289984" y="117108"/>
                    <a:pt x="278236" y="136525"/>
                  </a:cubicBezTo>
                  <a:cubicBezTo>
                    <a:pt x="278236" y="136525"/>
                    <a:pt x="276931" y="136525"/>
                    <a:pt x="276931" y="136525"/>
                  </a:cubicBezTo>
                  <a:cubicBezTo>
                    <a:pt x="270404" y="127464"/>
                    <a:pt x="265183" y="119697"/>
                    <a:pt x="258657" y="110636"/>
                  </a:cubicBezTo>
                  <a:cubicBezTo>
                    <a:pt x="256046" y="106753"/>
                    <a:pt x="253436" y="102870"/>
                    <a:pt x="250825" y="98986"/>
                  </a:cubicBezTo>
                  <a:cubicBezTo>
                    <a:pt x="256046" y="93809"/>
                    <a:pt x="259962" y="86042"/>
                    <a:pt x="259962" y="78275"/>
                  </a:cubicBezTo>
                  <a:cubicBezTo>
                    <a:pt x="259962" y="75687"/>
                    <a:pt x="259962" y="73098"/>
                    <a:pt x="258657" y="70509"/>
                  </a:cubicBezTo>
                  <a:cubicBezTo>
                    <a:pt x="269099" y="62742"/>
                    <a:pt x="278236" y="57564"/>
                    <a:pt x="286068" y="52387"/>
                  </a:cubicBezTo>
                  <a:close/>
                  <a:moveTo>
                    <a:pt x="73025" y="28575"/>
                  </a:moveTo>
                  <a:cubicBezTo>
                    <a:pt x="79493" y="54655"/>
                    <a:pt x="92428" y="92472"/>
                    <a:pt x="107950" y="126377"/>
                  </a:cubicBezTo>
                  <a:cubicBezTo>
                    <a:pt x="63970" y="128985"/>
                    <a:pt x="25165" y="134201"/>
                    <a:pt x="3175" y="138113"/>
                  </a:cubicBezTo>
                  <a:cubicBezTo>
                    <a:pt x="10936" y="92472"/>
                    <a:pt x="36806" y="53351"/>
                    <a:pt x="73025" y="28575"/>
                  </a:cubicBezTo>
                  <a:close/>
                  <a:moveTo>
                    <a:pt x="203200" y="4762"/>
                  </a:moveTo>
                  <a:cubicBezTo>
                    <a:pt x="230476" y="11151"/>
                    <a:pt x="255155" y="23928"/>
                    <a:pt x="274638" y="41817"/>
                  </a:cubicBezTo>
                  <a:cubicBezTo>
                    <a:pt x="268144" y="45650"/>
                    <a:pt x="260350" y="52039"/>
                    <a:pt x="251258" y="57150"/>
                  </a:cubicBezTo>
                  <a:cubicBezTo>
                    <a:pt x="246063" y="53316"/>
                    <a:pt x="239568" y="50761"/>
                    <a:pt x="233074" y="50761"/>
                  </a:cubicBezTo>
                  <a:cubicBezTo>
                    <a:pt x="230476" y="50761"/>
                    <a:pt x="227879" y="50761"/>
                    <a:pt x="225281" y="52039"/>
                  </a:cubicBezTo>
                  <a:cubicBezTo>
                    <a:pt x="216189" y="34150"/>
                    <a:pt x="208395" y="17539"/>
                    <a:pt x="203200" y="4762"/>
                  </a:cubicBezTo>
                  <a:close/>
                  <a:moveTo>
                    <a:pt x="165260" y="0"/>
                  </a:moveTo>
                  <a:cubicBezTo>
                    <a:pt x="172957" y="0"/>
                    <a:pt x="179371" y="0"/>
                    <a:pt x="185786" y="1290"/>
                  </a:cubicBezTo>
                  <a:cubicBezTo>
                    <a:pt x="192200" y="15478"/>
                    <a:pt x="199897" y="36115"/>
                    <a:pt x="212725" y="59333"/>
                  </a:cubicBezTo>
                  <a:cubicBezTo>
                    <a:pt x="207594" y="63202"/>
                    <a:pt x="205028" y="69651"/>
                    <a:pt x="205028" y="77390"/>
                  </a:cubicBezTo>
                  <a:cubicBezTo>
                    <a:pt x="205028" y="82550"/>
                    <a:pt x="206311" y="87709"/>
                    <a:pt x="208876" y="91579"/>
                  </a:cubicBezTo>
                  <a:cubicBezTo>
                    <a:pt x="198614" y="100608"/>
                    <a:pt x="188351" y="110926"/>
                    <a:pt x="179371" y="122535"/>
                  </a:cubicBezTo>
                  <a:cubicBezTo>
                    <a:pt x="178089" y="122535"/>
                    <a:pt x="178089" y="122535"/>
                    <a:pt x="176806" y="122535"/>
                  </a:cubicBezTo>
                  <a:cubicBezTo>
                    <a:pt x="158846" y="122535"/>
                    <a:pt x="139604" y="123825"/>
                    <a:pt x="122927" y="123825"/>
                  </a:cubicBezTo>
                  <a:cubicBezTo>
                    <a:pt x="104967" y="87709"/>
                    <a:pt x="92139" y="45144"/>
                    <a:pt x="85725" y="20637"/>
                  </a:cubicBezTo>
                  <a:cubicBezTo>
                    <a:pt x="108816" y="7739"/>
                    <a:pt x="135755" y="0"/>
                    <a:pt x="165260" y="0"/>
                  </a:cubicBezTo>
                  <a:close/>
                </a:path>
              </a:pathLst>
            </a:custGeom>
            <a:solidFill>
              <a:srgbClr val="612D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266315" y="2204085"/>
            <a:ext cx="674370" cy="674370"/>
            <a:chOff x="3569" y="3471"/>
            <a:chExt cx="1062" cy="1062"/>
          </a:xfrm>
        </p:grpSpPr>
        <p:sp>
          <p:nvSpPr>
            <p:cNvPr id="45" name="椭圆 44"/>
            <p:cNvSpPr/>
            <p:nvPr/>
          </p:nvSpPr>
          <p:spPr>
            <a:xfrm rot="5400000" flipH="1">
              <a:off x="3569" y="3471"/>
              <a:ext cx="1062" cy="1062"/>
            </a:xfrm>
            <a:prstGeom prst="ellipse">
              <a:avLst/>
            </a:prstGeom>
            <a:noFill/>
            <a:ln>
              <a:gradFill>
                <a:gsLst>
                  <a:gs pos="0">
                    <a:srgbClr val="612D1F"/>
                  </a:gs>
                  <a:gs pos="68000">
                    <a:srgbClr val="B27E62"/>
                  </a:gs>
                  <a:gs pos="43000">
                    <a:srgbClr val="B27E62"/>
                  </a:gs>
                  <a:gs pos="100000">
                    <a:srgbClr val="612D1F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52" name="椭圆 42"/>
            <p:cNvSpPr/>
            <p:nvPr/>
          </p:nvSpPr>
          <p:spPr>
            <a:xfrm flipH="1">
              <a:off x="3833" y="3685"/>
              <a:ext cx="551" cy="635"/>
            </a:xfrm>
            <a:custGeom>
              <a:avLst/>
              <a:gdLst>
                <a:gd name="connsiteX0" fmla="*/ 184010 w 292270"/>
                <a:gd name="connsiteY0" fmla="*/ 131763 h 336550"/>
                <a:gd name="connsiteX1" fmla="*/ 178567 w 292270"/>
                <a:gd name="connsiteY1" fmla="*/ 141923 h 336550"/>
                <a:gd name="connsiteX2" fmla="*/ 184010 w 292270"/>
                <a:gd name="connsiteY2" fmla="*/ 150813 h 336550"/>
                <a:gd name="connsiteX3" fmla="*/ 188092 w 292270"/>
                <a:gd name="connsiteY3" fmla="*/ 141923 h 336550"/>
                <a:gd name="connsiteX4" fmla="*/ 184010 w 292270"/>
                <a:gd name="connsiteY4" fmla="*/ 131763 h 336550"/>
                <a:gd name="connsiteX5" fmla="*/ 141147 w 292270"/>
                <a:gd name="connsiteY5" fmla="*/ 131763 h 336550"/>
                <a:gd name="connsiteX6" fmla="*/ 135704 w 292270"/>
                <a:gd name="connsiteY6" fmla="*/ 141923 h 336550"/>
                <a:gd name="connsiteX7" fmla="*/ 141147 w 292270"/>
                <a:gd name="connsiteY7" fmla="*/ 150813 h 336550"/>
                <a:gd name="connsiteX8" fmla="*/ 145229 w 292270"/>
                <a:gd name="connsiteY8" fmla="*/ 141923 h 336550"/>
                <a:gd name="connsiteX9" fmla="*/ 141147 w 292270"/>
                <a:gd name="connsiteY9" fmla="*/ 131763 h 336550"/>
                <a:gd name="connsiteX10" fmla="*/ 96811 w 292270"/>
                <a:gd name="connsiteY10" fmla="*/ 131763 h 336550"/>
                <a:gd name="connsiteX11" fmla="*/ 92842 w 292270"/>
                <a:gd name="connsiteY11" fmla="*/ 134938 h 336550"/>
                <a:gd name="connsiteX12" fmla="*/ 100780 w 292270"/>
                <a:gd name="connsiteY12" fmla="*/ 134938 h 336550"/>
                <a:gd name="connsiteX13" fmla="*/ 96811 w 292270"/>
                <a:gd name="connsiteY13" fmla="*/ 131763 h 336550"/>
                <a:gd name="connsiteX14" fmla="*/ 225310 w 292270"/>
                <a:gd name="connsiteY14" fmla="*/ 127000 h 336550"/>
                <a:gd name="connsiteX15" fmla="*/ 226721 w 292270"/>
                <a:gd name="connsiteY15" fmla="*/ 127000 h 336550"/>
                <a:gd name="connsiteX16" fmla="*/ 229543 w 292270"/>
                <a:gd name="connsiteY16" fmla="*/ 127000 h 336550"/>
                <a:gd name="connsiteX17" fmla="*/ 230954 w 292270"/>
                <a:gd name="connsiteY17" fmla="*/ 127000 h 336550"/>
                <a:gd name="connsiteX18" fmla="*/ 230954 w 292270"/>
                <a:gd name="connsiteY18" fmla="*/ 155792 h 336550"/>
                <a:gd name="connsiteX19" fmla="*/ 229543 w 292270"/>
                <a:gd name="connsiteY19" fmla="*/ 157163 h 336550"/>
                <a:gd name="connsiteX20" fmla="*/ 225310 w 292270"/>
                <a:gd name="connsiteY20" fmla="*/ 157163 h 336550"/>
                <a:gd name="connsiteX21" fmla="*/ 225310 w 292270"/>
                <a:gd name="connsiteY21" fmla="*/ 155792 h 336550"/>
                <a:gd name="connsiteX22" fmla="*/ 225310 w 292270"/>
                <a:gd name="connsiteY22" fmla="*/ 132484 h 336550"/>
                <a:gd name="connsiteX23" fmla="*/ 221076 w 292270"/>
                <a:gd name="connsiteY23" fmla="*/ 133855 h 336550"/>
                <a:gd name="connsiteX24" fmla="*/ 221076 w 292270"/>
                <a:gd name="connsiteY24" fmla="*/ 135227 h 336550"/>
                <a:gd name="connsiteX25" fmla="*/ 219665 w 292270"/>
                <a:gd name="connsiteY25" fmla="*/ 133855 h 336550"/>
                <a:gd name="connsiteX26" fmla="*/ 219665 w 292270"/>
                <a:gd name="connsiteY26" fmla="*/ 131113 h 336550"/>
                <a:gd name="connsiteX27" fmla="*/ 219665 w 292270"/>
                <a:gd name="connsiteY27" fmla="*/ 129742 h 336550"/>
                <a:gd name="connsiteX28" fmla="*/ 225310 w 292270"/>
                <a:gd name="connsiteY28" fmla="*/ 127000 h 336550"/>
                <a:gd name="connsiteX29" fmla="*/ 203791 w 292270"/>
                <a:gd name="connsiteY29" fmla="*/ 127000 h 336550"/>
                <a:gd name="connsiteX30" fmla="*/ 207495 w 292270"/>
                <a:gd name="connsiteY30" fmla="*/ 127000 h 336550"/>
                <a:gd name="connsiteX31" fmla="*/ 208730 w 292270"/>
                <a:gd name="connsiteY31" fmla="*/ 127000 h 336550"/>
                <a:gd name="connsiteX32" fmla="*/ 208730 w 292270"/>
                <a:gd name="connsiteY32" fmla="*/ 155792 h 336550"/>
                <a:gd name="connsiteX33" fmla="*/ 207495 w 292270"/>
                <a:gd name="connsiteY33" fmla="*/ 157163 h 336550"/>
                <a:gd name="connsiteX34" fmla="*/ 203791 w 292270"/>
                <a:gd name="connsiteY34" fmla="*/ 157163 h 336550"/>
                <a:gd name="connsiteX35" fmla="*/ 202556 w 292270"/>
                <a:gd name="connsiteY35" fmla="*/ 155792 h 336550"/>
                <a:gd name="connsiteX36" fmla="*/ 202556 w 292270"/>
                <a:gd name="connsiteY36" fmla="*/ 132484 h 336550"/>
                <a:gd name="connsiteX37" fmla="*/ 200086 w 292270"/>
                <a:gd name="connsiteY37" fmla="*/ 133855 h 336550"/>
                <a:gd name="connsiteX38" fmla="*/ 198852 w 292270"/>
                <a:gd name="connsiteY38" fmla="*/ 135227 h 336550"/>
                <a:gd name="connsiteX39" fmla="*/ 198852 w 292270"/>
                <a:gd name="connsiteY39" fmla="*/ 133855 h 336550"/>
                <a:gd name="connsiteX40" fmla="*/ 197617 w 292270"/>
                <a:gd name="connsiteY40" fmla="*/ 131113 h 336550"/>
                <a:gd name="connsiteX41" fmla="*/ 198852 w 292270"/>
                <a:gd name="connsiteY41" fmla="*/ 129742 h 336550"/>
                <a:gd name="connsiteX42" fmla="*/ 203791 w 292270"/>
                <a:gd name="connsiteY42" fmla="*/ 127000 h 336550"/>
                <a:gd name="connsiteX43" fmla="*/ 183964 w 292270"/>
                <a:gd name="connsiteY43" fmla="*/ 127000 h 336550"/>
                <a:gd name="connsiteX44" fmla="*/ 192854 w 292270"/>
                <a:gd name="connsiteY44" fmla="*/ 141426 h 336550"/>
                <a:gd name="connsiteX45" fmla="*/ 182694 w 292270"/>
                <a:gd name="connsiteY45" fmla="*/ 157163 h 336550"/>
                <a:gd name="connsiteX46" fmla="*/ 173804 w 292270"/>
                <a:gd name="connsiteY46" fmla="*/ 142737 h 336550"/>
                <a:gd name="connsiteX47" fmla="*/ 183964 w 292270"/>
                <a:gd name="connsiteY47" fmla="*/ 127000 h 336550"/>
                <a:gd name="connsiteX48" fmla="*/ 161699 w 292270"/>
                <a:gd name="connsiteY48" fmla="*/ 127000 h 336550"/>
                <a:gd name="connsiteX49" fmla="*/ 164478 w 292270"/>
                <a:gd name="connsiteY49" fmla="*/ 127000 h 336550"/>
                <a:gd name="connsiteX50" fmla="*/ 165867 w 292270"/>
                <a:gd name="connsiteY50" fmla="*/ 127000 h 336550"/>
                <a:gd name="connsiteX51" fmla="*/ 165867 w 292270"/>
                <a:gd name="connsiteY51" fmla="*/ 155792 h 336550"/>
                <a:gd name="connsiteX52" fmla="*/ 164478 w 292270"/>
                <a:gd name="connsiteY52" fmla="*/ 157163 h 336550"/>
                <a:gd name="connsiteX53" fmla="*/ 161699 w 292270"/>
                <a:gd name="connsiteY53" fmla="*/ 157163 h 336550"/>
                <a:gd name="connsiteX54" fmla="*/ 160310 w 292270"/>
                <a:gd name="connsiteY54" fmla="*/ 155792 h 336550"/>
                <a:gd name="connsiteX55" fmla="*/ 160310 w 292270"/>
                <a:gd name="connsiteY55" fmla="*/ 132484 h 336550"/>
                <a:gd name="connsiteX56" fmla="*/ 156143 w 292270"/>
                <a:gd name="connsiteY56" fmla="*/ 133855 h 336550"/>
                <a:gd name="connsiteX57" fmla="*/ 156143 w 292270"/>
                <a:gd name="connsiteY57" fmla="*/ 135227 h 336550"/>
                <a:gd name="connsiteX58" fmla="*/ 154754 w 292270"/>
                <a:gd name="connsiteY58" fmla="*/ 133855 h 336550"/>
                <a:gd name="connsiteX59" fmla="*/ 154754 w 292270"/>
                <a:gd name="connsiteY59" fmla="*/ 131113 h 336550"/>
                <a:gd name="connsiteX60" fmla="*/ 154754 w 292270"/>
                <a:gd name="connsiteY60" fmla="*/ 129742 h 336550"/>
                <a:gd name="connsiteX61" fmla="*/ 161699 w 292270"/>
                <a:gd name="connsiteY61" fmla="*/ 127000 h 336550"/>
                <a:gd name="connsiteX62" fmla="*/ 141261 w 292270"/>
                <a:gd name="connsiteY62" fmla="*/ 127000 h 336550"/>
                <a:gd name="connsiteX63" fmla="*/ 151580 w 292270"/>
                <a:gd name="connsiteY63" fmla="*/ 141426 h 336550"/>
                <a:gd name="connsiteX64" fmla="*/ 141261 w 292270"/>
                <a:gd name="connsiteY64" fmla="*/ 157163 h 336550"/>
                <a:gd name="connsiteX65" fmla="*/ 130942 w 292270"/>
                <a:gd name="connsiteY65" fmla="*/ 142737 h 336550"/>
                <a:gd name="connsiteX66" fmla="*/ 141261 w 292270"/>
                <a:gd name="connsiteY66" fmla="*/ 127000 h 336550"/>
                <a:gd name="connsiteX67" fmla="*/ 247736 w 292270"/>
                <a:gd name="connsiteY67" fmla="*/ 80963 h 336550"/>
                <a:gd name="connsiteX68" fmla="*/ 243654 w 292270"/>
                <a:gd name="connsiteY68" fmla="*/ 91970 h 336550"/>
                <a:gd name="connsiteX69" fmla="*/ 247736 w 292270"/>
                <a:gd name="connsiteY69" fmla="*/ 101601 h 336550"/>
                <a:gd name="connsiteX70" fmla="*/ 253179 w 292270"/>
                <a:gd name="connsiteY70" fmla="*/ 90594 h 336550"/>
                <a:gd name="connsiteX71" fmla="*/ 247736 w 292270"/>
                <a:gd name="connsiteY71" fmla="*/ 80963 h 336550"/>
                <a:gd name="connsiteX72" fmla="*/ 205328 w 292270"/>
                <a:gd name="connsiteY72" fmla="*/ 80963 h 336550"/>
                <a:gd name="connsiteX73" fmla="*/ 200792 w 292270"/>
                <a:gd name="connsiteY73" fmla="*/ 91970 h 336550"/>
                <a:gd name="connsiteX74" fmla="*/ 205328 w 292270"/>
                <a:gd name="connsiteY74" fmla="*/ 101601 h 336550"/>
                <a:gd name="connsiteX75" fmla="*/ 208730 w 292270"/>
                <a:gd name="connsiteY75" fmla="*/ 90594 h 336550"/>
                <a:gd name="connsiteX76" fmla="*/ 205328 w 292270"/>
                <a:gd name="connsiteY76" fmla="*/ 80963 h 336550"/>
                <a:gd name="connsiteX77" fmla="*/ 184010 w 292270"/>
                <a:gd name="connsiteY77" fmla="*/ 80963 h 336550"/>
                <a:gd name="connsiteX78" fmla="*/ 178567 w 292270"/>
                <a:gd name="connsiteY78" fmla="*/ 91970 h 336550"/>
                <a:gd name="connsiteX79" fmla="*/ 184010 w 292270"/>
                <a:gd name="connsiteY79" fmla="*/ 101601 h 336550"/>
                <a:gd name="connsiteX80" fmla="*/ 188092 w 292270"/>
                <a:gd name="connsiteY80" fmla="*/ 90594 h 336550"/>
                <a:gd name="connsiteX81" fmla="*/ 184010 w 292270"/>
                <a:gd name="connsiteY81" fmla="*/ 80963 h 336550"/>
                <a:gd name="connsiteX82" fmla="*/ 162011 w 292270"/>
                <a:gd name="connsiteY82" fmla="*/ 80963 h 336550"/>
                <a:gd name="connsiteX83" fmla="*/ 157929 w 292270"/>
                <a:gd name="connsiteY83" fmla="*/ 91970 h 336550"/>
                <a:gd name="connsiteX84" fmla="*/ 162011 w 292270"/>
                <a:gd name="connsiteY84" fmla="*/ 101601 h 336550"/>
                <a:gd name="connsiteX85" fmla="*/ 167454 w 292270"/>
                <a:gd name="connsiteY85" fmla="*/ 90594 h 336550"/>
                <a:gd name="connsiteX86" fmla="*/ 162011 w 292270"/>
                <a:gd name="connsiteY86" fmla="*/ 80963 h 336550"/>
                <a:gd name="connsiteX87" fmla="*/ 76173 w 292270"/>
                <a:gd name="connsiteY87" fmla="*/ 80963 h 336550"/>
                <a:gd name="connsiteX88" fmla="*/ 72204 w 292270"/>
                <a:gd name="connsiteY88" fmla="*/ 91970 h 336550"/>
                <a:gd name="connsiteX89" fmla="*/ 76173 w 292270"/>
                <a:gd name="connsiteY89" fmla="*/ 101601 h 336550"/>
                <a:gd name="connsiteX90" fmla="*/ 80142 w 292270"/>
                <a:gd name="connsiteY90" fmla="*/ 90594 h 336550"/>
                <a:gd name="connsiteX91" fmla="*/ 76173 w 292270"/>
                <a:gd name="connsiteY91" fmla="*/ 80963 h 336550"/>
                <a:gd name="connsiteX92" fmla="*/ 225310 w 292270"/>
                <a:gd name="connsiteY92" fmla="*/ 76200 h 336550"/>
                <a:gd name="connsiteX93" fmla="*/ 226721 w 292270"/>
                <a:gd name="connsiteY93" fmla="*/ 76200 h 336550"/>
                <a:gd name="connsiteX94" fmla="*/ 229543 w 292270"/>
                <a:gd name="connsiteY94" fmla="*/ 76200 h 336550"/>
                <a:gd name="connsiteX95" fmla="*/ 230954 w 292270"/>
                <a:gd name="connsiteY95" fmla="*/ 77511 h 336550"/>
                <a:gd name="connsiteX96" fmla="*/ 230954 w 292270"/>
                <a:gd name="connsiteY96" fmla="*/ 105052 h 336550"/>
                <a:gd name="connsiteX97" fmla="*/ 229543 w 292270"/>
                <a:gd name="connsiteY97" fmla="*/ 106363 h 336550"/>
                <a:gd name="connsiteX98" fmla="*/ 225310 w 292270"/>
                <a:gd name="connsiteY98" fmla="*/ 106363 h 336550"/>
                <a:gd name="connsiteX99" fmla="*/ 225310 w 292270"/>
                <a:gd name="connsiteY99" fmla="*/ 105052 h 336550"/>
                <a:gd name="connsiteX100" fmla="*/ 225310 w 292270"/>
                <a:gd name="connsiteY100" fmla="*/ 82757 h 336550"/>
                <a:gd name="connsiteX101" fmla="*/ 221076 w 292270"/>
                <a:gd name="connsiteY101" fmla="*/ 84069 h 336550"/>
                <a:gd name="connsiteX102" fmla="*/ 219665 w 292270"/>
                <a:gd name="connsiteY102" fmla="*/ 84069 h 336550"/>
                <a:gd name="connsiteX103" fmla="*/ 219665 w 292270"/>
                <a:gd name="connsiteY103" fmla="*/ 81446 h 336550"/>
                <a:gd name="connsiteX104" fmla="*/ 219665 w 292270"/>
                <a:gd name="connsiteY104" fmla="*/ 80134 h 336550"/>
                <a:gd name="connsiteX105" fmla="*/ 225310 w 292270"/>
                <a:gd name="connsiteY105" fmla="*/ 76200 h 336550"/>
                <a:gd name="connsiteX106" fmla="*/ 205555 w 292270"/>
                <a:gd name="connsiteY106" fmla="*/ 76200 h 336550"/>
                <a:gd name="connsiteX107" fmla="*/ 216667 w 292270"/>
                <a:gd name="connsiteY107" fmla="*/ 90626 h 336550"/>
                <a:gd name="connsiteX108" fmla="*/ 205555 w 292270"/>
                <a:gd name="connsiteY108" fmla="*/ 106363 h 336550"/>
                <a:gd name="connsiteX109" fmla="*/ 194442 w 292270"/>
                <a:gd name="connsiteY109" fmla="*/ 91937 h 336550"/>
                <a:gd name="connsiteX110" fmla="*/ 205555 w 292270"/>
                <a:gd name="connsiteY110" fmla="*/ 76200 h 336550"/>
                <a:gd name="connsiteX111" fmla="*/ 183964 w 292270"/>
                <a:gd name="connsiteY111" fmla="*/ 76200 h 336550"/>
                <a:gd name="connsiteX112" fmla="*/ 192854 w 292270"/>
                <a:gd name="connsiteY112" fmla="*/ 90626 h 336550"/>
                <a:gd name="connsiteX113" fmla="*/ 182694 w 292270"/>
                <a:gd name="connsiteY113" fmla="*/ 106363 h 336550"/>
                <a:gd name="connsiteX114" fmla="*/ 173804 w 292270"/>
                <a:gd name="connsiteY114" fmla="*/ 91937 h 336550"/>
                <a:gd name="connsiteX115" fmla="*/ 183964 w 292270"/>
                <a:gd name="connsiteY115" fmla="*/ 76200 h 336550"/>
                <a:gd name="connsiteX116" fmla="*/ 161898 w 292270"/>
                <a:gd name="connsiteY116" fmla="*/ 76200 h 336550"/>
                <a:gd name="connsiteX117" fmla="*/ 172217 w 292270"/>
                <a:gd name="connsiteY117" fmla="*/ 90626 h 336550"/>
                <a:gd name="connsiteX118" fmla="*/ 161898 w 292270"/>
                <a:gd name="connsiteY118" fmla="*/ 106363 h 336550"/>
                <a:gd name="connsiteX119" fmla="*/ 151579 w 292270"/>
                <a:gd name="connsiteY119" fmla="*/ 91937 h 336550"/>
                <a:gd name="connsiteX120" fmla="*/ 161898 w 292270"/>
                <a:gd name="connsiteY120" fmla="*/ 76200 h 336550"/>
                <a:gd name="connsiteX121" fmla="*/ 139584 w 292270"/>
                <a:gd name="connsiteY121" fmla="*/ 76200 h 336550"/>
                <a:gd name="connsiteX122" fmla="*/ 140996 w 292270"/>
                <a:gd name="connsiteY122" fmla="*/ 76200 h 336550"/>
                <a:gd name="connsiteX123" fmla="*/ 143818 w 292270"/>
                <a:gd name="connsiteY123" fmla="*/ 76200 h 336550"/>
                <a:gd name="connsiteX124" fmla="*/ 145229 w 292270"/>
                <a:gd name="connsiteY124" fmla="*/ 77511 h 336550"/>
                <a:gd name="connsiteX125" fmla="*/ 145229 w 292270"/>
                <a:gd name="connsiteY125" fmla="*/ 105052 h 336550"/>
                <a:gd name="connsiteX126" fmla="*/ 143818 w 292270"/>
                <a:gd name="connsiteY126" fmla="*/ 106363 h 336550"/>
                <a:gd name="connsiteX127" fmla="*/ 139584 w 292270"/>
                <a:gd name="connsiteY127" fmla="*/ 106363 h 336550"/>
                <a:gd name="connsiteX128" fmla="*/ 139584 w 292270"/>
                <a:gd name="connsiteY128" fmla="*/ 105052 h 336550"/>
                <a:gd name="connsiteX129" fmla="*/ 139584 w 292270"/>
                <a:gd name="connsiteY129" fmla="*/ 82757 h 336550"/>
                <a:gd name="connsiteX130" fmla="*/ 135351 w 292270"/>
                <a:gd name="connsiteY130" fmla="*/ 84069 h 336550"/>
                <a:gd name="connsiteX131" fmla="*/ 133940 w 292270"/>
                <a:gd name="connsiteY131" fmla="*/ 84069 h 336550"/>
                <a:gd name="connsiteX132" fmla="*/ 132529 w 292270"/>
                <a:gd name="connsiteY132" fmla="*/ 81446 h 336550"/>
                <a:gd name="connsiteX133" fmla="*/ 133940 w 292270"/>
                <a:gd name="connsiteY133" fmla="*/ 80134 h 336550"/>
                <a:gd name="connsiteX134" fmla="*/ 139584 w 292270"/>
                <a:gd name="connsiteY134" fmla="*/ 76200 h 336550"/>
                <a:gd name="connsiteX135" fmla="*/ 118837 w 292270"/>
                <a:gd name="connsiteY135" fmla="*/ 76200 h 336550"/>
                <a:gd name="connsiteX136" fmla="*/ 123005 w 292270"/>
                <a:gd name="connsiteY136" fmla="*/ 76200 h 336550"/>
                <a:gd name="connsiteX137" fmla="*/ 123005 w 292270"/>
                <a:gd name="connsiteY137" fmla="*/ 77511 h 336550"/>
                <a:gd name="connsiteX138" fmla="*/ 123005 w 292270"/>
                <a:gd name="connsiteY138" fmla="*/ 105052 h 336550"/>
                <a:gd name="connsiteX139" fmla="*/ 123005 w 292270"/>
                <a:gd name="connsiteY139" fmla="*/ 106363 h 336550"/>
                <a:gd name="connsiteX140" fmla="*/ 118837 w 292270"/>
                <a:gd name="connsiteY140" fmla="*/ 106363 h 336550"/>
                <a:gd name="connsiteX141" fmla="*/ 117448 w 292270"/>
                <a:gd name="connsiteY141" fmla="*/ 105052 h 336550"/>
                <a:gd name="connsiteX142" fmla="*/ 117448 w 292270"/>
                <a:gd name="connsiteY142" fmla="*/ 82757 h 336550"/>
                <a:gd name="connsiteX143" fmla="*/ 114670 w 292270"/>
                <a:gd name="connsiteY143" fmla="*/ 84069 h 336550"/>
                <a:gd name="connsiteX144" fmla="*/ 113281 w 292270"/>
                <a:gd name="connsiteY144" fmla="*/ 84069 h 336550"/>
                <a:gd name="connsiteX145" fmla="*/ 111892 w 292270"/>
                <a:gd name="connsiteY145" fmla="*/ 81446 h 336550"/>
                <a:gd name="connsiteX146" fmla="*/ 111892 w 292270"/>
                <a:gd name="connsiteY146" fmla="*/ 80134 h 336550"/>
                <a:gd name="connsiteX147" fmla="*/ 118837 w 292270"/>
                <a:gd name="connsiteY147" fmla="*/ 76200 h 336550"/>
                <a:gd name="connsiteX148" fmla="*/ 97207 w 292270"/>
                <a:gd name="connsiteY148" fmla="*/ 76200 h 336550"/>
                <a:gd name="connsiteX149" fmla="*/ 99588 w 292270"/>
                <a:gd name="connsiteY149" fmla="*/ 76200 h 336550"/>
                <a:gd name="connsiteX150" fmla="*/ 100779 w 292270"/>
                <a:gd name="connsiteY150" fmla="*/ 77511 h 336550"/>
                <a:gd name="connsiteX151" fmla="*/ 100779 w 292270"/>
                <a:gd name="connsiteY151" fmla="*/ 105052 h 336550"/>
                <a:gd name="connsiteX152" fmla="*/ 99588 w 292270"/>
                <a:gd name="connsiteY152" fmla="*/ 106363 h 336550"/>
                <a:gd name="connsiteX153" fmla="*/ 97207 w 292270"/>
                <a:gd name="connsiteY153" fmla="*/ 106363 h 336550"/>
                <a:gd name="connsiteX154" fmla="*/ 96016 w 292270"/>
                <a:gd name="connsiteY154" fmla="*/ 105052 h 336550"/>
                <a:gd name="connsiteX155" fmla="*/ 96016 w 292270"/>
                <a:gd name="connsiteY155" fmla="*/ 82757 h 336550"/>
                <a:gd name="connsiteX156" fmla="*/ 92444 w 292270"/>
                <a:gd name="connsiteY156" fmla="*/ 84069 h 336550"/>
                <a:gd name="connsiteX157" fmla="*/ 91254 w 292270"/>
                <a:gd name="connsiteY157" fmla="*/ 84069 h 336550"/>
                <a:gd name="connsiteX158" fmla="*/ 91254 w 292270"/>
                <a:gd name="connsiteY158" fmla="*/ 81446 h 336550"/>
                <a:gd name="connsiteX159" fmla="*/ 91254 w 292270"/>
                <a:gd name="connsiteY159" fmla="*/ 80134 h 336550"/>
                <a:gd name="connsiteX160" fmla="*/ 97207 w 292270"/>
                <a:gd name="connsiteY160" fmla="*/ 76200 h 336550"/>
                <a:gd name="connsiteX161" fmla="*/ 201926 w 292270"/>
                <a:gd name="connsiteY161" fmla="*/ 36513 h 336550"/>
                <a:gd name="connsiteX162" fmla="*/ 200792 w 292270"/>
                <a:gd name="connsiteY162" fmla="*/ 40409 h 336550"/>
                <a:gd name="connsiteX163" fmla="*/ 205328 w 292270"/>
                <a:gd name="connsiteY163" fmla="*/ 50801 h 336550"/>
                <a:gd name="connsiteX164" fmla="*/ 208730 w 292270"/>
                <a:gd name="connsiteY164" fmla="*/ 40409 h 336550"/>
                <a:gd name="connsiteX165" fmla="*/ 208730 w 292270"/>
                <a:gd name="connsiteY165" fmla="*/ 39111 h 336550"/>
                <a:gd name="connsiteX166" fmla="*/ 201926 w 292270"/>
                <a:gd name="connsiteY166" fmla="*/ 36513 h 336550"/>
                <a:gd name="connsiteX167" fmla="*/ 123005 w 292270"/>
                <a:gd name="connsiteY167" fmla="*/ 34925 h 336550"/>
                <a:gd name="connsiteX168" fmla="*/ 116201 w 292270"/>
                <a:gd name="connsiteY168" fmla="*/ 37571 h 336550"/>
                <a:gd name="connsiteX169" fmla="*/ 115067 w 292270"/>
                <a:gd name="connsiteY169" fmla="*/ 38894 h 336550"/>
                <a:gd name="connsiteX170" fmla="*/ 115067 w 292270"/>
                <a:gd name="connsiteY170" fmla="*/ 40216 h 336550"/>
                <a:gd name="connsiteX171" fmla="*/ 119603 w 292270"/>
                <a:gd name="connsiteY171" fmla="*/ 50800 h 336550"/>
                <a:gd name="connsiteX172" fmla="*/ 123005 w 292270"/>
                <a:gd name="connsiteY172" fmla="*/ 40216 h 336550"/>
                <a:gd name="connsiteX173" fmla="*/ 123005 w 292270"/>
                <a:gd name="connsiteY173" fmla="*/ 34925 h 336550"/>
                <a:gd name="connsiteX174" fmla="*/ 162011 w 292270"/>
                <a:gd name="connsiteY174" fmla="*/ 31750 h 336550"/>
                <a:gd name="connsiteX175" fmla="*/ 157929 w 292270"/>
                <a:gd name="connsiteY175" fmla="*/ 40640 h 336550"/>
                <a:gd name="connsiteX176" fmla="*/ 162011 w 292270"/>
                <a:gd name="connsiteY176" fmla="*/ 50800 h 336550"/>
                <a:gd name="connsiteX177" fmla="*/ 167454 w 292270"/>
                <a:gd name="connsiteY177" fmla="*/ 40640 h 336550"/>
                <a:gd name="connsiteX178" fmla="*/ 162011 w 292270"/>
                <a:gd name="connsiteY178" fmla="*/ 31750 h 336550"/>
                <a:gd name="connsiteX179" fmla="*/ 144703 w 292270"/>
                <a:gd name="connsiteY179" fmla="*/ 28575 h 336550"/>
                <a:gd name="connsiteX180" fmla="*/ 144703 w 292270"/>
                <a:gd name="connsiteY180" fmla="*/ 55075 h 336550"/>
                <a:gd name="connsiteX181" fmla="*/ 143389 w 292270"/>
                <a:gd name="connsiteY181" fmla="*/ 55075 h 336550"/>
                <a:gd name="connsiteX182" fmla="*/ 139447 w 292270"/>
                <a:gd name="connsiteY182" fmla="*/ 55075 h 336550"/>
                <a:gd name="connsiteX183" fmla="*/ 139447 w 292270"/>
                <a:gd name="connsiteY183" fmla="*/ 32550 h 336550"/>
                <a:gd name="connsiteX184" fmla="*/ 135504 w 292270"/>
                <a:gd name="connsiteY184" fmla="*/ 33875 h 336550"/>
                <a:gd name="connsiteX185" fmla="*/ 134190 w 292270"/>
                <a:gd name="connsiteY185" fmla="*/ 33875 h 336550"/>
                <a:gd name="connsiteX186" fmla="*/ 132876 w 292270"/>
                <a:gd name="connsiteY186" fmla="*/ 31225 h 336550"/>
                <a:gd name="connsiteX187" fmla="*/ 127619 w 292270"/>
                <a:gd name="connsiteY187" fmla="*/ 32550 h 336550"/>
                <a:gd name="connsiteX188" fmla="*/ 128934 w 292270"/>
                <a:gd name="connsiteY188" fmla="*/ 40500 h 336550"/>
                <a:gd name="connsiteX189" fmla="*/ 118420 w 292270"/>
                <a:gd name="connsiteY189" fmla="*/ 56400 h 336550"/>
                <a:gd name="connsiteX190" fmla="*/ 109221 w 292270"/>
                <a:gd name="connsiteY190" fmla="*/ 41825 h 336550"/>
                <a:gd name="connsiteX191" fmla="*/ 101336 w 292270"/>
                <a:gd name="connsiteY191" fmla="*/ 47125 h 336550"/>
                <a:gd name="connsiteX192" fmla="*/ 101336 w 292270"/>
                <a:gd name="connsiteY192" fmla="*/ 55075 h 336550"/>
                <a:gd name="connsiteX193" fmla="*/ 100022 w 292270"/>
                <a:gd name="connsiteY193" fmla="*/ 55075 h 336550"/>
                <a:gd name="connsiteX194" fmla="*/ 97394 w 292270"/>
                <a:gd name="connsiteY194" fmla="*/ 55075 h 336550"/>
                <a:gd name="connsiteX195" fmla="*/ 96080 w 292270"/>
                <a:gd name="connsiteY195" fmla="*/ 55075 h 336550"/>
                <a:gd name="connsiteX196" fmla="*/ 96080 w 292270"/>
                <a:gd name="connsiteY196" fmla="*/ 49775 h 336550"/>
                <a:gd name="connsiteX197" fmla="*/ 72425 w 292270"/>
                <a:gd name="connsiteY197" fmla="*/ 77600 h 336550"/>
                <a:gd name="connsiteX198" fmla="*/ 76367 w 292270"/>
                <a:gd name="connsiteY198" fmla="*/ 76275 h 336550"/>
                <a:gd name="connsiteX199" fmla="*/ 86880 w 292270"/>
                <a:gd name="connsiteY199" fmla="*/ 90850 h 336550"/>
                <a:gd name="connsiteX200" fmla="*/ 76367 w 292270"/>
                <a:gd name="connsiteY200" fmla="*/ 106750 h 336550"/>
                <a:gd name="connsiteX201" fmla="*/ 67168 w 292270"/>
                <a:gd name="connsiteY201" fmla="*/ 97475 h 336550"/>
                <a:gd name="connsiteX202" fmla="*/ 75053 w 292270"/>
                <a:gd name="connsiteY202" fmla="*/ 127950 h 336550"/>
                <a:gd name="connsiteX203" fmla="*/ 76367 w 292270"/>
                <a:gd name="connsiteY203" fmla="*/ 127950 h 336550"/>
                <a:gd name="connsiteX204" fmla="*/ 78995 w 292270"/>
                <a:gd name="connsiteY204" fmla="*/ 127950 h 336550"/>
                <a:gd name="connsiteX205" fmla="*/ 80310 w 292270"/>
                <a:gd name="connsiteY205" fmla="*/ 127950 h 336550"/>
                <a:gd name="connsiteX206" fmla="*/ 80310 w 292270"/>
                <a:gd name="connsiteY206" fmla="*/ 133250 h 336550"/>
                <a:gd name="connsiteX207" fmla="*/ 88195 w 292270"/>
                <a:gd name="connsiteY207" fmla="*/ 135900 h 336550"/>
                <a:gd name="connsiteX208" fmla="*/ 97394 w 292270"/>
                <a:gd name="connsiteY208" fmla="*/ 126625 h 336550"/>
                <a:gd name="connsiteX209" fmla="*/ 107907 w 292270"/>
                <a:gd name="connsiteY209" fmla="*/ 135900 h 336550"/>
                <a:gd name="connsiteX210" fmla="*/ 114478 w 292270"/>
                <a:gd name="connsiteY210" fmla="*/ 145175 h 336550"/>
                <a:gd name="connsiteX211" fmla="*/ 117106 w 292270"/>
                <a:gd name="connsiteY211" fmla="*/ 151800 h 336550"/>
                <a:gd name="connsiteX212" fmla="*/ 117106 w 292270"/>
                <a:gd name="connsiteY212" fmla="*/ 133250 h 336550"/>
                <a:gd name="connsiteX213" fmla="*/ 114478 w 292270"/>
                <a:gd name="connsiteY213" fmla="*/ 134575 h 336550"/>
                <a:gd name="connsiteX214" fmla="*/ 113164 w 292270"/>
                <a:gd name="connsiteY214" fmla="*/ 135900 h 336550"/>
                <a:gd name="connsiteX215" fmla="*/ 113164 w 292270"/>
                <a:gd name="connsiteY215" fmla="*/ 134575 h 336550"/>
                <a:gd name="connsiteX216" fmla="*/ 111849 w 292270"/>
                <a:gd name="connsiteY216" fmla="*/ 131925 h 336550"/>
                <a:gd name="connsiteX217" fmla="*/ 111849 w 292270"/>
                <a:gd name="connsiteY217" fmla="*/ 130600 h 336550"/>
                <a:gd name="connsiteX218" fmla="*/ 118420 w 292270"/>
                <a:gd name="connsiteY218" fmla="*/ 127950 h 336550"/>
                <a:gd name="connsiteX219" fmla="*/ 122363 w 292270"/>
                <a:gd name="connsiteY219" fmla="*/ 127950 h 336550"/>
                <a:gd name="connsiteX220" fmla="*/ 122363 w 292270"/>
                <a:gd name="connsiteY220" fmla="*/ 155775 h 336550"/>
                <a:gd name="connsiteX221" fmla="*/ 122363 w 292270"/>
                <a:gd name="connsiteY221" fmla="*/ 157100 h 336550"/>
                <a:gd name="connsiteX222" fmla="*/ 121049 w 292270"/>
                <a:gd name="connsiteY222" fmla="*/ 157100 h 336550"/>
                <a:gd name="connsiteX223" fmla="*/ 135504 w 292270"/>
                <a:gd name="connsiteY223" fmla="*/ 162400 h 336550"/>
                <a:gd name="connsiteX224" fmla="*/ 161787 w 292270"/>
                <a:gd name="connsiteY224" fmla="*/ 159750 h 336550"/>
                <a:gd name="connsiteX225" fmla="*/ 181500 w 292270"/>
                <a:gd name="connsiteY225" fmla="*/ 191550 h 336550"/>
                <a:gd name="connsiteX226" fmla="*/ 181500 w 292270"/>
                <a:gd name="connsiteY226" fmla="*/ 183600 h 336550"/>
                <a:gd name="connsiteX227" fmla="*/ 178872 w 292270"/>
                <a:gd name="connsiteY227" fmla="*/ 186250 h 336550"/>
                <a:gd name="connsiteX228" fmla="*/ 177557 w 292270"/>
                <a:gd name="connsiteY228" fmla="*/ 186250 h 336550"/>
                <a:gd name="connsiteX229" fmla="*/ 176243 w 292270"/>
                <a:gd name="connsiteY229" fmla="*/ 184925 h 336550"/>
                <a:gd name="connsiteX230" fmla="*/ 176243 w 292270"/>
                <a:gd name="connsiteY230" fmla="*/ 182275 h 336550"/>
                <a:gd name="connsiteX231" fmla="*/ 176243 w 292270"/>
                <a:gd name="connsiteY231" fmla="*/ 180950 h 336550"/>
                <a:gd name="connsiteX232" fmla="*/ 182814 w 292270"/>
                <a:gd name="connsiteY232" fmla="*/ 178300 h 336550"/>
                <a:gd name="connsiteX233" fmla="*/ 186756 w 292270"/>
                <a:gd name="connsiteY233" fmla="*/ 178300 h 336550"/>
                <a:gd name="connsiteX234" fmla="*/ 186756 w 292270"/>
                <a:gd name="connsiteY234" fmla="*/ 194200 h 336550"/>
                <a:gd name="connsiteX235" fmla="*/ 199898 w 292270"/>
                <a:gd name="connsiteY235" fmla="*/ 186250 h 336550"/>
                <a:gd name="connsiteX236" fmla="*/ 198584 w 292270"/>
                <a:gd name="connsiteY236" fmla="*/ 186250 h 336550"/>
                <a:gd name="connsiteX237" fmla="*/ 198584 w 292270"/>
                <a:gd name="connsiteY237" fmla="*/ 184925 h 336550"/>
                <a:gd name="connsiteX238" fmla="*/ 197270 w 292270"/>
                <a:gd name="connsiteY238" fmla="*/ 182275 h 336550"/>
                <a:gd name="connsiteX239" fmla="*/ 198584 w 292270"/>
                <a:gd name="connsiteY239" fmla="*/ 180950 h 336550"/>
                <a:gd name="connsiteX240" fmla="*/ 199898 w 292270"/>
                <a:gd name="connsiteY240" fmla="*/ 180950 h 336550"/>
                <a:gd name="connsiteX241" fmla="*/ 199898 w 292270"/>
                <a:gd name="connsiteY241" fmla="*/ 166375 h 336550"/>
                <a:gd name="connsiteX242" fmla="*/ 234066 w 292270"/>
                <a:gd name="connsiteY242" fmla="*/ 161075 h 336550"/>
                <a:gd name="connsiteX243" fmla="*/ 241951 w 292270"/>
                <a:gd name="connsiteY243" fmla="*/ 146500 h 336550"/>
                <a:gd name="connsiteX244" fmla="*/ 245894 w 292270"/>
                <a:gd name="connsiteY244" fmla="*/ 143850 h 336550"/>
                <a:gd name="connsiteX245" fmla="*/ 245894 w 292270"/>
                <a:gd name="connsiteY245" fmla="*/ 133250 h 336550"/>
                <a:gd name="connsiteX246" fmla="*/ 241951 w 292270"/>
                <a:gd name="connsiteY246" fmla="*/ 134575 h 336550"/>
                <a:gd name="connsiteX247" fmla="*/ 241951 w 292270"/>
                <a:gd name="connsiteY247" fmla="*/ 135900 h 336550"/>
                <a:gd name="connsiteX248" fmla="*/ 240637 w 292270"/>
                <a:gd name="connsiteY248" fmla="*/ 134575 h 336550"/>
                <a:gd name="connsiteX249" fmla="*/ 240637 w 292270"/>
                <a:gd name="connsiteY249" fmla="*/ 131925 h 336550"/>
                <a:gd name="connsiteX250" fmla="*/ 240637 w 292270"/>
                <a:gd name="connsiteY250" fmla="*/ 130600 h 336550"/>
                <a:gd name="connsiteX251" fmla="*/ 247208 w 292270"/>
                <a:gd name="connsiteY251" fmla="*/ 127950 h 336550"/>
                <a:gd name="connsiteX252" fmla="*/ 249836 w 292270"/>
                <a:gd name="connsiteY252" fmla="*/ 127950 h 336550"/>
                <a:gd name="connsiteX253" fmla="*/ 251151 w 292270"/>
                <a:gd name="connsiteY253" fmla="*/ 127950 h 336550"/>
                <a:gd name="connsiteX254" fmla="*/ 251151 w 292270"/>
                <a:gd name="connsiteY254" fmla="*/ 143850 h 336550"/>
                <a:gd name="connsiteX255" fmla="*/ 252465 w 292270"/>
                <a:gd name="connsiteY255" fmla="*/ 143850 h 336550"/>
                <a:gd name="connsiteX256" fmla="*/ 257721 w 292270"/>
                <a:gd name="connsiteY256" fmla="*/ 94825 h 336550"/>
                <a:gd name="connsiteX257" fmla="*/ 247208 w 292270"/>
                <a:gd name="connsiteY257" fmla="*/ 106750 h 336550"/>
                <a:gd name="connsiteX258" fmla="*/ 238009 w 292270"/>
                <a:gd name="connsiteY258" fmla="*/ 92175 h 336550"/>
                <a:gd name="connsiteX259" fmla="*/ 248522 w 292270"/>
                <a:gd name="connsiteY259" fmla="*/ 76275 h 336550"/>
                <a:gd name="connsiteX260" fmla="*/ 249836 w 292270"/>
                <a:gd name="connsiteY260" fmla="*/ 76275 h 336550"/>
                <a:gd name="connsiteX261" fmla="*/ 230124 w 292270"/>
                <a:gd name="connsiteY261" fmla="*/ 52425 h 336550"/>
                <a:gd name="connsiteX262" fmla="*/ 230124 w 292270"/>
                <a:gd name="connsiteY262" fmla="*/ 55075 h 336550"/>
                <a:gd name="connsiteX263" fmla="*/ 228810 w 292270"/>
                <a:gd name="connsiteY263" fmla="*/ 55075 h 336550"/>
                <a:gd name="connsiteX264" fmla="*/ 224867 w 292270"/>
                <a:gd name="connsiteY264" fmla="*/ 55075 h 336550"/>
                <a:gd name="connsiteX265" fmla="*/ 224867 w 292270"/>
                <a:gd name="connsiteY265" fmla="*/ 48450 h 336550"/>
                <a:gd name="connsiteX266" fmla="*/ 215668 w 292270"/>
                <a:gd name="connsiteY266" fmla="*/ 43150 h 336550"/>
                <a:gd name="connsiteX267" fmla="*/ 205155 w 292270"/>
                <a:gd name="connsiteY267" fmla="*/ 56400 h 336550"/>
                <a:gd name="connsiteX268" fmla="*/ 194641 w 292270"/>
                <a:gd name="connsiteY268" fmla="*/ 40500 h 336550"/>
                <a:gd name="connsiteX269" fmla="*/ 195956 w 292270"/>
                <a:gd name="connsiteY269" fmla="*/ 33875 h 336550"/>
                <a:gd name="connsiteX270" fmla="*/ 186756 w 292270"/>
                <a:gd name="connsiteY270" fmla="*/ 31225 h 336550"/>
                <a:gd name="connsiteX271" fmla="*/ 186756 w 292270"/>
                <a:gd name="connsiteY271" fmla="*/ 55075 h 336550"/>
                <a:gd name="connsiteX272" fmla="*/ 182814 w 292270"/>
                <a:gd name="connsiteY272" fmla="*/ 55075 h 336550"/>
                <a:gd name="connsiteX273" fmla="*/ 181500 w 292270"/>
                <a:gd name="connsiteY273" fmla="*/ 55075 h 336550"/>
                <a:gd name="connsiteX274" fmla="*/ 181500 w 292270"/>
                <a:gd name="connsiteY274" fmla="*/ 32550 h 336550"/>
                <a:gd name="connsiteX275" fmla="*/ 178872 w 292270"/>
                <a:gd name="connsiteY275" fmla="*/ 33875 h 336550"/>
                <a:gd name="connsiteX276" fmla="*/ 177557 w 292270"/>
                <a:gd name="connsiteY276" fmla="*/ 33875 h 336550"/>
                <a:gd name="connsiteX277" fmla="*/ 176243 w 292270"/>
                <a:gd name="connsiteY277" fmla="*/ 33875 h 336550"/>
                <a:gd name="connsiteX278" fmla="*/ 176243 w 292270"/>
                <a:gd name="connsiteY278" fmla="*/ 31225 h 336550"/>
                <a:gd name="connsiteX279" fmla="*/ 176243 w 292270"/>
                <a:gd name="connsiteY279" fmla="*/ 29900 h 336550"/>
                <a:gd name="connsiteX280" fmla="*/ 177557 w 292270"/>
                <a:gd name="connsiteY280" fmla="*/ 29900 h 336550"/>
                <a:gd name="connsiteX281" fmla="*/ 168358 w 292270"/>
                <a:gd name="connsiteY281" fmla="*/ 28575 h 336550"/>
                <a:gd name="connsiteX282" fmla="*/ 172301 w 292270"/>
                <a:gd name="connsiteY282" fmla="*/ 40500 h 336550"/>
                <a:gd name="connsiteX283" fmla="*/ 161787 w 292270"/>
                <a:gd name="connsiteY283" fmla="*/ 56400 h 336550"/>
                <a:gd name="connsiteX284" fmla="*/ 151274 w 292270"/>
                <a:gd name="connsiteY284" fmla="*/ 40500 h 336550"/>
                <a:gd name="connsiteX285" fmla="*/ 156531 w 292270"/>
                <a:gd name="connsiteY285" fmla="*/ 28575 h 336550"/>
                <a:gd name="connsiteX286" fmla="*/ 144703 w 292270"/>
                <a:gd name="connsiteY286" fmla="*/ 28575 h 336550"/>
                <a:gd name="connsiteX287" fmla="*/ 164533 w 292270"/>
                <a:gd name="connsiteY287" fmla="*/ 0 h 336550"/>
                <a:gd name="connsiteX288" fmla="*/ 266895 w 292270"/>
                <a:gd name="connsiteY288" fmla="*/ 48642 h 336550"/>
                <a:gd name="connsiteX289" fmla="*/ 291829 w 292270"/>
                <a:gd name="connsiteY289" fmla="*/ 130150 h 336550"/>
                <a:gd name="connsiteX290" fmla="*/ 269520 w 292270"/>
                <a:gd name="connsiteY290" fmla="*/ 206400 h 336550"/>
                <a:gd name="connsiteX291" fmla="*/ 257709 w 292270"/>
                <a:gd name="connsiteY291" fmla="*/ 324718 h 336550"/>
                <a:gd name="connsiteX292" fmla="*/ 256396 w 292270"/>
                <a:gd name="connsiteY292" fmla="*/ 332606 h 336550"/>
                <a:gd name="connsiteX293" fmla="*/ 249835 w 292270"/>
                <a:gd name="connsiteY293" fmla="*/ 336550 h 336550"/>
                <a:gd name="connsiteX294" fmla="*/ 105478 w 292270"/>
                <a:gd name="connsiteY294" fmla="*/ 336550 h 336550"/>
                <a:gd name="connsiteX295" fmla="*/ 97604 w 292270"/>
                <a:gd name="connsiteY295" fmla="*/ 331292 h 336550"/>
                <a:gd name="connsiteX296" fmla="*/ 96292 w 292270"/>
                <a:gd name="connsiteY296" fmla="*/ 315516 h 336550"/>
                <a:gd name="connsiteX297" fmla="*/ 96292 w 292270"/>
                <a:gd name="connsiteY297" fmla="*/ 312887 h 336550"/>
                <a:gd name="connsiteX298" fmla="*/ 71357 w 292270"/>
                <a:gd name="connsiteY298" fmla="*/ 294481 h 336550"/>
                <a:gd name="connsiteX299" fmla="*/ 31987 w 292270"/>
                <a:gd name="connsiteY299" fmla="*/ 278706 h 336550"/>
                <a:gd name="connsiteX300" fmla="*/ 25426 w 292270"/>
                <a:gd name="connsiteY300" fmla="*/ 236637 h 336550"/>
                <a:gd name="connsiteX301" fmla="*/ 21489 w 292270"/>
                <a:gd name="connsiteY301" fmla="*/ 209029 h 336550"/>
                <a:gd name="connsiteX302" fmla="*/ 16239 w 292270"/>
                <a:gd name="connsiteY302" fmla="*/ 205085 h 336550"/>
                <a:gd name="connsiteX303" fmla="*/ 491 w 292270"/>
                <a:gd name="connsiteY303" fmla="*/ 191939 h 336550"/>
                <a:gd name="connsiteX304" fmla="*/ 4428 w 292270"/>
                <a:gd name="connsiteY304" fmla="*/ 177478 h 336550"/>
                <a:gd name="connsiteX305" fmla="*/ 24113 w 292270"/>
                <a:gd name="connsiteY305" fmla="*/ 126206 h 336550"/>
                <a:gd name="connsiteX306" fmla="*/ 29363 w 292270"/>
                <a:gd name="connsiteY306" fmla="*/ 97284 h 336550"/>
                <a:gd name="connsiteX307" fmla="*/ 81856 w 292270"/>
                <a:gd name="connsiteY307" fmla="*/ 26293 h 336550"/>
                <a:gd name="connsiteX308" fmla="*/ 164533 w 292270"/>
                <a:gd name="connsiteY308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</a:cxnLst>
              <a:rect l="l" t="t" r="r" b="b"/>
              <a:pathLst>
                <a:path w="292270" h="336550">
                  <a:moveTo>
                    <a:pt x="184010" y="131763"/>
                  </a:moveTo>
                  <a:cubicBezTo>
                    <a:pt x="179928" y="131763"/>
                    <a:pt x="178567" y="135573"/>
                    <a:pt x="178567" y="141923"/>
                  </a:cubicBezTo>
                  <a:cubicBezTo>
                    <a:pt x="178567" y="147003"/>
                    <a:pt x="179928" y="150813"/>
                    <a:pt x="184010" y="150813"/>
                  </a:cubicBezTo>
                  <a:cubicBezTo>
                    <a:pt x="188092" y="150813"/>
                    <a:pt x="188092" y="144463"/>
                    <a:pt x="188092" y="141923"/>
                  </a:cubicBezTo>
                  <a:cubicBezTo>
                    <a:pt x="188092" y="138113"/>
                    <a:pt x="188092" y="131763"/>
                    <a:pt x="184010" y="131763"/>
                  </a:cubicBezTo>
                  <a:close/>
                  <a:moveTo>
                    <a:pt x="141147" y="131763"/>
                  </a:moveTo>
                  <a:cubicBezTo>
                    <a:pt x="138425" y="131763"/>
                    <a:pt x="135704" y="135573"/>
                    <a:pt x="135704" y="141923"/>
                  </a:cubicBezTo>
                  <a:cubicBezTo>
                    <a:pt x="135704" y="147003"/>
                    <a:pt x="138425" y="150813"/>
                    <a:pt x="141147" y="150813"/>
                  </a:cubicBezTo>
                  <a:cubicBezTo>
                    <a:pt x="145229" y="150813"/>
                    <a:pt x="145229" y="144463"/>
                    <a:pt x="145229" y="141923"/>
                  </a:cubicBezTo>
                  <a:cubicBezTo>
                    <a:pt x="145229" y="138113"/>
                    <a:pt x="145229" y="131763"/>
                    <a:pt x="141147" y="131763"/>
                  </a:cubicBezTo>
                  <a:close/>
                  <a:moveTo>
                    <a:pt x="96811" y="131763"/>
                  </a:moveTo>
                  <a:cubicBezTo>
                    <a:pt x="95488" y="131763"/>
                    <a:pt x="94165" y="132822"/>
                    <a:pt x="92842" y="134938"/>
                  </a:cubicBezTo>
                  <a:cubicBezTo>
                    <a:pt x="95488" y="134938"/>
                    <a:pt x="98134" y="134938"/>
                    <a:pt x="100780" y="134938"/>
                  </a:cubicBezTo>
                  <a:cubicBezTo>
                    <a:pt x="100780" y="132822"/>
                    <a:pt x="99457" y="131763"/>
                    <a:pt x="96811" y="131763"/>
                  </a:cubicBezTo>
                  <a:close/>
                  <a:moveTo>
                    <a:pt x="225310" y="127000"/>
                  </a:moveTo>
                  <a:cubicBezTo>
                    <a:pt x="226721" y="127000"/>
                    <a:pt x="226721" y="127000"/>
                    <a:pt x="226721" y="127000"/>
                  </a:cubicBezTo>
                  <a:cubicBezTo>
                    <a:pt x="226721" y="127000"/>
                    <a:pt x="226721" y="127000"/>
                    <a:pt x="229543" y="127000"/>
                  </a:cubicBezTo>
                  <a:cubicBezTo>
                    <a:pt x="230954" y="127000"/>
                    <a:pt x="230954" y="127000"/>
                    <a:pt x="230954" y="127000"/>
                  </a:cubicBezTo>
                  <a:cubicBezTo>
                    <a:pt x="230954" y="127000"/>
                    <a:pt x="230954" y="127000"/>
                    <a:pt x="230954" y="155792"/>
                  </a:cubicBezTo>
                  <a:cubicBezTo>
                    <a:pt x="230954" y="155792"/>
                    <a:pt x="230954" y="157163"/>
                    <a:pt x="229543" y="157163"/>
                  </a:cubicBezTo>
                  <a:cubicBezTo>
                    <a:pt x="229543" y="157163"/>
                    <a:pt x="229543" y="157163"/>
                    <a:pt x="225310" y="157163"/>
                  </a:cubicBezTo>
                  <a:cubicBezTo>
                    <a:pt x="225310" y="157163"/>
                    <a:pt x="225310" y="155792"/>
                    <a:pt x="225310" y="155792"/>
                  </a:cubicBezTo>
                  <a:cubicBezTo>
                    <a:pt x="225310" y="155792"/>
                    <a:pt x="225310" y="155792"/>
                    <a:pt x="225310" y="132484"/>
                  </a:cubicBezTo>
                  <a:cubicBezTo>
                    <a:pt x="225310" y="132484"/>
                    <a:pt x="225310" y="132484"/>
                    <a:pt x="221076" y="133855"/>
                  </a:cubicBezTo>
                  <a:cubicBezTo>
                    <a:pt x="221076" y="135227"/>
                    <a:pt x="221076" y="135227"/>
                    <a:pt x="221076" y="135227"/>
                  </a:cubicBezTo>
                  <a:cubicBezTo>
                    <a:pt x="219665" y="133855"/>
                    <a:pt x="219665" y="133855"/>
                    <a:pt x="219665" y="133855"/>
                  </a:cubicBezTo>
                  <a:cubicBezTo>
                    <a:pt x="219665" y="133855"/>
                    <a:pt x="219665" y="133855"/>
                    <a:pt x="219665" y="131113"/>
                  </a:cubicBezTo>
                  <a:cubicBezTo>
                    <a:pt x="218254" y="131113"/>
                    <a:pt x="219665" y="129742"/>
                    <a:pt x="219665" y="129742"/>
                  </a:cubicBezTo>
                  <a:cubicBezTo>
                    <a:pt x="219665" y="129742"/>
                    <a:pt x="219665" y="129742"/>
                    <a:pt x="225310" y="127000"/>
                  </a:cubicBezTo>
                  <a:close/>
                  <a:moveTo>
                    <a:pt x="203791" y="127000"/>
                  </a:moveTo>
                  <a:cubicBezTo>
                    <a:pt x="203791" y="127000"/>
                    <a:pt x="203791" y="127000"/>
                    <a:pt x="207495" y="127000"/>
                  </a:cubicBezTo>
                  <a:cubicBezTo>
                    <a:pt x="207495" y="127000"/>
                    <a:pt x="208730" y="127000"/>
                    <a:pt x="208730" y="127000"/>
                  </a:cubicBezTo>
                  <a:cubicBezTo>
                    <a:pt x="208730" y="127000"/>
                    <a:pt x="208730" y="127000"/>
                    <a:pt x="208730" y="155792"/>
                  </a:cubicBezTo>
                  <a:cubicBezTo>
                    <a:pt x="208730" y="155792"/>
                    <a:pt x="207495" y="157163"/>
                    <a:pt x="207495" y="157163"/>
                  </a:cubicBezTo>
                  <a:cubicBezTo>
                    <a:pt x="207495" y="157163"/>
                    <a:pt x="207495" y="157163"/>
                    <a:pt x="203791" y="157163"/>
                  </a:cubicBezTo>
                  <a:cubicBezTo>
                    <a:pt x="203791" y="157163"/>
                    <a:pt x="202556" y="155792"/>
                    <a:pt x="202556" y="155792"/>
                  </a:cubicBezTo>
                  <a:cubicBezTo>
                    <a:pt x="202556" y="155792"/>
                    <a:pt x="202556" y="155792"/>
                    <a:pt x="202556" y="132484"/>
                  </a:cubicBezTo>
                  <a:cubicBezTo>
                    <a:pt x="202556" y="132484"/>
                    <a:pt x="202556" y="132484"/>
                    <a:pt x="200086" y="133855"/>
                  </a:cubicBezTo>
                  <a:cubicBezTo>
                    <a:pt x="200086" y="135227"/>
                    <a:pt x="198852" y="135227"/>
                    <a:pt x="198852" y="135227"/>
                  </a:cubicBezTo>
                  <a:cubicBezTo>
                    <a:pt x="198852" y="133855"/>
                    <a:pt x="198852" y="133855"/>
                    <a:pt x="198852" y="133855"/>
                  </a:cubicBezTo>
                  <a:cubicBezTo>
                    <a:pt x="198852" y="133855"/>
                    <a:pt x="198852" y="133855"/>
                    <a:pt x="197617" y="131113"/>
                  </a:cubicBezTo>
                  <a:cubicBezTo>
                    <a:pt x="197617" y="131113"/>
                    <a:pt x="197617" y="129742"/>
                    <a:pt x="198852" y="129742"/>
                  </a:cubicBezTo>
                  <a:cubicBezTo>
                    <a:pt x="198852" y="129742"/>
                    <a:pt x="198852" y="129742"/>
                    <a:pt x="203791" y="127000"/>
                  </a:cubicBezTo>
                  <a:close/>
                  <a:moveTo>
                    <a:pt x="183964" y="127000"/>
                  </a:moveTo>
                  <a:cubicBezTo>
                    <a:pt x="189044" y="127000"/>
                    <a:pt x="192854" y="132246"/>
                    <a:pt x="192854" y="141426"/>
                  </a:cubicBezTo>
                  <a:cubicBezTo>
                    <a:pt x="192854" y="151918"/>
                    <a:pt x="189044" y="157163"/>
                    <a:pt x="182694" y="157163"/>
                  </a:cubicBezTo>
                  <a:cubicBezTo>
                    <a:pt x="177614" y="157163"/>
                    <a:pt x="173804" y="151918"/>
                    <a:pt x="173804" y="142737"/>
                  </a:cubicBezTo>
                  <a:cubicBezTo>
                    <a:pt x="173804" y="133557"/>
                    <a:pt x="177614" y="127000"/>
                    <a:pt x="183964" y="127000"/>
                  </a:cubicBezTo>
                  <a:close/>
                  <a:moveTo>
                    <a:pt x="161699" y="127000"/>
                  </a:moveTo>
                  <a:cubicBezTo>
                    <a:pt x="161699" y="127000"/>
                    <a:pt x="161699" y="127000"/>
                    <a:pt x="164478" y="127000"/>
                  </a:cubicBezTo>
                  <a:cubicBezTo>
                    <a:pt x="165867" y="127000"/>
                    <a:pt x="165867" y="127000"/>
                    <a:pt x="165867" y="127000"/>
                  </a:cubicBezTo>
                  <a:cubicBezTo>
                    <a:pt x="165867" y="127000"/>
                    <a:pt x="165867" y="127000"/>
                    <a:pt x="165867" y="155792"/>
                  </a:cubicBezTo>
                  <a:cubicBezTo>
                    <a:pt x="165867" y="155792"/>
                    <a:pt x="165867" y="157163"/>
                    <a:pt x="164478" y="157163"/>
                  </a:cubicBezTo>
                  <a:cubicBezTo>
                    <a:pt x="164478" y="157163"/>
                    <a:pt x="164478" y="157163"/>
                    <a:pt x="161699" y="157163"/>
                  </a:cubicBezTo>
                  <a:cubicBezTo>
                    <a:pt x="160310" y="157163"/>
                    <a:pt x="160310" y="155792"/>
                    <a:pt x="160310" y="155792"/>
                  </a:cubicBezTo>
                  <a:cubicBezTo>
                    <a:pt x="160310" y="155792"/>
                    <a:pt x="160310" y="155792"/>
                    <a:pt x="160310" y="132484"/>
                  </a:cubicBezTo>
                  <a:cubicBezTo>
                    <a:pt x="160310" y="132484"/>
                    <a:pt x="160310" y="132484"/>
                    <a:pt x="156143" y="133855"/>
                  </a:cubicBezTo>
                  <a:cubicBezTo>
                    <a:pt x="156143" y="135227"/>
                    <a:pt x="156143" y="135227"/>
                    <a:pt x="156143" y="135227"/>
                  </a:cubicBezTo>
                  <a:cubicBezTo>
                    <a:pt x="154754" y="133855"/>
                    <a:pt x="154754" y="133855"/>
                    <a:pt x="154754" y="133855"/>
                  </a:cubicBezTo>
                  <a:cubicBezTo>
                    <a:pt x="154754" y="133855"/>
                    <a:pt x="154754" y="133855"/>
                    <a:pt x="154754" y="131113"/>
                  </a:cubicBezTo>
                  <a:cubicBezTo>
                    <a:pt x="154754" y="131113"/>
                    <a:pt x="154754" y="129742"/>
                    <a:pt x="154754" y="129742"/>
                  </a:cubicBezTo>
                  <a:cubicBezTo>
                    <a:pt x="154754" y="129742"/>
                    <a:pt x="154754" y="129742"/>
                    <a:pt x="161699" y="127000"/>
                  </a:cubicBezTo>
                  <a:close/>
                  <a:moveTo>
                    <a:pt x="141261" y="127000"/>
                  </a:moveTo>
                  <a:cubicBezTo>
                    <a:pt x="147710" y="127000"/>
                    <a:pt x="151580" y="132246"/>
                    <a:pt x="151580" y="141426"/>
                  </a:cubicBezTo>
                  <a:cubicBezTo>
                    <a:pt x="151580" y="151918"/>
                    <a:pt x="147710" y="157163"/>
                    <a:pt x="141261" y="157163"/>
                  </a:cubicBezTo>
                  <a:cubicBezTo>
                    <a:pt x="134811" y="157163"/>
                    <a:pt x="130942" y="151918"/>
                    <a:pt x="130942" y="142737"/>
                  </a:cubicBezTo>
                  <a:cubicBezTo>
                    <a:pt x="130942" y="133557"/>
                    <a:pt x="134811" y="127000"/>
                    <a:pt x="141261" y="127000"/>
                  </a:cubicBezTo>
                  <a:close/>
                  <a:moveTo>
                    <a:pt x="247736" y="80963"/>
                  </a:moveTo>
                  <a:cubicBezTo>
                    <a:pt x="245015" y="80963"/>
                    <a:pt x="243654" y="85091"/>
                    <a:pt x="243654" y="91970"/>
                  </a:cubicBezTo>
                  <a:cubicBezTo>
                    <a:pt x="243654" y="97474"/>
                    <a:pt x="245015" y="101601"/>
                    <a:pt x="247736" y="101601"/>
                  </a:cubicBezTo>
                  <a:cubicBezTo>
                    <a:pt x="251818" y="101601"/>
                    <a:pt x="253179" y="94722"/>
                    <a:pt x="253179" y="90594"/>
                  </a:cubicBezTo>
                  <a:cubicBezTo>
                    <a:pt x="253179" y="87843"/>
                    <a:pt x="251818" y="80963"/>
                    <a:pt x="247736" y="80963"/>
                  </a:cubicBezTo>
                  <a:close/>
                  <a:moveTo>
                    <a:pt x="205328" y="80963"/>
                  </a:moveTo>
                  <a:cubicBezTo>
                    <a:pt x="203060" y="80963"/>
                    <a:pt x="200792" y="85091"/>
                    <a:pt x="200792" y="91970"/>
                  </a:cubicBezTo>
                  <a:cubicBezTo>
                    <a:pt x="200792" y="97474"/>
                    <a:pt x="203060" y="101601"/>
                    <a:pt x="205328" y="101601"/>
                  </a:cubicBezTo>
                  <a:cubicBezTo>
                    <a:pt x="208730" y="101601"/>
                    <a:pt x="208730" y="94722"/>
                    <a:pt x="208730" y="90594"/>
                  </a:cubicBezTo>
                  <a:cubicBezTo>
                    <a:pt x="208730" y="87843"/>
                    <a:pt x="208730" y="80963"/>
                    <a:pt x="205328" y="80963"/>
                  </a:cubicBezTo>
                  <a:close/>
                  <a:moveTo>
                    <a:pt x="184010" y="80963"/>
                  </a:moveTo>
                  <a:cubicBezTo>
                    <a:pt x="179928" y="80963"/>
                    <a:pt x="178567" y="85091"/>
                    <a:pt x="178567" y="91970"/>
                  </a:cubicBezTo>
                  <a:cubicBezTo>
                    <a:pt x="178567" y="97474"/>
                    <a:pt x="179928" y="101601"/>
                    <a:pt x="184010" y="101601"/>
                  </a:cubicBezTo>
                  <a:cubicBezTo>
                    <a:pt x="188092" y="101601"/>
                    <a:pt x="188092" y="94722"/>
                    <a:pt x="188092" y="90594"/>
                  </a:cubicBezTo>
                  <a:cubicBezTo>
                    <a:pt x="188092" y="87843"/>
                    <a:pt x="188092" y="80963"/>
                    <a:pt x="184010" y="80963"/>
                  </a:cubicBezTo>
                  <a:close/>
                  <a:moveTo>
                    <a:pt x="162011" y="80963"/>
                  </a:moveTo>
                  <a:cubicBezTo>
                    <a:pt x="159290" y="80963"/>
                    <a:pt x="157929" y="85091"/>
                    <a:pt x="157929" y="91970"/>
                  </a:cubicBezTo>
                  <a:cubicBezTo>
                    <a:pt x="157929" y="97474"/>
                    <a:pt x="159290" y="101601"/>
                    <a:pt x="162011" y="101601"/>
                  </a:cubicBezTo>
                  <a:cubicBezTo>
                    <a:pt x="166093" y="101601"/>
                    <a:pt x="167454" y="94722"/>
                    <a:pt x="167454" y="90594"/>
                  </a:cubicBezTo>
                  <a:cubicBezTo>
                    <a:pt x="167454" y="87843"/>
                    <a:pt x="166093" y="80963"/>
                    <a:pt x="162011" y="80963"/>
                  </a:cubicBezTo>
                  <a:close/>
                  <a:moveTo>
                    <a:pt x="76173" y="80963"/>
                  </a:moveTo>
                  <a:cubicBezTo>
                    <a:pt x="73527" y="80963"/>
                    <a:pt x="72204" y="85091"/>
                    <a:pt x="72204" y="91970"/>
                  </a:cubicBezTo>
                  <a:cubicBezTo>
                    <a:pt x="72204" y="97474"/>
                    <a:pt x="73527" y="101601"/>
                    <a:pt x="76173" y="101601"/>
                  </a:cubicBezTo>
                  <a:cubicBezTo>
                    <a:pt x="80142" y="101601"/>
                    <a:pt x="80142" y="94722"/>
                    <a:pt x="80142" y="90594"/>
                  </a:cubicBezTo>
                  <a:cubicBezTo>
                    <a:pt x="80142" y="87843"/>
                    <a:pt x="80142" y="80963"/>
                    <a:pt x="76173" y="80963"/>
                  </a:cubicBezTo>
                  <a:close/>
                  <a:moveTo>
                    <a:pt x="225310" y="76200"/>
                  </a:moveTo>
                  <a:cubicBezTo>
                    <a:pt x="226721" y="76200"/>
                    <a:pt x="226721" y="76200"/>
                    <a:pt x="226721" y="76200"/>
                  </a:cubicBezTo>
                  <a:cubicBezTo>
                    <a:pt x="226721" y="76200"/>
                    <a:pt x="226721" y="76200"/>
                    <a:pt x="229543" y="76200"/>
                  </a:cubicBezTo>
                  <a:cubicBezTo>
                    <a:pt x="230954" y="76200"/>
                    <a:pt x="230954" y="77511"/>
                    <a:pt x="230954" y="77511"/>
                  </a:cubicBezTo>
                  <a:cubicBezTo>
                    <a:pt x="230954" y="77511"/>
                    <a:pt x="230954" y="77511"/>
                    <a:pt x="230954" y="105052"/>
                  </a:cubicBezTo>
                  <a:cubicBezTo>
                    <a:pt x="230954" y="105052"/>
                    <a:pt x="230954" y="106363"/>
                    <a:pt x="229543" y="106363"/>
                  </a:cubicBezTo>
                  <a:cubicBezTo>
                    <a:pt x="229543" y="106363"/>
                    <a:pt x="229543" y="106363"/>
                    <a:pt x="225310" y="106363"/>
                  </a:cubicBezTo>
                  <a:cubicBezTo>
                    <a:pt x="225310" y="106363"/>
                    <a:pt x="225310" y="105052"/>
                    <a:pt x="225310" y="105052"/>
                  </a:cubicBezTo>
                  <a:cubicBezTo>
                    <a:pt x="225310" y="105052"/>
                    <a:pt x="225310" y="105052"/>
                    <a:pt x="225310" y="82757"/>
                  </a:cubicBezTo>
                  <a:cubicBezTo>
                    <a:pt x="225310" y="82757"/>
                    <a:pt x="225310" y="82757"/>
                    <a:pt x="221076" y="84069"/>
                  </a:cubicBezTo>
                  <a:cubicBezTo>
                    <a:pt x="219665" y="84069"/>
                    <a:pt x="219665" y="84069"/>
                    <a:pt x="219665" y="84069"/>
                  </a:cubicBezTo>
                  <a:cubicBezTo>
                    <a:pt x="219665" y="84069"/>
                    <a:pt x="219665" y="84069"/>
                    <a:pt x="219665" y="81446"/>
                  </a:cubicBezTo>
                  <a:cubicBezTo>
                    <a:pt x="218254" y="80134"/>
                    <a:pt x="219665" y="80134"/>
                    <a:pt x="219665" y="80134"/>
                  </a:cubicBezTo>
                  <a:cubicBezTo>
                    <a:pt x="219665" y="80134"/>
                    <a:pt x="219665" y="80134"/>
                    <a:pt x="225310" y="76200"/>
                  </a:cubicBezTo>
                  <a:close/>
                  <a:moveTo>
                    <a:pt x="205555" y="76200"/>
                  </a:moveTo>
                  <a:cubicBezTo>
                    <a:pt x="212500" y="76200"/>
                    <a:pt x="216667" y="81446"/>
                    <a:pt x="216667" y="90626"/>
                  </a:cubicBezTo>
                  <a:cubicBezTo>
                    <a:pt x="216667" y="101118"/>
                    <a:pt x="212500" y="106363"/>
                    <a:pt x="205555" y="106363"/>
                  </a:cubicBezTo>
                  <a:cubicBezTo>
                    <a:pt x="198609" y="106363"/>
                    <a:pt x="194442" y="101118"/>
                    <a:pt x="194442" y="91937"/>
                  </a:cubicBezTo>
                  <a:cubicBezTo>
                    <a:pt x="194442" y="81446"/>
                    <a:pt x="198609" y="76200"/>
                    <a:pt x="205555" y="76200"/>
                  </a:cubicBezTo>
                  <a:close/>
                  <a:moveTo>
                    <a:pt x="183964" y="76200"/>
                  </a:moveTo>
                  <a:cubicBezTo>
                    <a:pt x="189044" y="76200"/>
                    <a:pt x="192854" y="81446"/>
                    <a:pt x="192854" y="90626"/>
                  </a:cubicBezTo>
                  <a:cubicBezTo>
                    <a:pt x="192854" y="101118"/>
                    <a:pt x="189044" y="106363"/>
                    <a:pt x="182694" y="106363"/>
                  </a:cubicBezTo>
                  <a:cubicBezTo>
                    <a:pt x="177614" y="106363"/>
                    <a:pt x="173804" y="101118"/>
                    <a:pt x="173804" y="91937"/>
                  </a:cubicBezTo>
                  <a:cubicBezTo>
                    <a:pt x="173804" y="81446"/>
                    <a:pt x="177614" y="76200"/>
                    <a:pt x="183964" y="76200"/>
                  </a:cubicBezTo>
                  <a:close/>
                  <a:moveTo>
                    <a:pt x="161898" y="76200"/>
                  </a:moveTo>
                  <a:cubicBezTo>
                    <a:pt x="168347" y="76200"/>
                    <a:pt x="172217" y="81446"/>
                    <a:pt x="172217" y="90626"/>
                  </a:cubicBezTo>
                  <a:cubicBezTo>
                    <a:pt x="172217" y="101118"/>
                    <a:pt x="168347" y="106363"/>
                    <a:pt x="161898" y="106363"/>
                  </a:cubicBezTo>
                  <a:cubicBezTo>
                    <a:pt x="155448" y="106363"/>
                    <a:pt x="152869" y="101118"/>
                    <a:pt x="151579" y="91937"/>
                  </a:cubicBezTo>
                  <a:cubicBezTo>
                    <a:pt x="151579" y="81446"/>
                    <a:pt x="156738" y="76200"/>
                    <a:pt x="161898" y="76200"/>
                  </a:cubicBezTo>
                  <a:close/>
                  <a:moveTo>
                    <a:pt x="139584" y="76200"/>
                  </a:moveTo>
                  <a:cubicBezTo>
                    <a:pt x="139584" y="76200"/>
                    <a:pt x="139584" y="76200"/>
                    <a:pt x="140996" y="76200"/>
                  </a:cubicBezTo>
                  <a:cubicBezTo>
                    <a:pt x="140996" y="76200"/>
                    <a:pt x="140996" y="76200"/>
                    <a:pt x="143818" y="76200"/>
                  </a:cubicBezTo>
                  <a:cubicBezTo>
                    <a:pt x="143818" y="76200"/>
                    <a:pt x="145229" y="77511"/>
                    <a:pt x="145229" y="77511"/>
                  </a:cubicBezTo>
                  <a:cubicBezTo>
                    <a:pt x="145229" y="77511"/>
                    <a:pt x="145229" y="77511"/>
                    <a:pt x="145229" y="105052"/>
                  </a:cubicBezTo>
                  <a:cubicBezTo>
                    <a:pt x="145229" y="105052"/>
                    <a:pt x="143818" y="106363"/>
                    <a:pt x="143818" y="106363"/>
                  </a:cubicBezTo>
                  <a:cubicBezTo>
                    <a:pt x="143818" y="106363"/>
                    <a:pt x="143818" y="106363"/>
                    <a:pt x="139584" y="106363"/>
                  </a:cubicBezTo>
                  <a:cubicBezTo>
                    <a:pt x="139584" y="106363"/>
                    <a:pt x="139584" y="105052"/>
                    <a:pt x="139584" y="105052"/>
                  </a:cubicBezTo>
                  <a:cubicBezTo>
                    <a:pt x="139584" y="105052"/>
                    <a:pt x="139584" y="105052"/>
                    <a:pt x="139584" y="82757"/>
                  </a:cubicBezTo>
                  <a:cubicBezTo>
                    <a:pt x="139584" y="82757"/>
                    <a:pt x="139584" y="82757"/>
                    <a:pt x="135351" y="84069"/>
                  </a:cubicBezTo>
                  <a:cubicBezTo>
                    <a:pt x="135351" y="84069"/>
                    <a:pt x="135351" y="84069"/>
                    <a:pt x="133940" y="84069"/>
                  </a:cubicBezTo>
                  <a:lnTo>
                    <a:pt x="132529" y="81446"/>
                  </a:lnTo>
                  <a:cubicBezTo>
                    <a:pt x="132529" y="80134"/>
                    <a:pt x="132529" y="80134"/>
                    <a:pt x="133940" y="80134"/>
                  </a:cubicBezTo>
                  <a:cubicBezTo>
                    <a:pt x="133940" y="80134"/>
                    <a:pt x="133940" y="80134"/>
                    <a:pt x="139584" y="76200"/>
                  </a:cubicBezTo>
                  <a:close/>
                  <a:moveTo>
                    <a:pt x="118837" y="76200"/>
                  </a:moveTo>
                  <a:cubicBezTo>
                    <a:pt x="118837" y="76200"/>
                    <a:pt x="118837" y="76200"/>
                    <a:pt x="123005" y="76200"/>
                  </a:cubicBezTo>
                  <a:cubicBezTo>
                    <a:pt x="123005" y="76200"/>
                    <a:pt x="123005" y="77511"/>
                    <a:pt x="123005" y="77511"/>
                  </a:cubicBezTo>
                  <a:cubicBezTo>
                    <a:pt x="123005" y="77511"/>
                    <a:pt x="123005" y="77511"/>
                    <a:pt x="123005" y="105052"/>
                  </a:cubicBezTo>
                  <a:cubicBezTo>
                    <a:pt x="123005" y="105052"/>
                    <a:pt x="123005" y="106363"/>
                    <a:pt x="123005" y="106363"/>
                  </a:cubicBezTo>
                  <a:cubicBezTo>
                    <a:pt x="123005" y="106363"/>
                    <a:pt x="123005" y="106363"/>
                    <a:pt x="118837" y="106363"/>
                  </a:cubicBezTo>
                  <a:cubicBezTo>
                    <a:pt x="118837" y="106363"/>
                    <a:pt x="117448" y="105052"/>
                    <a:pt x="117448" y="105052"/>
                  </a:cubicBezTo>
                  <a:cubicBezTo>
                    <a:pt x="117448" y="105052"/>
                    <a:pt x="117448" y="105052"/>
                    <a:pt x="117448" y="82757"/>
                  </a:cubicBezTo>
                  <a:cubicBezTo>
                    <a:pt x="117448" y="82757"/>
                    <a:pt x="117448" y="82757"/>
                    <a:pt x="114670" y="84069"/>
                  </a:cubicBezTo>
                  <a:cubicBezTo>
                    <a:pt x="113281" y="84069"/>
                    <a:pt x="113281" y="84069"/>
                    <a:pt x="113281" y="84069"/>
                  </a:cubicBezTo>
                  <a:cubicBezTo>
                    <a:pt x="113281" y="84069"/>
                    <a:pt x="113281" y="84069"/>
                    <a:pt x="111892" y="81446"/>
                  </a:cubicBezTo>
                  <a:cubicBezTo>
                    <a:pt x="111892" y="80134"/>
                    <a:pt x="111892" y="80134"/>
                    <a:pt x="111892" y="80134"/>
                  </a:cubicBezTo>
                  <a:cubicBezTo>
                    <a:pt x="111892" y="80134"/>
                    <a:pt x="111892" y="80134"/>
                    <a:pt x="118837" y="76200"/>
                  </a:cubicBezTo>
                  <a:close/>
                  <a:moveTo>
                    <a:pt x="97207" y="76200"/>
                  </a:moveTo>
                  <a:cubicBezTo>
                    <a:pt x="97207" y="76200"/>
                    <a:pt x="97207" y="76200"/>
                    <a:pt x="99588" y="76200"/>
                  </a:cubicBezTo>
                  <a:cubicBezTo>
                    <a:pt x="100779" y="76200"/>
                    <a:pt x="100779" y="77511"/>
                    <a:pt x="100779" y="77511"/>
                  </a:cubicBezTo>
                  <a:cubicBezTo>
                    <a:pt x="100779" y="77511"/>
                    <a:pt x="100779" y="77511"/>
                    <a:pt x="100779" y="105052"/>
                  </a:cubicBezTo>
                  <a:cubicBezTo>
                    <a:pt x="100779" y="105052"/>
                    <a:pt x="100779" y="106363"/>
                    <a:pt x="99588" y="106363"/>
                  </a:cubicBezTo>
                  <a:cubicBezTo>
                    <a:pt x="99588" y="106363"/>
                    <a:pt x="99588" y="106363"/>
                    <a:pt x="97207" y="106363"/>
                  </a:cubicBezTo>
                  <a:cubicBezTo>
                    <a:pt x="96016" y="106363"/>
                    <a:pt x="96016" y="105052"/>
                    <a:pt x="96016" y="105052"/>
                  </a:cubicBezTo>
                  <a:cubicBezTo>
                    <a:pt x="96016" y="105052"/>
                    <a:pt x="96016" y="105052"/>
                    <a:pt x="96016" y="82757"/>
                  </a:cubicBezTo>
                  <a:cubicBezTo>
                    <a:pt x="96016" y="82757"/>
                    <a:pt x="96016" y="82757"/>
                    <a:pt x="92444" y="84069"/>
                  </a:cubicBezTo>
                  <a:cubicBezTo>
                    <a:pt x="91254" y="84069"/>
                    <a:pt x="91254" y="84069"/>
                    <a:pt x="91254" y="84069"/>
                  </a:cubicBezTo>
                  <a:cubicBezTo>
                    <a:pt x="91254" y="84069"/>
                    <a:pt x="91254" y="84069"/>
                    <a:pt x="91254" y="81446"/>
                  </a:cubicBezTo>
                  <a:cubicBezTo>
                    <a:pt x="91254" y="80134"/>
                    <a:pt x="91254" y="80134"/>
                    <a:pt x="91254" y="80134"/>
                  </a:cubicBezTo>
                  <a:cubicBezTo>
                    <a:pt x="91254" y="80134"/>
                    <a:pt x="91254" y="80134"/>
                    <a:pt x="97207" y="76200"/>
                  </a:cubicBezTo>
                  <a:close/>
                  <a:moveTo>
                    <a:pt x="201926" y="36513"/>
                  </a:moveTo>
                  <a:cubicBezTo>
                    <a:pt x="200792" y="37812"/>
                    <a:pt x="200792" y="39111"/>
                    <a:pt x="200792" y="40409"/>
                  </a:cubicBezTo>
                  <a:cubicBezTo>
                    <a:pt x="200792" y="46904"/>
                    <a:pt x="203060" y="50801"/>
                    <a:pt x="205328" y="50801"/>
                  </a:cubicBezTo>
                  <a:cubicBezTo>
                    <a:pt x="208730" y="50801"/>
                    <a:pt x="208730" y="44306"/>
                    <a:pt x="208730" y="40409"/>
                  </a:cubicBezTo>
                  <a:cubicBezTo>
                    <a:pt x="208730" y="40409"/>
                    <a:pt x="208730" y="40409"/>
                    <a:pt x="208730" y="39111"/>
                  </a:cubicBezTo>
                  <a:cubicBezTo>
                    <a:pt x="206462" y="37812"/>
                    <a:pt x="204194" y="36513"/>
                    <a:pt x="201926" y="36513"/>
                  </a:cubicBezTo>
                  <a:close/>
                  <a:moveTo>
                    <a:pt x="123005" y="34925"/>
                  </a:moveTo>
                  <a:cubicBezTo>
                    <a:pt x="120737" y="34925"/>
                    <a:pt x="118469" y="36248"/>
                    <a:pt x="116201" y="37571"/>
                  </a:cubicBezTo>
                  <a:cubicBezTo>
                    <a:pt x="116201" y="38894"/>
                    <a:pt x="115067" y="38894"/>
                    <a:pt x="115067" y="38894"/>
                  </a:cubicBezTo>
                  <a:cubicBezTo>
                    <a:pt x="115067" y="38894"/>
                    <a:pt x="115067" y="40216"/>
                    <a:pt x="115067" y="40216"/>
                  </a:cubicBezTo>
                  <a:cubicBezTo>
                    <a:pt x="115067" y="46831"/>
                    <a:pt x="116201" y="50800"/>
                    <a:pt x="119603" y="50800"/>
                  </a:cubicBezTo>
                  <a:cubicBezTo>
                    <a:pt x="123005" y="50800"/>
                    <a:pt x="123005" y="44185"/>
                    <a:pt x="123005" y="40216"/>
                  </a:cubicBezTo>
                  <a:cubicBezTo>
                    <a:pt x="123005" y="38894"/>
                    <a:pt x="123005" y="36248"/>
                    <a:pt x="123005" y="34925"/>
                  </a:cubicBezTo>
                  <a:close/>
                  <a:moveTo>
                    <a:pt x="162011" y="31750"/>
                  </a:moveTo>
                  <a:cubicBezTo>
                    <a:pt x="159290" y="31750"/>
                    <a:pt x="157929" y="35560"/>
                    <a:pt x="157929" y="40640"/>
                  </a:cubicBezTo>
                  <a:cubicBezTo>
                    <a:pt x="157929" y="46990"/>
                    <a:pt x="159290" y="50800"/>
                    <a:pt x="162011" y="50800"/>
                  </a:cubicBezTo>
                  <a:cubicBezTo>
                    <a:pt x="166093" y="50800"/>
                    <a:pt x="167454" y="44450"/>
                    <a:pt x="167454" y="40640"/>
                  </a:cubicBezTo>
                  <a:cubicBezTo>
                    <a:pt x="167454" y="36830"/>
                    <a:pt x="166093" y="31750"/>
                    <a:pt x="162011" y="31750"/>
                  </a:cubicBezTo>
                  <a:close/>
                  <a:moveTo>
                    <a:pt x="144703" y="28575"/>
                  </a:moveTo>
                  <a:cubicBezTo>
                    <a:pt x="144703" y="28575"/>
                    <a:pt x="144703" y="28575"/>
                    <a:pt x="144703" y="55075"/>
                  </a:cubicBezTo>
                  <a:cubicBezTo>
                    <a:pt x="144703" y="55075"/>
                    <a:pt x="143389" y="55075"/>
                    <a:pt x="143389" y="55075"/>
                  </a:cubicBezTo>
                  <a:cubicBezTo>
                    <a:pt x="143389" y="55075"/>
                    <a:pt x="143389" y="55075"/>
                    <a:pt x="139447" y="55075"/>
                  </a:cubicBezTo>
                  <a:cubicBezTo>
                    <a:pt x="139447" y="55075"/>
                    <a:pt x="139447" y="55075"/>
                    <a:pt x="139447" y="32550"/>
                  </a:cubicBezTo>
                  <a:cubicBezTo>
                    <a:pt x="139447" y="32550"/>
                    <a:pt x="139447" y="32550"/>
                    <a:pt x="135504" y="33875"/>
                  </a:cubicBezTo>
                  <a:cubicBezTo>
                    <a:pt x="135504" y="33875"/>
                    <a:pt x="135504" y="33875"/>
                    <a:pt x="134190" y="33875"/>
                  </a:cubicBezTo>
                  <a:cubicBezTo>
                    <a:pt x="134190" y="33875"/>
                    <a:pt x="134190" y="33875"/>
                    <a:pt x="132876" y="31225"/>
                  </a:cubicBezTo>
                  <a:cubicBezTo>
                    <a:pt x="131562" y="31225"/>
                    <a:pt x="130248" y="32550"/>
                    <a:pt x="127619" y="32550"/>
                  </a:cubicBezTo>
                  <a:cubicBezTo>
                    <a:pt x="128934" y="35200"/>
                    <a:pt x="128934" y="37850"/>
                    <a:pt x="128934" y="40500"/>
                  </a:cubicBezTo>
                  <a:cubicBezTo>
                    <a:pt x="128934" y="51100"/>
                    <a:pt x="124991" y="56400"/>
                    <a:pt x="118420" y="56400"/>
                  </a:cubicBezTo>
                  <a:cubicBezTo>
                    <a:pt x="113164" y="56400"/>
                    <a:pt x="109221" y="51100"/>
                    <a:pt x="109221" y="41825"/>
                  </a:cubicBezTo>
                  <a:cubicBezTo>
                    <a:pt x="106593" y="43150"/>
                    <a:pt x="103964" y="44475"/>
                    <a:pt x="101336" y="47125"/>
                  </a:cubicBezTo>
                  <a:cubicBezTo>
                    <a:pt x="101336" y="47125"/>
                    <a:pt x="101336" y="47125"/>
                    <a:pt x="101336" y="55075"/>
                  </a:cubicBezTo>
                  <a:cubicBezTo>
                    <a:pt x="101336" y="55075"/>
                    <a:pt x="101336" y="55075"/>
                    <a:pt x="100022" y="55075"/>
                  </a:cubicBezTo>
                  <a:cubicBezTo>
                    <a:pt x="100022" y="55075"/>
                    <a:pt x="100022" y="55075"/>
                    <a:pt x="97394" y="55075"/>
                  </a:cubicBezTo>
                  <a:cubicBezTo>
                    <a:pt x="96080" y="55075"/>
                    <a:pt x="96080" y="55075"/>
                    <a:pt x="96080" y="55075"/>
                  </a:cubicBezTo>
                  <a:cubicBezTo>
                    <a:pt x="96080" y="55075"/>
                    <a:pt x="96080" y="55075"/>
                    <a:pt x="96080" y="49775"/>
                  </a:cubicBezTo>
                  <a:cubicBezTo>
                    <a:pt x="85566" y="57725"/>
                    <a:pt x="77681" y="65675"/>
                    <a:pt x="72425" y="77600"/>
                  </a:cubicBezTo>
                  <a:cubicBezTo>
                    <a:pt x="73739" y="76275"/>
                    <a:pt x="75053" y="76275"/>
                    <a:pt x="76367" y="76275"/>
                  </a:cubicBezTo>
                  <a:cubicBezTo>
                    <a:pt x="82938" y="76275"/>
                    <a:pt x="86880" y="81575"/>
                    <a:pt x="86880" y="90850"/>
                  </a:cubicBezTo>
                  <a:cubicBezTo>
                    <a:pt x="86880" y="101450"/>
                    <a:pt x="82938" y="106750"/>
                    <a:pt x="76367" y="106750"/>
                  </a:cubicBezTo>
                  <a:cubicBezTo>
                    <a:pt x="71111" y="106750"/>
                    <a:pt x="68482" y="102775"/>
                    <a:pt x="67168" y="97475"/>
                  </a:cubicBezTo>
                  <a:cubicBezTo>
                    <a:pt x="65854" y="106750"/>
                    <a:pt x="69796" y="120000"/>
                    <a:pt x="75053" y="127950"/>
                  </a:cubicBezTo>
                  <a:cubicBezTo>
                    <a:pt x="75053" y="127950"/>
                    <a:pt x="76367" y="127950"/>
                    <a:pt x="76367" y="127950"/>
                  </a:cubicBezTo>
                  <a:cubicBezTo>
                    <a:pt x="76367" y="127950"/>
                    <a:pt x="76367" y="127950"/>
                    <a:pt x="78995" y="127950"/>
                  </a:cubicBezTo>
                  <a:cubicBezTo>
                    <a:pt x="78995" y="127950"/>
                    <a:pt x="80310" y="127950"/>
                    <a:pt x="80310" y="127950"/>
                  </a:cubicBezTo>
                  <a:cubicBezTo>
                    <a:pt x="80310" y="127950"/>
                    <a:pt x="80310" y="127950"/>
                    <a:pt x="80310" y="133250"/>
                  </a:cubicBezTo>
                  <a:cubicBezTo>
                    <a:pt x="82938" y="134575"/>
                    <a:pt x="85566" y="135900"/>
                    <a:pt x="88195" y="135900"/>
                  </a:cubicBezTo>
                  <a:cubicBezTo>
                    <a:pt x="89509" y="130600"/>
                    <a:pt x="93451" y="126625"/>
                    <a:pt x="97394" y="126625"/>
                  </a:cubicBezTo>
                  <a:cubicBezTo>
                    <a:pt x="102650" y="126625"/>
                    <a:pt x="106593" y="130600"/>
                    <a:pt x="107907" y="135900"/>
                  </a:cubicBezTo>
                  <a:cubicBezTo>
                    <a:pt x="110535" y="137225"/>
                    <a:pt x="113164" y="138550"/>
                    <a:pt x="114478" y="145175"/>
                  </a:cubicBezTo>
                  <a:cubicBezTo>
                    <a:pt x="115792" y="147825"/>
                    <a:pt x="115792" y="150475"/>
                    <a:pt x="117106" y="151800"/>
                  </a:cubicBezTo>
                  <a:cubicBezTo>
                    <a:pt x="117106" y="151800"/>
                    <a:pt x="117106" y="151800"/>
                    <a:pt x="117106" y="133250"/>
                  </a:cubicBezTo>
                  <a:cubicBezTo>
                    <a:pt x="117106" y="133250"/>
                    <a:pt x="117106" y="133250"/>
                    <a:pt x="114478" y="134575"/>
                  </a:cubicBezTo>
                  <a:cubicBezTo>
                    <a:pt x="113164" y="135900"/>
                    <a:pt x="113164" y="135900"/>
                    <a:pt x="113164" y="135900"/>
                  </a:cubicBezTo>
                  <a:cubicBezTo>
                    <a:pt x="113164" y="134575"/>
                    <a:pt x="113164" y="134575"/>
                    <a:pt x="113164" y="134575"/>
                  </a:cubicBezTo>
                  <a:cubicBezTo>
                    <a:pt x="113164" y="134575"/>
                    <a:pt x="113164" y="134575"/>
                    <a:pt x="111849" y="131925"/>
                  </a:cubicBezTo>
                  <a:cubicBezTo>
                    <a:pt x="111849" y="131925"/>
                    <a:pt x="111849" y="130600"/>
                    <a:pt x="111849" y="130600"/>
                  </a:cubicBezTo>
                  <a:cubicBezTo>
                    <a:pt x="111849" y="130600"/>
                    <a:pt x="111849" y="130600"/>
                    <a:pt x="118420" y="127950"/>
                  </a:cubicBezTo>
                  <a:cubicBezTo>
                    <a:pt x="118420" y="127950"/>
                    <a:pt x="118420" y="127950"/>
                    <a:pt x="122363" y="127950"/>
                  </a:cubicBezTo>
                  <a:cubicBezTo>
                    <a:pt x="122363" y="127950"/>
                    <a:pt x="122363" y="127950"/>
                    <a:pt x="122363" y="155775"/>
                  </a:cubicBezTo>
                  <a:cubicBezTo>
                    <a:pt x="122363" y="155775"/>
                    <a:pt x="122363" y="157100"/>
                    <a:pt x="122363" y="157100"/>
                  </a:cubicBezTo>
                  <a:cubicBezTo>
                    <a:pt x="122363" y="157100"/>
                    <a:pt x="122363" y="157100"/>
                    <a:pt x="121049" y="157100"/>
                  </a:cubicBezTo>
                  <a:cubicBezTo>
                    <a:pt x="123677" y="159750"/>
                    <a:pt x="128934" y="161075"/>
                    <a:pt x="135504" y="162400"/>
                  </a:cubicBezTo>
                  <a:cubicBezTo>
                    <a:pt x="144703" y="165050"/>
                    <a:pt x="159159" y="151800"/>
                    <a:pt x="161787" y="159750"/>
                  </a:cubicBezTo>
                  <a:cubicBezTo>
                    <a:pt x="164416" y="175650"/>
                    <a:pt x="173615" y="186250"/>
                    <a:pt x="181500" y="191550"/>
                  </a:cubicBezTo>
                  <a:cubicBezTo>
                    <a:pt x="181500" y="191550"/>
                    <a:pt x="181500" y="191550"/>
                    <a:pt x="181500" y="183600"/>
                  </a:cubicBezTo>
                  <a:cubicBezTo>
                    <a:pt x="181500" y="183600"/>
                    <a:pt x="181500" y="183600"/>
                    <a:pt x="178872" y="186250"/>
                  </a:cubicBezTo>
                  <a:cubicBezTo>
                    <a:pt x="177557" y="186250"/>
                    <a:pt x="177557" y="186250"/>
                    <a:pt x="177557" y="186250"/>
                  </a:cubicBezTo>
                  <a:cubicBezTo>
                    <a:pt x="177557" y="186250"/>
                    <a:pt x="177557" y="184925"/>
                    <a:pt x="176243" y="184925"/>
                  </a:cubicBezTo>
                  <a:cubicBezTo>
                    <a:pt x="176243" y="184925"/>
                    <a:pt x="176243" y="184925"/>
                    <a:pt x="176243" y="182275"/>
                  </a:cubicBezTo>
                  <a:cubicBezTo>
                    <a:pt x="176243" y="182275"/>
                    <a:pt x="176243" y="180950"/>
                    <a:pt x="176243" y="180950"/>
                  </a:cubicBezTo>
                  <a:cubicBezTo>
                    <a:pt x="176243" y="180950"/>
                    <a:pt x="176243" y="180950"/>
                    <a:pt x="182814" y="178300"/>
                  </a:cubicBezTo>
                  <a:cubicBezTo>
                    <a:pt x="182814" y="178300"/>
                    <a:pt x="182814" y="178300"/>
                    <a:pt x="186756" y="178300"/>
                  </a:cubicBezTo>
                  <a:cubicBezTo>
                    <a:pt x="186756" y="178300"/>
                    <a:pt x="186756" y="178300"/>
                    <a:pt x="186756" y="194200"/>
                  </a:cubicBezTo>
                  <a:cubicBezTo>
                    <a:pt x="194641" y="196850"/>
                    <a:pt x="201213" y="194200"/>
                    <a:pt x="199898" y="186250"/>
                  </a:cubicBezTo>
                  <a:cubicBezTo>
                    <a:pt x="199898" y="186250"/>
                    <a:pt x="198584" y="186250"/>
                    <a:pt x="198584" y="186250"/>
                  </a:cubicBezTo>
                  <a:cubicBezTo>
                    <a:pt x="198584" y="186250"/>
                    <a:pt x="198584" y="184925"/>
                    <a:pt x="198584" y="184925"/>
                  </a:cubicBezTo>
                  <a:cubicBezTo>
                    <a:pt x="198584" y="184925"/>
                    <a:pt x="198584" y="184925"/>
                    <a:pt x="197270" y="182275"/>
                  </a:cubicBezTo>
                  <a:cubicBezTo>
                    <a:pt x="197270" y="182275"/>
                    <a:pt x="197270" y="180950"/>
                    <a:pt x="198584" y="180950"/>
                  </a:cubicBezTo>
                  <a:cubicBezTo>
                    <a:pt x="198584" y="180950"/>
                    <a:pt x="198584" y="180950"/>
                    <a:pt x="199898" y="180950"/>
                  </a:cubicBezTo>
                  <a:cubicBezTo>
                    <a:pt x="198584" y="167700"/>
                    <a:pt x="199898" y="166375"/>
                    <a:pt x="199898" y="166375"/>
                  </a:cubicBezTo>
                  <a:cubicBezTo>
                    <a:pt x="199898" y="166375"/>
                    <a:pt x="226182" y="169025"/>
                    <a:pt x="234066" y="161075"/>
                  </a:cubicBezTo>
                  <a:cubicBezTo>
                    <a:pt x="238009" y="157100"/>
                    <a:pt x="240637" y="151800"/>
                    <a:pt x="241951" y="146500"/>
                  </a:cubicBezTo>
                  <a:cubicBezTo>
                    <a:pt x="243266" y="145175"/>
                    <a:pt x="244580" y="143850"/>
                    <a:pt x="245894" y="143850"/>
                  </a:cubicBezTo>
                  <a:cubicBezTo>
                    <a:pt x="245894" y="143850"/>
                    <a:pt x="245894" y="143850"/>
                    <a:pt x="245894" y="133250"/>
                  </a:cubicBezTo>
                  <a:cubicBezTo>
                    <a:pt x="245894" y="133250"/>
                    <a:pt x="245894" y="133250"/>
                    <a:pt x="241951" y="134575"/>
                  </a:cubicBezTo>
                  <a:cubicBezTo>
                    <a:pt x="241951" y="135900"/>
                    <a:pt x="241951" y="135900"/>
                    <a:pt x="241951" y="135900"/>
                  </a:cubicBezTo>
                  <a:cubicBezTo>
                    <a:pt x="241951" y="134575"/>
                    <a:pt x="240637" y="134575"/>
                    <a:pt x="240637" y="134575"/>
                  </a:cubicBezTo>
                  <a:cubicBezTo>
                    <a:pt x="240637" y="134575"/>
                    <a:pt x="240637" y="134575"/>
                    <a:pt x="240637" y="131925"/>
                  </a:cubicBezTo>
                  <a:cubicBezTo>
                    <a:pt x="240637" y="131925"/>
                    <a:pt x="240637" y="130600"/>
                    <a:pt x="240637" y="130600"/>
                  </a:cubicBezTo>
                  <a:cubicBezTo>
                    <a:pt x="240637" y="130600"/>
                    <a:pt x="240637" y="130600"/>
                    <a:pt x="247208" y="127950"/>
                  </a:cubicBezTo>
                  <a:cubicBezTo>
                    <a:pt x="247208" y="127950"/>
                    <a:pt x="247208" y="127950"/>
                    <a:pt x="249836" y="127950"/>
                  </a:cubicBezTo>
                  <a:cubicBezTo>
                    <a:pt x="251151" y="127950"/>
                    <a:pt x="251151" y="127950"/>
                    <a:pt x="251151" y="127950"/>
                  </a:cubicBezTo>
                  <a:cubicBezTo>
                    <a:pt x="251151" y="127950"/>
                    <a:pt x="251151" y="127950"/>
                    <a:pt x="251151" y="143850"/>
                  </a:cubicBezTo>
                  <a:cubicBezTo>
                    <a:pt x="251151" y="143850"/>
                    <a:pt x="252465" y="143850"/>
                    <a:pt x="252465" y="143850"/>
                  </a:cubicBezTo>
                  <a:cubicBezTo>
                    <a:pt x="264292" y="137225"/>
                    <a:pt x="262978" y="113375"/>
                    <a:pt x="257721" y="94825"/>
                  </a:cubicBezTo>
                  <a:cubicBezTo>
                    <a:pt x="256407" y="102775"/>
                    <a:pt x="253779" y="106750"/>
                    <a:pt x="247208" y="106750"/>
                  </a:cubicBezTo>
                  <a:cubicBezTo>
                    <a:pt x="241951" y="106750"/>
                    <a:pt x="238009" y="101450"/>
                    <a:pt x="238009" y="92175"/>
                  </a:cubicBezTo>
                  <a:cubicBezTo>
                    <a:pt x="238009" y="81575"/>
                    <a:pt x="241951" y="76275"/>
                    <a:pt x="248522" y="76275"/>
                  </a:cubicBezTo>
                  <a:cubicBezTo>
                    <a:pt x="248522" y="76275"/>
                    <a:pt x="249836" y="76275"/>
                    <a:pt x="249836" y="76275"/>
                  </a:cubicBezTo>
                  <a:cubicBezTo>
                    <a:pt x="244580" y="67000"/>
                    <a:pt x="238009" y="59050"/>
                    <a:pt x="230124" y="52425"/>
                  </a:cubicBezTo>
                  <a:cubicBezTo>
                    <a:pt x="230124" y="52425"/>
                    <a:pt x="230124" y="52425"/>
                    <a:pt x="230124" y="55075"/>
                  </a:cubicBezTo>
                  <a:cubicBezTo>
                    <a:pt x="230124" y="55075"/>
                    <a:pt x="230124" y="55075"/>
                    <a:pt x="228810" y="55075"/>
                  </a:cubicBezTo>
                  <a:cubicBezTo>
                    <a:pt x="228810" y="55075"/>
                    <a:pt x="228810" y="55075"/>
                    <a:pt x="224867" y="55075"/>
                  </a:cubicBezTo>
                  <a:cubicBezTo>
                    <a:pt x="224867" y="55075"/>
                    <a:pt x="224867" y="55075"/>
                    <a:pt x="224867" y="48450"/>
                  </a:cubicBezTo>
                  <a:cubicBezTo>
                    <a:pt x="220925" y="47125"/>
                    <a:pt x="218297" y="44475"/>
                    <a:pt x="215668" y="43150"/>
                  </a:cubicBezTo>
                  <a:cubicBezTo>
                    <a:pt x="214354" y="51100"/>
                    <a:pt x="210412" y="56400"/>
                    <a:pt x="205155" y="56400"/>
                  </a:cubicBezTo>
                  <a:cubicBezTo>
                    <a:pt x="198584" y="56400"/>
                    <a:pt x="194641" y="49775"/>
                    <a:pt x="194641" y="40500"/>
                  </a:cubicBezTo>
                  <a:cubicBezTo>
                    <a:pt x="194641" y="37850"/>
                    <a:pt x="194641" y="36525"/>
                    <a:pt x="195956" y="33875"/>
                  </a:cubicBezTo>
                  <a:cubicBezTo>
                    <a:pt x="193327" y="32550"/>
                    <a:pt x="189385" y="32550"/>
                    <a:pt x="186756" y="31225"/>
                  </a:cubicBezTo>
                  <a:cubicBezTo>
                    <a:pt x="186756" y="31225"/>
                    <a:pt x="186756" y="31225"/>
                    <a:pt x="186756" y="55075"/>
                  </a:cubicBezTo>
                  <a:cubicBezTo>
                    <a:pt x="186756" y="55075"/>
                    <a:pt x="186756" y="55075"/>
                    <a:pt x="182814" y="55075"/>
                  </a:cubicBezTo>
                  <a:cubicBezTo>
                    <a:pt x="181500" y="55075"/>
                    <a:pt x="181500" y="55075"/>
                    <a:pt x="181500" y="55075"/>
                  </a:cubicBezTo>
                  <a:cubicBezTo>
                    <a:pt x="181500" y="55075"/>
                    <a:pt x="181500" y="55075"/>
                    <a:pt x="181500" y="32550"/>
                  </a:cubicBezTo>
                  <a:cubicBezTo>
                    <a:pt x="181500" y="32550"/>
                    <a:pt x="181500" y="32550"/>
                    <a:pt x="178872" y="33875"/>
                  </a:cubicBezTo>
                  <a:cubicBezTo>
                    <a:pt x="177557" y="33875"/>
                    <a:pt x="177557" y="33875"/>
                    <a:pt x="177557" y="33875"/>
                  </a:cubicBezTo>
                  <a:cubicBezTo>
                    <a:pt x="177557" y="33875"/>
                    <a:pt x="177557" y="33875"/>
                    <a:pt x="176243" y="33875"/>
                  </a:cubicBezTo>
                  <a:cubicBezTo>
                    <a:pt x="176243" y="33875"/>
                    <a:pt x="176243" y="33875"/>
                    <a:pt x="176243" y="31225"/>
                  </a:cubicBezTo>
                  <a:cubicBezTo>
                    <a:pt x="176243" y="29900"/>
                    <a:pt x="176243" y="29900"/>
                    <a:pt x="176243" y="29900"/>
                  </a:cubicBezTo>
                  <a:cubicBezTo>
                    <a:pt x="176243" y="29900"/>
                    <a:pt x="176243" y="29900"/>
                    <a:pt x="177557" y="29900"/>
                  </a:cubicBezTo>
                  <a:cubicBezTo>
                    <a:pt x="173615" y="28575"/>
                    <a:pt x="170987" y="28575"/>
                    <a:pt x="168358" y="28575"/>
                  </a:cubicBezTo>
                  <a:cubicBezTo>
                    <a:pt x="170987" y="31225"/>
                    <a:pt x="172301" y="35200"/>
                    <a:pt x="172301" y="40500"/>
                  </a:cubicBezTo>
                  <a:cubicBezTo>
                    <a:pt x="172301" y="51100"/>
                    <a:pt x="168358" y="56400"/>
                    <a:pt x="161787" y="56400"/>
                  </a:cubicBezTo>
                  <a:cubicBezTo>
                    <a:pt x="155217" y="56400"/>
                    <a:pt x="152588" y="49775"/>
                    <a:pt x="151274" y="40500"/>
                  </a:cubicBezTo>
                  <a:cubicBezTo>
                    <a:pt x="151274" y="35200"/>
                    <a:pt x="153903" y="29900"/>
                    <a:pt x="156531" y="28575"/>
                  </a:cubicBezTo>
                  <a:cubicBezTo>
                    <a:pt x="152588" y="28575"/>
                    <a:pt x="148646" y="28575"/>
                    <a:pt x="144703" y="28575"/>
                  </a:cubicBezTo>
                  <a:close/>
                  <a:moveTo>
                    <a:pt x="164533" y="0"/>
                  </a:moveTo>
                  <a:cubicBezTo>
                    <a:pt x="205215" y="0"/>
                    <a:pt x="240648" y="17090"/>
                    <a:pt x="266895" y="48642"/>
                  </a:cubicBezTo>
                  <a:cubicBezTo>
                    <a:pt x="285268" y="72305"/>
                    <a:pt x="294454" y="99914"/>
                    <a:pt x="291829" y="130150"/>
                  </a:cubicBezTo>
                  <a:cubicBezTo>
                    <a:pt x="289205" y="155129"/>
                    <a:pt x="278706" y="181422"/>
                    <a:pt x="269520" y="206400"/>
                  </a:cubicBezTo>
                  <a:cubicBezTo>
                    <a:pt x="253772" y="247154"/>
                    <a:pt x="239336" y="286594"/>
                    <a:pt x="257709" y="324718"/>
                  </a:cubicBezTo>
                  <a:cubicBezTo>
                    <a:pt x="257709" y="327348"/>
                    <a:pt x="257709" y="329977"/>
                    <a:pt x="256396" y="332606"/>
                  </a:cubicBezTo>
                  <a:cubicBezTo>
                    <a:pt x="255084" y="335236"/>
                    <a:pt x="252459" y="336550"/>
                    <a:pt x="249835" y="336550"/>
                  </a:cubicBezTo>
                  <a:cubicBezTo>
                    <a:pt x="249835" y="336550"/>
                    <a:pt x="249835" y="336550"/>
                    <a:pt x="105478" y="336550"/>
                  </a:cubicBezTo>
                  <a:cubicBezTo>
                    <a:pt x="101541" y="336550"/>
                    <a:pt x="98916" y="333921"/>
                    <a:pt x="97604" y="331292"/>
                  </a:cubicBezTo>
                  <a:cubicBezTo>
                    <a:pt x="96292" y="328662"/>
                    <a:pt x="96292" y="327348"/>
                    <a:pt x="96292" y="315516"/>
                  </a:cubicBezTo>
                  <a:cubicBezTo>
                    <a:pt x="96292" y="314201"/>
                    <a:pt x="96292" y="312887"/>
                    <a:pt x="96292" y="312887"/>
                  </a:cubicBezTo>
                  <a:cubicBezTo>
                    <a:pt x="94979" y="294481"/>
                    <a:pt x="87105" y="294481"/>
                    <a:pt x="71357" y="294481"/>
                  </a:cubicBezTo>
                  <a:cubicBezTo>
                    <a:pt x="58234" y="294481"/>
                    <a:pt x="42486" y="294481"/>
                    <a:pt x="31987" y="278706"/>
                  </a:cubicBezTo>
                  <a:cubicBezTo>
                    <a:pt x="24113" y="266874"/>
                    <a:pt x="24113" y="251098"/>
                    <a:pt x="25426" y="236637"/>
                  </a:cubicBezTo>
                  <a:cubicBezTo>
                    <a:pt x="25426" y="224805"/>
                    <a:pt x="25426" y="212973"/>
                    <a:pt x="21489" y="209029"/>
                  </a:cubicBezTo>
                  <a:cubicBezTo>
                    <a:pt x="21489" y="207715"/>
                    <a:pt x="17552" y="206400"/>
                    <a:pt x="16239" y="205085"/>
                  </a:cubicBezTo>
                  <a:cubicBezTo>
                    <a:pt x="10990" y="202456"/>
                    <a:pt x="3116" y="199827"/>
                    <a:pt x="491" y="191939"/>
                  </a:cubicBezTo>
                  <a:cubicBezTo>
                    <a:pt x="-821" y="187995"/>
                    <a:pt x="491" y="182736"/>
                    <a:pt x="4428" y="177478"/>
                  </a:cubicBezTo>
                  <a:cubicBezTo>
                    <a:pt x="17552" y="156443"/>
                    <a:pt x="20176" y="144612"/>
                    <a:pt x="24113" y="126206"/>
                  </a:cubicBezTo>
                  <a:cubicBezTo>
                    <a:pt x="25426" y="118319"/>
                    <a:pt x="26738" y="109116"/>
                    <a:pt x="29363" y="97284"/>
                  </a:cubicBezTo>
                  <a:cubicBezTo>
                    <a:pt x="38549" y="68361"/>
                    <a:pt x="55609" y="43383"/>
                    <a:pt x="81856" y="26293"/>
                  </a:cubicBezTo>
                  <a:cubicBezTo>
                    <a:pt x="105478" y="9202"/>
                    <a:pt x="135662" y="0"/>
                    <a:pt x="164533" y="0"/>
                  </a:cubicBezTo>
                  <a:close/>
                </a:path>
              </a:pathLst>
            </a:custGeom>
            <a:solidFill>
              <a:srgbClr val="612D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9259570" y="2204085"/>
            <a:ext cx="674370" cy="674370"/>
            <a:chOff x="14582" y="3471"/>
            <a:chExt cx="1062" cy="1062"/>
          </a:xfrm>
        </p:grpSpPr>
        <p:sp>
          <p:nvSpPr>
            <p:cNvPr id="51" name="椭圆 50"/>
            <p:cNvSpPr/>
            <p:nvPr/>
          </p:nvSpPr>
          <p:spPr>
            <a:xfrm rot="5400000" flipH="1">
              <a:off x="14582" y="3471"/>
              <a:ext cx="1062" cy="1062"/>
            </a:xfrm>
            <a:prstGeom prst="ellipse">
              <a:avLst/>
            </a:prstGeom>
            <a:noFill/>
            <a:ln>
              <a:gradFill>
                <a:gsLst>
                  <a:gs pos="0">
                    <a:srgbClr val="612D1F"/>
                  </a:gs>
                  <a:gs pos="68000">
                    <a:srgbClr val="B27E62"/>
                  </a:gs>
                  <a:gs pos="43000">
                    <a:srgbClr val="B27E62"/>
                  </a:gs>
                  <a:gs pos="100000">
                    <a:srgbClr val="612D1F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2" name="椭圆 34"/>
            <p:cNvSpPr/>
            <p:nvPr/>
          </p:nvSpPr>
          <p:spPr>
            <a:xfrm>
              <a:off x="14829" y="3685"/>
              <a:ext cx="613" cy="635"/>
            </a:xfrm>
            <a:custGeom>
              <a:avLst/>
              <a:gdLst>
                <a:gd name="connsiteX0" fmla="*/ 94055 w 317452"/>
                <a:gd name="connsiteY0" fmla="*/ 135965 h 328468"/>
                <a:gd name="connsiteX1" fmla="*/ 94407 w 317452"/>
                <a:gd name="connsiteY1" fmla="*/ 136055 h 328468"/>
                <a:gd name="connsiteX2" fmla="*/ 104825 w 317452"/>
                <a:gd name="connsiteY2" fmla="*/ 158537 h 328468"/>
                <a:gd name="connsiteX3" fmla="*/ 106109 w 317452"/>
                <a:gd name="connsiteY3" fmla="*/ 161308 h 328468"/>
                <a:gd name="connsiteX4" fmla="*/ 98162 w 317452"/>
                <a:gd name="connsiteY4" fmla="*/ 160053 h 328468"/>
                <a:gd name="connsiteX5" fmla="*/ 96849 w 317452"/>
                <a:gd name="connsiteY5" fmla="*/ 160053 h 328468"/>
                <a:gd name="connsiteX6" fmla="*/ 92911 w 317452"/>
                <a:gd name="connsiteY6" fmla="*/ 137630 h 328468"/>
                <a:gd name="connsiteX7" fmla="*/ 93506 w 317452"/>
                <a:gd name="connsiteY7" fmla="*/ 136765 h 328468"/>
                <a:gd name="connsiteX8" fmla="*/ 39496 w 317452"/>
                <a:gd name="connsiteY8" fmla="*/ 115887 h 328468"/>
                <a:gd name="connsiteX9" fmla="*/ 51437 w 317452"/>
                <a:gd name="connsiteY9" fmla="*/ 165488 h 328468"/>
                <a:gd name="connsiteX10" fmla="*/ 48784 w 317452"/>
                <a:gd name="connsiteY10" fmla="*/ 166793 h 328468"/>
                <a:gd name="connsiteX11" fmla="*/ 47457 w 317452"/>
                <a:gd name="connsiteY11" fmla="*/ 170709 h 328468"/>
                <a:gd name="connsiteX12" fmla="*/ 48784 w 317452"/>
                <a:gd name="connsiteY12" fmla="*/ 173319 h 328468"/>
                <a:gd name="connsiteX13" fmla="*/ 52764 w 317452"/>
                <a:gd name="connsiteY13" fmla="*/ 175930 h 328468"/>
                <a:gd name="connsiteX14" fmla="*/ 55418 w 317452"/>
                <a:gd name="connsiteY14" fmla="*/ 174625 h 328468"/>
                <a:gd name="connsiteX15" fmla="*/ 87263 w 317452"/>
                <a:gd name="connsiteY15" fmla="*/ 216393 h 328468"/>
                <a:gd name="connsiteX16" fmla="*/ 55418 w 317452"/>
                <a:gd name="connsiteY16" fmla="*/ 230752 h 328468"/>
                <a:gd name="connsiteX17" fmla="*/ 38169 w 317452"/>
                <a:gd name="connsiteY17" fmla="*/ 224225 h 328468"/>
                <a:gd name="connsiteX18" fmla="*/ 1017 w 317452"/>
                <a:gd name="connsiteY18" fmla="*/ 147214 h 328468"/>
                <a:gd name="connsiteX19" fmla="*/ 7651 w 317452"/>
                <a:gd name="connsiteY19" fmla="*/ 128940 h 328468"/>
                <a:gd name="connsiteX20" fmla="*/ 39496 w 317452"/>
                <a:gd name="connsiteY20" fmla="*/ 115887 h 328468"/>
                <a:gd name="connsiteX21" fmla="*/ 63900 w 317452"/>
                <a:gd name="connsiteY21" fmla="*/ 106627 h 328468"/>
                <a:gd name="connsiteX22" fmla="*/ 71807 w 317452"/>
                <a:gd name="connsiteY22" fmla="*/ 114982 h 328468"/>
                <a:gd name="connsiteX23" fmla="*/ 81033 w 317452"/>
                <a:gd name="connsiteY23" fmla="*/ 133331 h 328468"/>
                <a:gd name="connsiteX24" fmla="*/ 87623 w 317452"/>
                <a:gd name="connsiteY24" fmla="*/ 130710 h 328468"/>
                <a:gd name="connsiteX25" fmla="*/ 95803 w 317452"/>
                <a:gd name="connsiteY25" fmla="*/ 133422 h 328468"/>
                <a:gd name="connsiteX26" fmla="*/ 94055 w 317452"/>
                <a:gd name="connsiteY26" fmla="*/ 135965 h 328468"/>
                <a:gd name="connsiteX27" fmla="*/ 89115 w 317452"/>
                <a:gd name="connsiteY27" fmla="*/ 134702 h 328468"/>
                <a:gd name="connsiteX28" fmla="*/ 83823 w 317452"/>
                <a:gd name="connsiteY28" fmla="*/ 137407 h 328468"/>
                <a:gd name="connsiteX29" fmla="*/ 82500 w 317452"/>
                <a:gd name="connsiteY29" fmla="*/ 137407 h 328468"/>
                <a:gd name="connsiteX30" fmla="*/ 97053 w 317452"/>
                <a:gd name="connsiteY30" fmla="*/ 169863 h 328468"/>
                <a:gd name="connsiteX31" fmla="*/ 98375 w 317452"/>
                <a:gd name="connsiteY31" fmla="*/ 169863 h 328468"/>
                <a:gd name="connsiteX32" fmla="*/ 103667 w 317452"/>
                <a:gd name="connsiteY32" fmla="*/ 167158 h 328468"/>
                <a:gd name="connsiteX33" fmla="*/ 106313 w 317452"/>
                <a:gd name="connsiteY33" fmla="*/ 161749 h 328468"/>
                <a:gd name="connsiteX34" fmla="*/ 106109 w 317452"/>
                <a:gd name="connsiteY34" fmla="*/ 161308 h 328468"/>
                <a:gd name="connsiteX35" fmla="*/ 109648 w 317452"/>
                <a:gd name="connsiteY35" fmla="*/ 161866 h 328468"/>
                <a:gd name="connsiteX36" fmla="*/ 110272 w 317452"/>
                <a:gd name="connsiteY36" fmla="*/ 161402 h 328468"/>
                <a:gd name="connsiteX37" fmla="*/ 110522 w 317452"/>
                <a:gd name="connsiteY37" fmla="*/ 164622 h 328468"/>
                <a:gd name="connsiteX38" fmla="*/ 106074 w 317452"/>
                <a:gd name="connsiteY38" fmla="*/ 170028 h 328468"/>
                <a:gd name="connsiteX39" fmla="*/ 99484 w 317452"/>
                <a:gd name="connsiteY39" fmla="*/ 172650 h 328468"/>
                <a:gd name="connsiteX40" fmla="*/ 107391 w 317452"/>
                <a:gd name="connsiteY40" fmla="*/ 192309 h 328468"/>
                <a:gd name="connsiteX41" fmla="*/ 100802 w 317452"/>
                <a:gd name="connsiteY41" fmla="*/ 211968 h 328468"/>
                <a:gd name="connsiteX42" fmla="*/ 91576 w 317452"/>
                <a:gd name="connsiteY42" fmla="*/ 215900 h 328468"/>
                <a:gd name="connsiteX43" fmla="*/ 59946 w 317452"/>
                <a:gd name="connsiteY43" fmla="*/ 172650 h 328468"/>
                <a:gd name="connsiteX44" fmla="*/ 62582 w 317452"/>
                <a:gd name="connsiteY44" fmla="*/ 171339 h 328468"/>
                <a:gd name="connsiteX45" fmla="*/ 63900 w 317452"/>
                <a:gd name="connsiteY45" fmla="*/ 166097 h 328468"/>
                <a:gd name="connsiteX46" fmla="*/ 62582 w 317452"/>
                <a:gd name="connsiteY46" fmla="*/ 163475 h 328468"/>
                <a:gd name="connsiteX47" fmla="*/ 58628 w 317452"/>
                <a:gd name="connsiteY47" fmla="*/ 162165 h 328468"/>
                <a:gd name="connsiteX48" fmla="*/ 54674 w 317452"/>
                <a:gd name="connsiteY48" fmla="*/ 163475 h 328468"/>
                <a:gd name="connsiteX49" fmla="*/ 42813 w 317452"/>
                <a:gd name="connsiteY49" fmla="*/ 111051 h 328468"/>
                <a:gd name="connsiteX50" fmla="*/ 52038 w 317452"/>
                <a:gd name="connsiteY50" fmla="*/ 107119 h 328468"/>
                <a:gd name="connsiteX51" fmla="*/ 63900 w 317452"/>
                <a:gd name="connsiteY51" fmla="*/ 106627 h 328468"/>
                <a:gd name="connsiteX52" fmla="*/ 221560 w 317452"/>
                <a:gd name="connsiteY52" fmla="*/ 67725 h 328468"/>
                <a:gd name="connsiteX53" fmla="*/ 239938 w 317452"/>
                <a:gd name="connsiteY53" fmla="*/ 67725 h 328468"/>
                <a:gd name="connsiteX54" fmla="*/ 249127 w 317452"/>
                <a:gd name="connsiteY54" fmla="*/ 90147 h 328468"/>
                <a:gd name="connsiteX55" fmla="*/ 249127 w 317452"/>
                <a:gd name="connsiteY55" fmla="*/ 99380 h 328468"/>
                <a:gd name="connsiteX56" fmla="*/ 259629 w 317452"/>
                <a:gd name="connsiteY56" fmla="*/ 162691 h 328468"/>
                <a:gd name="connsiteX57" fmla="*/ 300324 w 317452"/>
                <a:gd name="connsiteY57" fmla="*/ 193027 h 328468"/>
                <a:gd name="connsiteX58" fmla="*/ 304262 w 317452"/>
                <a:gd name="connsiteY58" fmla="*/ 215450 h 328468"/>
                <a:gd name="connsiteX59" fmla="*/ 283258 w 317452"/>
                <a:gd name="connsiteY59" fmla="*/ 219407 h 328468"/>
                <a:gd name="connsiteX60" fmla="*/ 281946 w 317452"/>
                <a:gd name="connsiteY60" fmla="*/ 218088 h 328468"/>
                <a:gd name="connsiteX61" fmla="*/ 236000 w 317452"/>
                <a:gd name="connsiteY61" fmla="*/ 185113 h 328468"/>
                <a:gd name="connsiteX62" fmla="*/ 229436 w 317452"/>
                <a:gd name="connsiteY62" fmla="*/ 174562 h 328468"/>
                <a:gd name="connsiteX63" fmla="*/ 224185 w 317452"/>
                <a:gd name="connsiteY63" fmla="*/ 145544 h 328468"/>
                <a:gd name="connsiteX64" fmla="*/ 196617 w 317452"/>
                <a:gd name="connsiteY64" fmla="*/ 194346 h 328468"/>
                <a:gd name="connsiteX65" fmla="*/ 229436 w 317452"/>
                <a:gd name="connsiteY65" fmla="*/ 243148 h 328468"/>
                <a:gd name="connsiteX66" fmla="*/ 230749 w 317452"/>
                <a:gd name="connsiteY66" fmla="*/ 265571 h 328468"/>
                <a:gd name="connsiteX67" fmla="*/ 195305 w 317452"/>
                <a:gd name="connsiteY67" fmla="*/ 318329 h 328468"/>
                <a:gd name="connsiteX68" fmla="*/ 169050 w 317452"/>
                <a:gd name="connsiteY68" fmla="*/ 323605 h 328468"/>
                <a:gd name="connsiteX69" fmla="*/ 167737 w 317452"/>
                <a:gd name="connsiteY69" fmla="*/ 323605 h 328468"/>
                <a:gd name="connsiteX70" fmla="*/ 162486 w 317452"/>
                <a:gd name="connsiteY70" fmla="*/ 297226 h 328468"/>
                <a:gd name="connsiteX71" fmla="*/ 191366 w 317452"/>
                <a:gd name="connsiteY71" fmla="*/ 255019 h 328468"/>
                <a:gd name="connsiteX72" fmla="*/ 167737 w 317452"/>
                <a:gd name="connsiteY72" fmla="*/ 220726 h 328468"/>
                <a:gd name="connsiteX73" fmla="*/ 70594 w 317452"/>
                <a:gd name="connsiteY73" fmla="*/ 322286 h 328468"/>
                <a:gd name="connsiteX74" fmla="*/ 46965 w 317452"/>
                <a:gd name="connsiteY74" fmla="*/ 326243 h 328468"/>
                <a:gd name="connsiteX75" fmla="*/ 44339 w 317452"/>
                <a:gd name="connsiteY75" fmla="*/ 322286 h 328468"/>
                <a:gd name="connsiteX76" fmla="*/ 43027 w 317452"/>
                <a:gd name="connsiteY76" fmla="*/ 295907 h 328468"/>
                <a:gd name="connsiteX77" fmla="*/ 144108 w 317452"/>
                <a:gd name="connsiteY77" fmla="*/ 189070 h 328468"/>
                <a:gd name="connsiteX78" fmla="*/ 148046 w 317452"/>
                <a:gd name="connsiteY78" fmla="*/ 177200 h 328468"/>
                <a:gd name="connsiteX79" fmla="*/ 190054 w 317452"/>
                <a:gd name="connsiteY79" fmla="*/ 103337 h 328468"/>
                <a:gd name="connsiteX80" fmla="*/ 151984 w 317452"/>
                <a:gd name="connsiteY80" fmla="*/ 107294 h 328468"/>
                <a:gd name="connsiteX81" fmla="*/ 119166 w 317452"/>
                <a:gd name="connsiteY81" fmla="*/ 154777 h 328468"/>
                <a:gd name="connsiteX82" fmla="*/ 110272 w 317452"/>
                <a:gd name="connsiteY82" fmla="*/ 161402 h 328468"/>
                <a:gd name="connsiteX83" fmla="*/ 110027 w 317452"/>
                <a:gd name="connsiteY83" fmla="*/ 158233 h 328468"/>
                <a:gd name="connsiteX84" fmla="*/ 99484 w 317452"/>
                <a:gd name="connsiteY84" fmla="*/ 134642 h 328468"/>
                <a:gd name="connsiteX85" fmla="*/ 95803 w 317452"/>
                <a:gd name="connsiteY85" fmla="*/ 133422 h 328468"/>
                <a:gd name="connsiteX86" fmla="*/ 97670 w 317452"/>
                <a:gd name="connsiteY86" fmla="*/ 130706 h 328468"/>
                <a:gd name="connsiteX87" fmla="*/ 130980 w 317452"/>
                <a:gd name="connsiteY87" fmla="*/ 82234 h 328468"/>
                <a:gd name="connsiteX88" fmla="*/ 141482 w 317452"/>
                <a:gd name="connsiteY88" fmla="*/ 75639 h 328468"/>
                <a:gd name="connsiteX89" fmla="*/ 221560 w 317452"/>
                <a:gd name="connsiteY89" fmla="*/ 67725 h 328468"/>
                <a:gd name="connsiteX90" fmla="*/ 276970 w 317452"/>
                <a:gd name="connsiteY90" fmla="*/ 0 h 328468"/>
                <a:gd name="connsiteX91" fmla="*/ 317452 w 317452"/>
                <a:gd name="connsiteY91" fmla="*/ 39688 h 328468"/>
                <a:gd name="connsiteX92" fmla="*/ 276970 w 317452"/>
                <a:gd name="connsiteY92" fmla="*/ 79376 h 328468"/>
                <a:gd name="connsiteX93" fmla="*/ 236488 w 317452"/>
                <a:gd name="connsiteY93" fmla="*/ 39688 h 328468"/>
                <a:gd name="connsiteX94" fmla="*/ 276970 w 317452"/>
                <a:gd name="connsiteY94" fmla="*/ 0 h 32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17452" h="328468">
                  <a:moveTo>
                    <a:pt x="94055" y="135965"/>
                  </a:moveTo>
                  <a:lnTo>
                    <a:pt x="94407" y="136055"/>
                  </a:lnTo>
                  <a:cubicBezTo>
                    <a:pt x="100360" y="148902"/>
                    <a:pt x="103337" y="155325"/>
                    <a:pt x="104825" y="158537"/>
                  </a:cubicBezTo>
                  <a:lnTo>
                    <a:pt x="106109" y="161308"/>
                  </a:lnTo>
                  <a:lnTo>
                    <a:pt x="98162" y="160053"/>
                  </a:lnTo>
                  <a:cubicBezTo>
                    <a:pt x="98162" y="160053"/>
                    <a:pt x="96849" y="160053"/>
                    <a:pt x="96849" y="160053"/>
                  </a:cubicBezTo>
                  <a:cubicBezTo>
                    <a:pt x="90285" y="154777"/>
                    <a:pt x="87660" y="144225"/>
                    <a:pt x="92911" y="137630"/>
                  </a:cubicBezTo>
                  <a:cubicBezTo>
                    <a:pt x="92911" y="137630"/>
                    <a:pt x="92911" y="137630"/>
                    <a:pt x="93506" y="136765"/>
                  </a:cubicBezTo>
                  <a:close/>
                  <a:moveTo>
                    <a:pt x="39496" y="115887"/>
                  </a:moveTo>
                  <a:cubicBezTo>
                    <a:pt x="39496" y="115887"/>
                    <a:pt x="39496" y="115887"/>
                    <a:pt x="51437" y="165488"/>
                  </a:cubicBezTo>
                  <a:cubicBezTo>
                    <a:pt x="51437" y="165488"/>
                    <a:pt x="51437" y="165488"/>
                    <a:pt x="48784" y="166793"/>
                  </a:cubicBezTo>
                  <a:cubicBezTo>
                    <a:pt x="47457" y="166793"/>
                    <a:pt x="47457" y="169403"/>
                    <a:pt x="47457" y="170709"/>
                  </a:cubicBezTo>
                  <a:cubicBezTo>
                    <a:pt x="47457" y="170709"/>
                    <a:pt x="47457" y="170709"/>
                    <a:pt x="48784" y="173319"/>
                  </a:cubicBezTo>
                  <a:cubicBezTo>
                    <a:pt x="50111" y="175930"/>
                    <a:pt x="51437" y="175930"/>
                    <a:pt x="52764" y="175930"/>
                  </a:cubicBezTo>
                  <a:lnTo>
                    <a:pt x="55418" y="174625"/>
                  </a:lnTo>
                  <a:cubicBezTo>
                    <a:pt x="55418" y="174625"/>
                    <a:pt x="55418" y="174625"/>
                    <a:pt x="87263" y="216393"/>
                  </a:cubicBezTo>
                  <a:cubicBezTo>
                    <a:pt x="87263" y="216393"/>
                    <a:pt x="87263" y="216393"/>
                    <a:pt x="55418" y="230752"/>
                  </a:cubicBezTo>
                  <a:cubicBezTo>
                    <a:pt x="48784" y="233362"/>
                    <a:pt x="40823" y="230752"/>
                    <a:pt x="38169" y="224225"/>
                  </a:cubicBezTo>
                  <a:cubicBezTo>
                    <a:pt x="38169" y="224225"/>
                    <a:pt x="38169" y="224225"/>
                    <a:pt x="1017" y="147214"/>
                  </a:cubicBezTo>
                  <a:cubicBezTo>
                    <a:pt x="-1637" y="140687"/>
                    <a:pt x="1017" y="132856"/>
                    <a:pt x="7651" y="128940"/>
                  </a:cubicBezTo>
                  <a:cubicBezTo>
                    <a:pt x="7651" y="128940"/>
                    <a:pt x="7651" y="128940"/>
                    <a:pt x="39496" y="115887"/>
                  </a:cubicBezTo>
                  <a:close/>
                  <a:moveTo>
                    <a:pt x="63900" y="106627"/>
                  </a:moveTo>
                  <a:cubicBezTo>
                    <a:pt x="67524" y="108102"/>
                    <a:pt x="70489" y="111051"/>
                    <a:pt x="71807" y="114982"/>
                  </a:cubicBezTo>
                  <a:cubicBezTo>
                    <a:pt x="71807" y="114982"/>
                    <a:pt x="71807" y="114982"/>
                    <a:pt x="81033" y="133331"/>
                  </a:cubicBezTo>
                  <a:cubicBezTo>
                    <a:pt x="81033" y="133331"/>
                    <a:pt x="81033" y="133331"/>
                    <a:pt x="87623" y="130710"/>
                  </a:cubicBezTo>
                  <a:lnTo>
                    <a:pt x="95803" y="133422"/>
                  </a:lnTo>
                  <a:lnTo>
                    <a:pt x="94055" y="135965"/>
                  </a:lnTo>
                  <a:lnTo>
                    <a:pt x="89115" y="134702"/>
                  </a:lnTo>
                  <a:cubicBezTo>
                    <a:pt x="89115" y="134702"/>
                    <a:pt x="89115" y="134702"/>
                    <a:pt x="83823" y="137407"/>
                  </a:cubicBezTo>
                  <a:cubicBezTo>
                    <a:pt x="83823" y="137407"/>
                    <a:pt x="82500" y="137407"/>
                    <a:pt x="82500" y="137407"/>
                  </a:cubicBezTo>
                  <a:cubicBezTo>
                    <a:pt x="82500" y="137407"/>
                    <a:pt x="82500" y="137407"/>
                    <a:pt x="97053" y="169863"/>
                  </a:cubicBezTo>
                  <a:cubicBezTo>
                    <a:pt x="97053" y="169863"/>
                    <a:pt x="97053" y="169863"/>
                    <a:pt x="98375" y="169863"/>
                  </a:cubicBezTo>
                  <a:lnTo>
                    <a:pt x="103667" y="167158"/>
                  </a:lnTo>
                  <a:cubicBezTo>
                    <a:pt x="106313" y="165806"/>
                    <a:pt x="106313" y="163101"/>
                    <a:pt x="106313" y="161749"/>
                  </a:cubicBezTo>
                  <a:lnTo>
                    <a:pt x="106109" y="161308"/>
                  </a:lnTo>
                  <a:lnTo>
                    <a:pt x="109648" y="161866"/>
                  </a:lnTo>
                  <a:lnTo>
                    <a:pt x="110272" y="161402"/>
                  </a:lnTo>
                  <a:lnTo>
                    <a:pt x="110522" y="164622"/>
                  </a:lnTo>
                  <a:cubicBezTo>
                    <a:pt x="109698" y="166752"/>
                    <a:pt x="108051" y="168718"/>
                    <a:pt x="106074" y="170028"/>
                  </a:cubicBezTo>
                  <a:cubicBezTo>
                    <a:pt x="106074" y="170028"/>
                    <a:pt x="106074" y="170028"/>
                    <a:pt x="99484" y="172650"/>
                  </a:cubicBezTo>
                  <a:cubicBezTo>
                    <a:pt x="99484" y="172650"/>
                    <a:pt x="99484" y="172650"/>
                    <a:pt x="107391" y="192309"/>
                  </a:cubicBezTo>
                  <a:cubicBezTo>
                    <a:pt x="111345" y="198862"/>
                    <a:pt x="107391" y="208036"/>
                    <a:pt x="100802" y="211968"/>
                  </a:cubicBezTo>
                  <a:cubicBezTo>
                    <a:pt x="100802" y="211968"/>
                    <a:pt x="100802" y="211968"/>
                    <a:pt x="91576" y="215900"/>
                  </a:cubicBezTo>
                  <a:cubicBezTo>
                    <a:pt x="91576" y="215900"/>
                    <a:pt x="91576" y="215900"/>
                    <a:pt x="59946" y="172650"/>
                  </a:cubicBezTo>
                  <a:cubicBezTo>
                    <a:pt x="59946" y="172650"/>
                    <a:pt x="59946" y="172650"/>
                    <a:pt x="62582" y="171339"/>
                  </a:cubicBezTo>
                  <a:cubicBezTo>
                    <a:pt x="65218" y="170028"/>
                    <a:pt x="65218" y="167407"/>
                    <a:pt x="63900" y="166097"/>
                  </a:cubicBezTo>
                  <a:cubicBezTo>
                    <a:pt x="63900" y="166097"/>
                    <a:pt x="63900" y="166097"/>
                    <a:pt x="62582" y="163475"/>
                  </a:cubicBezTo>
                  <a:cubicBezTo>
                    <a:pt x="62582" y="162165"/>
                    <a:pt x="59946" y="160854"/>
                    <a:pt x="58628" y="162165"/>
                  </a:cubicBezTo>
                  <a:cubicBezTo>
                    <a:pt x="58628" y="162165"/>
                    <a:pt x="58628" y="162165"/>
                    <a:pt x="54674" y="163475"/>
                  </a:cubicBezTo>
                  <a:cubicBezTo>
                    <a:pt x="54674" y="163475"/>
                    <a:pt x="54674" y="163475"/>
                    <a:pt x="42813" y="111051"/>
                  </a:cubicBezTo>
                  <a:cubicBezTo>
                    <a:pt x="42813" y="111051"/>
                    <a:pt x="42813" y="111051"/>
                    <a:pt x="52038" y="107119"/>
                  </a:cubicBezTo>
                  <a:cubicBezTo>
                    <a:pt x="55992" y="105153"/>
                    <a:pt x="60275" y="105153"/>
                    <a:pt x="63900" y="106627"/>
                  </a:cubicBezTo>
                  <a:close/>
                  <a:moveTo>
                    <a:pt x="221560" y="67725"/>
                  </a:moveTo>
                  <a:cubicBezTo>
                    <a:pt x="226810" y="65087"/>
                    <a:pt x="234687" y="65087"/>
                    <a:pt x="239938" y="67725"/>
                  </a:cubicBezTo>
                  <a:cubicBezTo>
                    <a:pt x="247814" y="73001"/>
                    <a:pt x="250440" y="80915"/>
                    <a:pt x="249127" y="90147"/>
                  </a:cubicBezTo>
                  <a:cubicBezTo>
                    <a:pt x="249127" y="92785"/>
                    <a:pt x="249127" y="96742"/>
                    <a:pt x="249127" y="99380"/>
                  </a:cubicBezTo>
                  <a:cubicBezTo>
                    <a:pt x="249127" y="99380"/>
                    <a:pt x="249127" y="99380"/>
                    <a:pt x="259629" y="162691"/>
                  </a:cubicBezTo>
                  <a:cubicBezTo>
                    <a:pt x="259629" y="162691"/>
                    <a:pt x="259629" y="162691"/>
                    <a:pt x="300324" y="193027"/>
                  </a:cubicBezTo>
                  <a:cubicBezTo>
                    <a:pt x="308200" y="198303"/>
                    <a:pt x="309513" y="207536"/>
                    <a:pt x="304262" y="215450"/>
                  </a:cubicBezTo>
                  <a:cubicBezTo>
                    <a:pt x="299011" y="222045"/>
                    <a:pt x="289822" y="223363"/>
                    <a:pt x="283258" y="219407"/>
                  </a:cubicBezTo>
                  <a:cubicBezTo>
                    <a:pt x="283258" y="219407"/>
                    <a:pt x="281946" y="219407"/>
                    <a:pt x="281946" y="218088"/>
                  </a:cubicBezTo>
                  <a:cubicBezTo>
                    <a:pt x="281946" y="218088"/>
                    <a:pt x="281946" y="218088"/>
                    <a:pt x="236000" y="185113"/>
                  </a:cubicBezTo>
                  <a:cubicBezTo>
                    <a:pt x="232061" y="182475"/>
                    <a:pt x="230749" y="178518"/>
                    <a:pt x="229436" y="174562"/>
                  </a:cubicBezTo>
                  <a:cubicBezTo>
                    <a:pt x="229436" y="174562"/>
                    <a:pt x="229436" y="174562"/>
                    <a:pt x="224185" y="145544"/>
                  </a:cubicBezTo>
                  <a:cubicBezTo>
                    <a:pt x="224185" y="145544"/>
                    <a:pt x="224185" y="145544"/>
                    <a:pt x="196617" y="194346"/>
                  </a:cubicBezTo>
                  <a:cubicBezTo>
                    <a:pt x="196617" y="194346"/>
                    <a:pt x="196617" y="194346"/>
                    <a:pt x="229436" y="243148"/>
                  </a:cubicBezTo>
                  <a:cubicBezTo>
                    <a:pt x="234687" y="249743"/>
                    <a:pt x="234687" y="258976"/>
                    <a:pt x="230749" y="265571"/>
                  </a:cubicBezTo>
                  <a:cubicBezTo>
                    <a:pt x="230749" y="265571"/>
                    <a:pt x="230749" y="265571"/>
                    <a:pt x="195305" y="318329"/>
                  </a:cubicBezTo>
                  <a:cubicBezTo>
                    <a:pt x="188741" y="326243"/>
                    <a:pt x="178239" y="328881"/>
                    <a:pt x="169050" y="323605"/>
                  </a:cubicBezTo>
                  <a:cubicBezTo>
                    <a:pt x="169050" y="323605"/>
                    <a:pt x="169050" y="323605"/>
                    <a:pt x="167737" y="323605"/>
                  </a:cubicBezTo>
                  <a:cubicBezTo>
                    <a:pt x="159861" y="318329"/>
                    <a:pt x="157235" y="305140"/>
                    <a:pt x="162486" y="297226"/>
                  </a:cubicBezTo>
                  <a:cubicBezTo>
                    <a:pt x="162486" y="297226"/>
                    <a:pt x="162486" y="297226"/>
                    <a:pt x="191366" y="255019"/>
                  </a:cubicBezTo>
                  <a:cubicBezTo>
                    <a:pt x="191366" y="255019"/>
                    <a:pt x="191366" y="255019"/>
                    <a:pt x="167737" y="220726"/>
                  </a:cubicBezTo>
                  <a:cubicBezTo>
                    <a:pt x="167737" y="220726"/>
                    <a:pt x="167737" y="220726"/>
                    <a:pt x="70594" y="322286"/>
                  </a:cubicBezTo>
                  <a:cubicBezTo>
                    <a:pt x="65343" y="328881"/>
                    <a:pt x="54841" y="330200"/>
                    <a:pt x="46965" y="326243"/>
                  </a:cubicBezTo>
                  <a:cubicBezTo>
                    <a:pt x="45652" y="324924"/>
                    <a:pt x="44339" y="323605"/>
                    <a:pt x="44339" y="322286"/>
                  </a:cubicBezTo>
                  <a:cubicBezTo>
                    <a:pt x="36463" y="315691"/>
                    <a:pt x="36463" y="303821"/>
                    <a:pt x="43027" y="295907"/>
                  </a:cubicBezTo>
                  <a:cubicBezTo>
                    <a:pt x="43027" y="295907"/>
                    <a:pt x="43027" y="295907"/>
                    <a:pt x="144108" y="189070"/>
                  </a:cubicBezTo>
                  <a:cubicBezTo>
                    <a:pt x="144108" y="185113"/>
                    <a:pt x="145421" y="181156"/>
                    <a:pt x="148046" y="177200"/>
                  </a:cubicBezTo>
                  <a:cubicBezTo>
                    <a:pt x="148046" y="177200"/>
                    <a:pt x="148046" y="177200"/>
                    <a:pt x="190054" y="103337"/>
                  </a:cubicBezTo>
                  <a:cubicBezTo>
                    <a:pt x="190054" y="103337"/>
                    <a:pt x="190054" y="103337"/>
                    <a:pt x="151984" y="107294"/>
                  </a:cubicBezTo>
                  <a:cubicBezTo>
                    <a:pt x="151984" y="107294"/>
                    <a:pt x="151984" y="107294"/>
                    <a:pt x="119166" y="154777"/>
                  </a:cubicBezTo>
                  <a:lnTo>
                    <a:pt x="110272" y="161402"/>
                  </a:lnTo>
                  <a:lnTo>
                    <a:pt x="110027" y="158233"/>
                  </a:lnTo>
                  <a:cubicBezTo>
                    <a:pt x="99484" y="134642"/>
                    <a:pt x="99484" y="134642"/>
                    <a:pt x="99484" y="134642"/>
                  </a:cubicBezTo>
                  <a:lnTo>
                    <a:pt x="95803" y="133422"/>
                  </a:lnTo>
                  <a:lnTo>
                    <a:pt x="97670" y="130706"/>
                  </a:lnTo>
                  <a:cubicBezTo>
                    <a:pt x="102428" y="123781"/>
                    <a:pt x="111946" y="109932"/>
                    <a:pt x="130980" y="82234"/>
                  </a:cubicBezTo>
                  <a:cubicBezTo>
                    <a:pt x="133606" y="78277"/>
                    <a:pt x="137544" y="75639"/>
                    <a:pt x="141482" y="75639"/>
                  </a:cubicBezTo>
                  <a:cubicBezTo>
                    <a:pt x="141482" y="75639"/>
                    <a:pt x="141482" y="75639"/>
                    <a:pt x="221560" y="67725"/>
                  </a:cubicBezTo>
                  <a:close/>
                  <a:moveTo>
                    <a:pt x="276970" y="0"/>
                  </a:moveTo>
                  <a:cubicBezTo>
                    <a:pt x="299328" y="0"/>
                    <a:pt x="317452" y="17769"/>
                    <a:pt x="317452" y="39688"/>
                  </a:cubicBezTo>
                  <a:cubicBezTo>
                    <a:pt x="317452" y="61607"/>
                    <a:pt x="299328" y="79376"/>
                    <a:pt x="276970" y="79376"/>
                  </a:cubicBezTo>
                  <a:cubicBezTo>
                    <a:pt x="254612" y="79376"/>
                    <a:pt x="236488" y="61607"/>
                    <a:pt x="236488" y="39688"/>
                  </a:cubicBezTo>
                  <a:cubicBezTo>
                    <a:pt x="236488" y="17769"/>
                    <a:pt x="254612" y="0"/>
                    <a:pt x="276970" y="0"/>
                  </a:cubicBezTo>
                  <a:close/>
                </a:path>
              </a:pathLst>
            </a:custGeom>
            <a:solidFill>
              <a:srgbClr val="612D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5" grpId="0" bldLvl="0" animBg="1"/>
      <p:bldP spid="6" grpId="0" bldLvl="0" animBg="1"/>
      <p:bldP spid="8" grpId="0" bldLvl="0" animBg="1"/>
      <p:bldP spid="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2" name="组合 11"/>
          <p:cNvGrpSpPr/>
          <p:nvPr/>
        </p:nvGrpSpPr>
        <p:grpSpPr>
          <a:xfrm>
            <a:off x="2102415" y="2411281"/>
            <a:ext cx="2111375" cy="1821815"/>
            <a:chOff x="4173" y="5123"/>
            <a:chExt cx="3325" cy="2869"/>
          </a:xfrm>
        </p:grpSpPr>
        <p:sp>
          <p:nvSpPr>
            <p:cNvPr id="14" name="椭圆 13"/>
            <p:cNvSpPr/>
            <p:nvPr/>
          </p:nvSpPr>
          <p:spPr>
            <a:xfrm>
              <a:off x="4173" y="5316"/>
              <a:ext cx="2932" cy="2138"/>
            </a:xfrm>
            <a:prstGeom prst="ellipse">
              <a:avLst/>
            </a:prstGeom>
            <a:solidFill>
              <a:srgbClr val="612D1F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4566" y="5123"/>
              <a:ext cx="2932" cy="2138"/>
            </a:xfrm>
            <a:prstGeom prst="ellipse">
              <a:avLst/>
            </a:prstGeom>
            <a:solidFill>
              <a:srgbClr val="612D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椭圆 1"/>
            <p:cNvSpPr/>
            <p:nvPr/>
          </p:nvSpPr>
          <p:spPr>
            <a:xfrm>
              <a:off x="4398" y="5195"/>
              <a:ext cx="2931" cy="213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852" y="5394"/>
              <a:ext cx="1875" cy="1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 sz="6000">
                  <a:latin typeface="微软雅黑" panose="020B0503020204020204" charset="-122"/>
                  <a:ea typeface="微软雅黑" panose="020B0503020204020204" charset="-122"/>
                </a:rPr>
                <a:t>叁</a:t>
              </a:r>
              <a:endParaRPr lang="zh-CN" altLang="en-US" sz="60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TextBox 3"/>
            <p:cNvSpPr txBox="1"/>
            <p:nvPr/>
          </p:nvSpPr>
          <p:spPr>
            <a:xfrm>
              <a:off x="4928" y="7606"/>
              <a:ext cx="1422" cy="3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p>
              <a:r>
                <a:rPr lang="en-US" altLang="zh-CN" sz="1600" dirty="0" smtClean="0">
                  <a:solidFill>
                    <a:srgbClr val="080808"/>
                  </a:solidFill>
                  <a:latin typeface="微软雅黑" panose="020B0503020204020204" charset="-122"/>
                  <a:ea typeface="微软雅黑" panose="020B0503020204020204" charset="-122"/>
                </a:rPr>
                <a:t>PART 0</a:t>
              </a:r>
              <a:r>
                <a:rPr lang="en-US" sz="1600" dirty="0" smtClean="0">
                  <a:solidFill>
                    <a:srgbClr val="080808"/>
                  </a:solidFill>
                  <a:latin typeface="微软雅黑" panose="020B0503020204020204" charset="-122"/>
                  <a:ea typeface="微软雅黑" panose="020B0503020204020204" charset="-122"/>
                </a:rPr>
                <a:t>3</a:t>
              </a:r>
              <a:endParaRPr lang="en-US" sz="1600" dirty="0" smtClean="0">
                <a:solidFill>
                  <a:srgbClr val="080808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4768215" y="2730500"/>
            <a:ext cx="589724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600">
                <a:latin typeface="微软雅黑" panose="020B0503020204020204" charset="-122"/>
                <a:ea typeface="微软雅黑" panose="020B0503020204020204" charset="-122"/>
              </a:rPr>
              <a:t>产品解决方案</a:t>
            </a:r>
            <a:endParaRPr lang="zh-CN" altLang="en-US" sz="66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1920</Words>
  <Application>WPS 演示</Application>
  <PresentationFormat>宽屏</PresentationFormat>
  <Paragraphs>339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55" baseType="lpstr">
      <vt:lpstr>Arial</vt:lpstr>
      <vt:lpstr>宋体</vt:lpstr>
      <vt:lpstr>Wingdings</vt:lpstr>
      <vt:lpstr>方正兰亭细黑简体</vt:lpstr>
      <vt:lpstr>华文行楷</vt:lpstr>
      <vt:lpstr>微软雅黑</vt:lpstr>
      <vt:lpstr>Meiryo UI</vt:lpstr>
      <vt:lpstr>Bebas</vt:lpstr>
      <vt:lpstr>Bebas</vt:lpstr>
      <vt:lpstr>Arial</vt:lpstr>
      <vt:lpstr>Calibri</vt:lpstr>
      <vt:lpstr>Arial Unicode MS</vt:lpstr>
      <vt:lpstr>Calibri Light</vt:lpstr>
      <vt:lpstr>华文新魏</vt:lpstr>
      <vt:lpstr>Open Sans Light</vt:lpstr>
      <vt:lpstr>Open Sans</vt:lpstr>
      <vt:lpstr>Wingdings</vt:lpstr>
      <vt:lpstr>华文黑体</vt:lpstr>
      <vt:lpstr>幼圆</vt:lpstr>
      <vt:lpstr>Segoe Print</vt:lpstr>
      <vt:lpstr>黑体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liuh</dc:creator>
  <cp:lastModifiedBy>刘欢</cp:lastModifiedBy>
  <cp:revision>211</cp:revision>
  <dcterms:created xsi:type="dcterms:W3CDTF">2017-09-28T07:14:00Z</dcterms:created>
  <dcterms:modified xsi:type="dcterms:W3CDTF">2017-12-15T02:21:15Z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2052-10.1.0.7023</vt:lpwstr>
  </property>
</Properties>
</file>