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8" r:id="rId3"/>
    <p:sldId id="275" r:id="rId4"/>
    <p:sldId id="595" r:id="rId5"/>
    <p:sldId id="286" r:id="rId6"/>
    <p:sldId id="723" r:id="rId7"/>
    <p:sldId id="596" r:id="rId8"/>
    <p:sldId id="724" r:id="rId9"/>
    <p:sldId id="728" r:id="rId10"/>
    <p:sldId id="729" r:id="rId11"/>
    <p:sldId id="731" r:id="rId12"/>
    <p:sldId id="730" r:id="rId13"/>
    <p:sldId id="764" r:id="rId14"/>
    <p:sldId id="765" r:id="rId15"/>
    <p:sldId id="766" r:id="rId16"/>
    <p:sldId id="767" r:id="rId17"/>
    <p:sldId id="769" r:id="rId18"/>
    <p:sldId id="770" r:id="rId19"/>
    <p:sldId id="771" r:id="rId20"/>
    <p:sldId id="772" r:id="rId21"/>
    <p:sldId id="773" r:id="rId22"/>
    <p:sldId id="774" r:id="rId23"/>
    <p:sldId id="775" r:id="rId24"/>
    <p:sldId id="776" r:id="rId25"/>
    <p:sldId id="777" r:id="rId26"/>
    <p:sldId id="778" r:id="rId27"/>
    <p:sldId id="780" r:id="rId28"/>
    <p:sldId id="781" r:id="rId29"/>
    <p:sldId id="782" r:id="rId30"/>
    <p:sldId id="783" r:id="rId31"/>
    <p:sldId id="784" r:id="rId32"/>
    <p:sldId id="786" r:id="rId33"/>
    <p:sldId id="787" r:id="rId34"/>
    <p:sldId id="788" r:id="rId35"/>
    <p:sldId id="789" r:id="rId36"/>
    <p:sldId id="790" r:id="rId37"/>
    <p:sldId id="792" r:id="rId38"/>
    <p:sldId id="793" r:id="rId39"/>
    <p:sldId id="794" r:id="rId40"/>
    <p:sldId id="795" r:id="rId41"/>
    <p:sldId id="796" r:id="rId42"/>
    <p:sldId id="839" r:id="rId43"/>
    <p:sldId id="840" r:id="rId44"/>
    <p:sldId id="841" r:id="rId45"/>
    <p:sldId id="843" r:id="rId46"/>
    <p:sldId id="844" r:id="rId47"/>
    <p:sldId id="846" r:id="rId48"/>
    <p:sldId id="847" r:id="rId49"/>
    <p:sldId id="848" r:id="rId50"/>
    <p:sldId id="849" r:id="rId51"/>
    <p:sldId id="851" r:id="rId52"/>
    <p:sldId id="852" r:id="rId53"/>
    <p:sldId id="853" r:id="rId54"/>
    <p:sldId id="854" r:id="rId55"/>
    <p:sldId id="856" r:id="rId56"/>
    <p:sldId id="857" r:id="rId57"/>
    <p:sldId id="858" r:id="rId58"/>
    <p:sldId id="859" r:id="rId59"/>
    <p:sldId id="860" r:id="rId60"/>
    <p:sldId id="862" r:id="rId61"/>
    <p:sldId id="863" r:id="rId62"/>
    <p:sldId id="864" r:id="rId63"/>
    <p:sldId id="866" r:id="rId64"/>
    <p:sldId id="867" r:id="rId65"/>
    <p:sldId id="868" r:id="rId66"/>
    <p:sldId id="869" r:id="rId67"/>
    <p:sldId id="870" r:id="rId68"/>
    <p:sldId id="871" r:id="rId69"/>
    <p:sldId id="872" r:id="rId70"/>
    <p:sldId id="873" r:id="rId71"/>
    <p:sldId id="874" r:id="rId72"/>
    <p:sldId id="875" r:id="rId73"/>
    <p:sldId id="882" r:id="rId74"/>
    <p:sldId id="837" r:id="rId75"/>
    <p:sldId id="706" r:id="rId76"/>
  </p:sldIdLst>
  <p:sldSz cx="11878945" cy="6784975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葛春" initials="葛春" lastIdx="56" clrIdx="0"/>
  <p:cmAuthor id="2" name="Administrator" initials="A" lastIdx="0" clrIdx="1"/>
  <p:cmAuthor id="3" name="曾泽龙" initials="曾泽龙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82"/>
    <a:srgbClr val="00BC57"/>
    <a:srgbClr val="00A249"/>
    <a:srgbClr val="FFABAB"/>
    <a:srgbClr val="FF7F83"/>
    <a:srgbClr val="F2648A"/>
    <a:srgbClr val="FFFFFF"/>
    <a:srgbClr val="FFC2C2"/>
    <a:srgbClr val="E8E4E9"/>
    <a:srgbClr val="424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2" Type="http://schemas.openxmlformats.org/officeDocument/2006/relationships/commentAuthors" Target="commentAuthors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" Target="slides/slide6.xml"/><Relationship Id="rId79" Type="http://schemas.openxmlformats.org/officeDocument/2006/relationships/presProps" Target="presProps.xml"/><Relationship Id="rId78" Type="http://schemas.openxmlformats.org/officeDocument/2006/relationships/handoutMaster" Target="handoutMasters/handoutMaster1.xml"/><Relationship Id="rId77" Type="http://schemas.openxmlformats.org/officeDocument/2006/relationships/notesMaster" Target="notesMasters/notesMaster1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D069E7-3F7E-46D9-89C7-B9455E80E098}" type="doc">
      <dgm:prSet loTypeId="urn:microsoft.com/office/officeart/2005/8/layout/pyramid2#1" loCatId="pyramid" qsTypeId="urn:microsoft.com/office/officeart/2005/8/quickstyle/simple1#2" qsCatId="simple" csTypeId="urn:microsoft.com/office/officeart/2005/8/colors/accent1_2#3" csCatId="accent1" phldr="1"/>
      <dgm:spPr/>
    </dgm:pt>
    <dgm:pt modelId="{1F30DF2D-AB10-4551-AE58-4BE871BB60DB}">
      <dgm:prSet phldrT="[文本]" custT="1"/>
      <dgm:spPr>
        <a:ln>
          <a:solidFill>
            <a:srgbClr val="E87A90"/>
          </a:solidFill>
        </a:ln>
      </dgm:spPr>
      <dgm:t>
        <a:bodyPr/>
        <a:lstStyle/>
        <a:p>
          <a:r>
            <a:rPr lang="zh-CN" altLang="en-US" sz="1600" smtClean="0"/>
            <a:t>提高员工忠诚度</a:t>
          </a:r>
          <a:endParaRPr lang="zh-CN" altLang="en-US" sz="1600"/>
        </a:p>
      </dgm:t>
    </dgm:pt>
    <dgm:pt modelId="{3EAFAAB0-485E-4F5A-92CE-D12131EF42AC}" cxnId="{494E1FC2-9AFC-4045-88B8-3B8681241ED3}" type="parTrans">
      <dgm:prSet/>
      <dgm:spPr/>
      <dgm:t>
        <a:bodyPr/>
        <a:lstStyle/>
        <a:p>
          <a:endParaRPr lang="zh-CN" altLang="en-US"/>
        </a:p>
      </dgm:t>
    </dgm:pt>
    <dgm:pt modelId="{209A886D-0771-4AD9-8F66-A1BE6FDEFD2E}" cxnId="{494E1FC2-9AFC-4045-88B8-3B8681241ED3}" type="sibTrans">
      <dgm:prSet/>
      <dgm:spPr/>
      <dgm:t>
        <a:bodyPr/>
        <a:lstStyle/>
        <a:p>
          <a:endParaRPr lang="zh-CN" altLang="en-US"/>
        </a:p>
      </dgm:t>
    </dgm:pt>
    <dgm:pt modelId="{7D668CFC-F048-46C6-AB95-176CBD01A8CC}">
      <dgm:prSet phldrT="[文本]" custT="1"/>
      <dgm:spPr>
        <a:ln>
          <a:solidFill>
            <a:srgbClr val="E87A90"/>
          </a:solidFill>
        </a:ln>
      </dgm:spPr>
      <dgm:t>
        <a:bodyPr/>
        <a:lstStyle/>
        <a:p>
          <a:r>
            <a:rPr lang="zh-CN" altLang="en-US" sz="1600" smtClean="0"/>
            <a:t>减少人才流失</a:t>
          </a:r>
          <a:endParaRPr lang="zh-CN" altLang="en-US" sz="1600"/>
        </a:p>
      </dgm:t>
    </dgm:pt>
    <dgm:pt modelId="{1E63629A-FF72-4AD2-8EFC-3447272148C0}" cxnId="{D696BB3F-477E-4CF5-8370-8D3243B7B60B}" type="parTrans">
      <dgm:prSet/>
      <dgm:spPr/>
      <dgm:t>
        <a:bodyPr/>
        <a:lstStyle/>
        <a:p>
          <a:endParaRPr lang="zh-CN" altLang="en-US"/>
        </a:p>
      </dgm:t>
    </dgm:pt>
    <dgm:pt modelId="{DC2F17AB-3E71-4F8B-8867-61C0B4244E86}" cxnId="{D696BB3F-477E-4CF5-8370-8D3243B7B60B}" type="sibTrans">
      <dgm:prSet/>
      <dgm:spPr/>
      <dgm:t>
        <a:bodyPr/>
        <a:lstStyle/>
        <a:p>
          <a:endParaRPr lang="zh-CN" altLang="en-US"/>
        </a:p>
      </dgm:t>
    </dgm:pt>
    <dgm:pt modelId="{CF96737F-0E56-4F58-BED5-9131747B94FF}">
      <dgm:prSet phldrT="[文本]" custT="1"/>
      <dgm:spPr>
        <a:ln>
          <a:solidFill>
            <a:srgbClr val="E87A90"/>
          </a:solidFill>
        </a:ln>
      </dgm:spPr>
      <dgm:t>
        <a:bodyPr/>
        <a:lstStyle/>
        <a:p>
          <a:r>
            <a:rPr lang="zh-CN" altLang="en-US" sz="1600" smtClean="0"/>
            <a:t>提高员工积极性</a:t>
          </a:r>
          <a:endParaRPr lang="zh-CN" altLang="en-US" sz="1600"/>
        </a:p>
      </dgm:t>
    </dgm:pt>
    <dgm:pt modelId="{14BF749D-2261-4DD4-9FEB-1C4291635110}" cxnId="{28C9B28C-40AA-4C67-8ECD-D5A6A423D925}" type="parTrans">
      <dgm:prSet/>
      <dgm:spPr/>
      <dgm:t>
        <a:bodyPr/>
        <a:lstStyle/>
        <a:p>
          <a:endParaRPr lang="zh-CN" altLang="en-US"/>
        </a:p>
      </dgm:t>
    </dgm:pt>
    <dgm:pt modelId="{45E14064-A5FD-455B-BB6C-E35425D60E72}" cxnId="{28C9B28C-40AA-4C67-8ECD-D5A6A423D925}" type="sibTrans">
      <dgm:prSet/>
      <dgm:spPr/>
      <dgm:t>
        <a:bodyPr/>
        <a:lstStyle/>
        <a:p>
          <a:endParaRPr lang="zh-CN" altLang="en-US"/>
        </a:p>
      </dgm:t>
    </dgm:pt>
    <dgm:pt modelId="{43957C23-3250-44AC-8F69-967CF83C671B}" type="pres">
      <dgm:prSet presAssocID="{40D069E7-3F7E-46D9-89C7-B9455E80E098}" presName="compositeShape" presStyleCnt="0">
        <dgm:presLayoutVars>
          <dgm:dir/>
          <dgm:resizeHandles/>
        </dgm:presLayoutVars>
      </dgm:prSet>
      <dgm:spPr/>
    </dgm:pt>
    <dgm:pt modelId="{3D9BC2BF-F67D-40D0-8F44-D7F735036303}" type="pres">
      <dgm:prSet presAssocID="{40D069E7-3F7E-46D9-89C7-B9455E80E098}" presName="pyramid" presStyleLbl="node1" presStyleIdx="0" presStyleCnt="1"/>
      <dgm:spPr>
        <a:solidFill>
          <a:srgbClr val="FF7F82"/>
        </a:solidFill>
        <a:ln>
          <a:solidFill>
            <a:srgbClr val="E87A90"/>
          </a:solidFill>
        </a:ln>
      </dgm:spPr>
    </dgm:pt>
    <dgm:pt modelId="{7D91727B-C504-467D-8B89-ECD70B298703}" type="pres">
      <dgm:prSet presAssocID="{40D069E7-3F7E-46D9-89C7-B9455E80E098}" presName="theList" presStyleCnt="0"/>
      <dgm:spPr/>
    </dgm:pt>
    <dgm:pt modelId="{0D257E3D-B8B9-40B1-B12E-7C14E717C340}" type="pres">
      <dgm:prSet presAssocID="{1F30DF2D-AB10-4551-AE58-4BE871BB60D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B0AD02-AEBA-4777-8450-1F4E527C82AB}" type="pres">
      <dgm:prSet presAssocID="{1F30DF2D-AB10-4551-AE58-4BE871BB60DB}" presName="aSpace" presStyleCnt="0"/>
      <dgm:spPr/>
    </dgm:pt>
    <dgm:pt modelId="{8E5A4154-DE82-48DD-A41F-D1E5FBB6A7EA}" type="pres">
      <dgm:prSet presAssocID="{7D668CFC-F048-46C6-AB95-176CBD01A8CC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F873A0-B880-4FEC-A997-02EE6AF0F1B0}" type="pres">
      <dgm:prSet presAssocID="{7D668CFC-F048-46C6-AB95-176CBD01A8CC}" presName="aSpace" presStyleCnt="0"/>
      <dgm:spPr/>
    </dgm:pt>
    <dgm:pt modelId="{3EE7CFB6-2EA4-43DA-800A-7CF2D19B3BCA}" type="pres">
      <dgm:prSet presAssocID="{CF96737F-0E56-4F58-BED5-9131747B94FF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5B59536-1144-4BF8-A635-EF061E3C8ED0}" type="pres">
      <dgm:prSet presAssocID="{CF96737F-0E56-4F58-BED5-9131747B94FF}" presName="aSpace" presStyleCnt="0"/>
      <dgm:spPr/>
    </dgm:pt>
  </dgm:ptLst>
  <dgm:cxnLst>
    <dgm:cxn modelId="{16C25EE2-F9E6-4E11-977F-0983A4C2BE0E}" type="presOf" srcId="{7D668CFC-F048-46C6-AB95-176CBD01A8CC}" destId="{8E5A4154-DE82-48DD-A41F-D1E5FBB6A7EA}" srcOrd="0" destOrd="0" presId="urn:microsoft.com/office/officeart/2005/8/layout/pyramid2#1"/>
    <dgm:cxn modelId="{28C9B28C-40AA-4C67-8ECD-D5A6A423D925}" srcId="{40D069E7-3F7E-46D9-89C7-B9455E80E098}" destId="{CF96737F-0E56-4F58-BED5-9131747B94FF}" srcOrd="2" destOrd="0" parTransId="{14BF749D-2261-4DD4-9FEB-1C4291635110}" sibTransId="{45E14064-A5FD-455B-BB6C-E35425D60E72}"/>
    <dgm:cxn modelId="{AFA891C0-0D9C-4198-8AB5-2DC242C31D49}" type="presOf" srcId="{40D069E7-3F7E-46D9-89C7-B9455E80E098}" destId="{43957C23-3250-44AC-8F69-967CF83C671B}" srcOrd="0" destOrd="0" presId="urn:microsoft.com/office/officeart/2005/8/layout/pyramid2#1"/>
    <dgm:cxn modelId="{325433D0-CDFA-4217-AB20-A7FD891B0EB1}" type="presOf" srcId="{1F30DF2D-AB10-4551-AE58-4BE871BB60DB}" destId="{0D257E3D-B8B9-40B1-B12E-7C14E717C340}" srcOrd="0" destOrd="0" presId="urn:microsoft.com/office/officeart/2005/8/layout/pyramid2#1"/>
    <dgm:cxn modelId="{E0D07CF1-9730-424D-91D2-808A35D57950}" type="presOf" srcId="{CF96737F-0E56-4F58-BED5-9131747B94FF}" destId="{3EE7CFB6-2EA4-43DA-800A-7CF2D19B3BCA}" srcOrd="0" destOrd="0" presId="urn:microsoft.com/office/officeart/2005/8/layout/pyramid2#1"/>
    <dgm:cxn modelId="{D696BB3F-477E-4CF5-8370-8D3243B7B60B}" srcId="{40D069E7-3F7E-46D9-89C7-B9455E80E098}" destId="{7D668CFC-F048-46C6-AB95-176CBD01A8CC}" srcOrd="1" destOrd="0" parTransId="{1E63629A-FF72-4AD2-8EFC-3447272148C0}" sibTransId="{DC2F17AB-3E71-4F8B-8867-61C0B4244E86}"/>
    <dgm:cxn modelId="{494E1FC2-9AFC-4045-88B8-3B8681241ED3}" srcId="{40D069E7-3F7E-46D9-89C7-B9455E80E098}" destId="{1F30DF2D-AB10-4551-AE58-4BE871BB60DB}" srcOrd="0" destOrd="0" parTransId="{3EAFAAB0-485E-4F5A-92CE-D12131EF42AC}" sibTransId="{209A886D-0771-4AD9-8F66-A1BE6FDEFD2E}"/>
    <dgm:cxn modelId="{40BF8B8B-4019-4C07-B616-9750540E9E36}" type="presParOf" srcId="{43957C23-3250-44AC-8F69-967CF83C671B}" destId="{3D9BC2BF-F67D-40D0-8F44-D7F735036303}" srcOrd="0" destOrd="0" presId="urn:microsoft.com/office/officeart/2005/8/layout/pyramid2#1"/>
    <dgm:cxn modelId="{3175FFF7-6462-4C68-9C35-E3E5363CD54F}" type="presParOf" srcId="{43957C23-3250-44AC-8F69-967CF83C671B}" destId="{7D91727B-C504-467D-8B89-ECD70B298703}" srcOrd="1" destOrd="0" presId="urn:microsoft.com/office/officeart/2005/8/layout/pyramid2#1"/>
    <dgm:cxn modelId="{2647715E-A29C-4E2B-9A75-286F65F35368}" type="presParOf" srcId="{7D91727B-C504-467D-8B89-ECD70B298703}" destId="{0D257E3D-B8B9-40B1-B12E-7C14E717C340}" srcOrd="0" destOrd="0" presId="urn:microsoft.com/office/officeart/2005/8/layout/pyramid2#1"/>
    <dgm:cxn modelId="{B0ACC3C2-93B5-4E3F-84D0-FA67CBAEECC6}" type="presParOf" srcId="{7D91727B-C504-467D-8B89-ECD70B298703}" destId="{45B0AD02-AEBA-4777-8450-1F4E527C82AB}" srcOrd="1" destOrd="0" presId="urn:microsoft.com/office/officeart/2005/8/layout/pyramid2#1"/>
    <dgm:cxn modelId="{0750503B-C94D-4E33-9587-4FE7ADE1B070}" type="presParOf" srcId="{7D91727B-C504-467D-8B89-ECD70B298703}" destId="{8E5A4154-DE82-48DD-A41F-D1E5FBB6A7EA}" srcOrd="2" destOrd="0" presId="urn:microsoft.com/office/officeart/2005/8/layout/pyramid2#1"/>
    <dgm:cxn modelId="{857DD4F3-31E8-4433-9788-BD51B1BB7F44}" type="presParOf" srcId="{7D91727B-C504-467D-8B89-ECD70B298703}" destId="{69F873A0-B880-4FEC-A997-02EE6AF0F1B0}" srcOrd="3" destOrd="0" presId="urn:microsoft.com/office/officeart/2005/8/layout/pyramid2#1"/>
    <dgm:cxn modelId="{F5199D29-D87A-4D0A-B514-B4C709A9920B}" type="presParOf" srcId="{7D91727B-C504-467D-8B89-ECD70B298703}" destId="{3EE7CFB6-2EA4-43DA-800A-7CF2D19B3BCA}" srcOrd="4" destOrd="0" presId="urn:microsoft.com/office/officeart/2005/8/layout/pyramid2#1"/>
    <dgm:cxn modelId="{F75A8B04-B4BA-454C-BB90-938C74A6D7CD}" type="presParOf" srcId="{7D91727B-C504-467D-8B89-ECD70B298703}" destId="{F5B59536-1144-4BF8-A635-EF061E3C8ED0}" srcOrd="5" destOrd="0" presId="urn:microsoft.com/office/officeart/2005/8/layout/pyramid2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BC2BF-F67D-40D0-8F44-D7F735036303}">
      <dsp:nvSpPr>
        <dsp:cNvPr id="0" name=""/>
        <dsp:cNvSpPr/>
      </dsp:nvSpPr>
      <dsp:spPr>
        <a:xfrm>
          <a:off x="760147" y="0"/>
          <a:ext cx="3341426" cy="3341426"/>
        </a:xfrm>
        <a:prstGeom prst="triangle">
          <a:avLst/>
        </a:prstGeom>
        <a:solidFill>
          <a:srgbClr val="FF7F82"/>
        </a:solidFill>
        <a:ln w="12700" cap="flat" cmpd="sng" algn="ctr">
          <a:solidFill>
            <a:srgbClr val="E87A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57E3D-B8B9-40B1-B12E-7C14E717C340}">
      <dsp:nvSpPr>
        <dsp:cNvPr id="0" name=""/>
        <dsp:cNvSpPr/>
      </dsp:nvSpPr>
      <dsp:spPr>
        <a:xfrm>
          <a:off x="2430860" y="335937"/>
          <a:ext cx="2171926" cy="79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87A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smtClean="0"/>
            <a:t>提高员工忠诚度</a:t>
          </a:r>
          <a:endParaRPr lang="zh-CN" altLang="en-US" sz="1600" kern="1200"/>
        </a:p>
      </dsp:txBody>
      <dsp:txXfrm>
        <a:off x="2469472" y="374549"/>
        <a:ext cx="2094702" cy="713754"/>
      </dsp:txXfrm>
    </dsp:sp>
    <dsp:sp modelId="{8E5A4154-DE82-48DD-A41F-D1E5FBB6A7EA}">
      <dsp:nvSpPr>
        <dsp:cNvPr id="0" name=""/>
        <dsp:cNvSpPr/>
      </dsp:nvSpPr>
      <dsp:spPr>
        <a:xfrm>
          <a:off x="2430860" y="1225787"/>
          <a:ext cx="2171926" cy="79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87A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smtClean="0"/>
            <a:t>减少人才流失</a:t>
          </a:r>
          <a:endParaRPr lang="zh-CN" altLang="en-US" sz="1600" kern="1200"/>
        </a:p>
      </dsp:txBody>
      <dsp:txXfrm>
        <a:off x="2469472" y="1264399"/>
        <a:ext cx="2094702" cy="713754"/>
      </dsp:txXfrm>
    </dsp:sp>
    <dsp:sp modelId="{3EE7CFB6-2EA4-43DA-800A-7CF2D19B3BCA}">
      <dsp:nvSpPr>
        <dsp:cNvPr id="0" name=""/>
        <dsp:cNvSpPr/>
      </dsp:nvSpPr>
      <dsp:spPr>
        <a:xfrm>
          <a:off x="2430860" y="2115638"/>
          <a:ext cx="2171926" cy="79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87A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smtClean="0"/>
            <a:t>提高员工积极性</a:t>
          </a:r>
          <a:endParaRPr lang="zh-CN" altLang="en-US" sz="1600" kern="1200"/>
        </a:p>
      </dsp:txBody>
      <dsp:txXfrm>
        <a:off x="2469472" y="2154250"/>
        <a:ext cx="2094702" cy="713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#1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5182" y="1431824"/>
            <a:ext cx="6767931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747179" y="-151357"/>
            <a:ext cx="11132820" cy="6908635"/>
            <a:chOff x="511999" y="-152963"/>
            <a:chExt cx="11425198" cy="6981935"/>
          </a:xfrm>
          <a:gradFill>
            <a:gsLst>
              <a:gs pos="100000">
                <a:srgbClr val="FFD4D4">
                  <a:alpha val="10000"/>
                </a:srgbClr>
              </a:gs>
              <a:gs pos="0">
                <a:srgbClr val="FFD4D4">
                  <a:alpha val="0"/>
                </a:srgbClr>
              </a:gs>
            </a:gsLst>
            <a:lin ang="0" scaled="0"/>
          </a:gradFill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6013179" y="178450"/>
              <a:ext cx="5924018" cy="5733530"/>
            </a:xfrm>
            <a:custGeom>
              <a:avLst/>
              <a:gdLst>
                <a:gd name="T0" fmla="*/ 3633 w 4801"/>
                <a:gd name="T1" fmla="*/ 2897 h 4654"/>
                <a:gd name="T2" fmla="*/ 3704 w 4801"/>
                <a:gd name="T3" fmla="*/ 2737 h 4654"/>
                <a:gd name="T4" fmla="*/ 3740 w 4801"/>
                <a:gd name="T5" fmla="*/ 2230 h 4654"/>
                <a:gd name="T6" fmla="*/ 3898 w 4801"/>
                <a:gd name="T7" fmla="*/ 1478 h 4654"/>
                <a:gd name="T8" fmla="*/ 4299 w 4801"/>
                <a:gd name="T9" fmla="*/ 1825 h 4654"/>
                <a:gd name="T10" fmla="*/ 4550 w 4801"/>
                <a:gd name="T11" fmla="*/ 1723 h 4654"/>
                <a:gd name="T12" fmla="*/ 4579 w 4801"/>
                <a:gd name="T13" fmla="*/ 1360 h 4654"/>
                <a:gd name="T14" fmla="*/ 4397 w 4801"/>
                <a:gd name="T15" fmla="*/ 1377 h 4654"/>
                <a:gd name="T16" fmla="*/ 4323 w 4801"/>
                <a:gd name="T17" fmla="*/ 1724 h 4654"/>
                <a:gd name="T18" fmla="*/ 4249 w 4801"/>
                <a:gd name="T19" fmla="*/ 1301 h 4654"/>
                <a:gd name="T20" fmla="*/ 4056 w 4801"/>
                <a:gd name="T21" fmla="*/ 710 h 4654"/>
                <a:gd name="T22" fmla="*/ 4471 w 4801"/>
                <a:gd name="T23" fmla="*/ 828 h 4654"/>
                <a:gd name="T24" fmla="*/ 4643 w 4801"/>
                <a:gd name="T25" fmla="*/ 853 h 4654"/>
                <a:gd name="T26" fmla="*/ 4708 w 4801"/>
                <a:gd name="T27" fmla="*/ 659 h 4654"/>
                <a:gd name="T28" fmla="*/ 4435 w 4801"/>
                <a:gd name="T29" fmla="*/ 321 h 4654"/>
                <a:gd name="T30" fmla="*/ 3167 w 4801"/>
                <a:gd name="T31" fmla="*/ 186 h 4654"/>
                <a:gd name="T32" fmla="*/ 2257 w 4801"/>
                <a:gd name="T33" fmla="*/ 180 h 4654"/>
                <a:gd name="T34" fmla="*/ 1751 w 4801"/>
                <a:gd name="T35" fmla="*/ 327 h 4654"/>
                <a:gd name="T36" fmla="*/ 1588 w 4801"/>
                <a:gd name="T37" fmla="*/ 361 h 4654"/>
                <a:gd name="T38" fmla="*/ 1454 w 4801"/>
                <a:gd name="T39" fmla="*/ 532 h 4654"/>
                <a:gd name="T40" fmla="*/ 1383 w 4801"/>
                <a:gd name="T41" fmla="*/ 431 h 4654"/>
                <a:gd name="T42" fmla="*/ 1333 w 4801"/>
                <a:gd name="T43" fmla="*/ 330 h 4654"/>
                <a:gd name="T44" fmla="*/ 766 w 4801"/>
                <a:gd name="T45" fmla="*/ 532 h 4654"/>
                <a:gd name="T46" fmla="*/ 938 w 4801"/>
                <a:gd name="T47" fmla="*/ 777 h 4654"/>
                <a:gd name="T48" fmla="*/ 1125 w 4801"/>
                <a:gd name="T49" fmla="*/ 473 h 4654"/>
                <a:gd name="T50" fmla="*/ 1053 w 4801"/>
                <a:gd name="T51" fmla="*/ 845 h 4654"/>
                <a:gd name="T52" fmla="*/ 630 w 4801"/>
                <a:gd name="T53" fmla="*/ 988 h 4654"/>
                <a:gd name="T54" fmla="*/ 501 w 4801"/>
                <a:gd name="T55" fmla="*/ 1174 h 4654"/>
                <a:gd name="T56" fmla="*/ 358 w 4801"/>
                <a:gd name="T57" fmla="*/ 1673 h 4654"/>
                <a:gd name="T58" fmla="*/ 143 w 4801"/>
                <a:gd name="T59" fmla="*/ 1985 h 4654"/>
                <a:gd name="T60" fmla="*/ 86 w 4801"/>
                <a:gd name="T61" fmla="*/ 2644 h 4654"/>
                <a:gd name="T62" fmla="*/ 530 w 4801"/>
                <a:gd name="T63" fmla="*/ 2940 h 4654"/>
                <a:gd name="T64" fmla="*/ 802 w 4801"/>
                <a:gd name="T65" fmla="*/ 2914 h 4654"/>
                <a:gd name="T66" fmla="*/ 924 w 4801"/>
                <a:gd name="T67" fmla="*/ 3505 h 4654"/>
                <a:gd name="T68" fmla="*/ 1110 w 4801"/>
                <a:gd name="T69" fmla="*/ 4527 h 4654"/>
                <a:gd name="T70" fmla="*/ 1605 w 4801"/>
                <a:gd name="T71" fmla="*/ 3978 h 4654"/>
                <a:gd name="T72" fmla="*/ 1705 w 4801"/>
                <a:gd name="T73" fmla="*/ 3320 h 4654"/>
                <a:gd name="T74" fmla="*/ 1841 w 4801"/>
                <a:gd name="T75" fmla="*/ 2686 h 4654"/>
                <a:gd name="T76" fmla="*/ 2287 w 4801"/>
                <a:gd name="T77" fmla="*/ 2348 h 4654"/>
                <a:gd name="T78" fmla="*/ 3052 w 4801"/>
                <a:gd name="T79" fmla="*/ 2855 h 4654"/>
                <a:gd name="T80" fmla="*/ 3210 w 4801"/>
                <a:gd name="T81" fmla="*/ 2213 h 4654"/>
                <a:gd name="T82" fmla="*/ 3404 w 4801"/>
                <a:gd name="T83" fmla="*/ 2948 h 4654"/>
                <a:gd name="T84" fmla="*/ 4027 w 4801"/>
                <a:gd name="T85" fmla="*/ 3438 h 4654"/>
                <a:gd name="T86" fmla="*/ 4205 w 4801"/>
                <a:gd name="T87" fmla="*/ 3242 h 4654"/>
                <a:gd name="T88" fmla="*/ 4205 w 4801"/>
                <a:gd name="T89" fmla="*/ 3242 h 4654"/>
                <a:gd name="T90" fmla="*/ 4205 w 4801"/>
                <a:gd name="T91" fmla="*/ 3242 h 4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01" h="4654">
                  <a:moveTo>
                    <a:pt x="3869" y="3345"/>
                  </a:moveTo>
                  <a:cubicBezTo>
                    <a:pt x="3869" y="3320"/>
                    <a:pt x="3683" y="3075"/>
                    <a:pt x="3633" y="2897"/>
                  </a:cubicBezTo>
                  <a:cubicBezTo>
                    <a:pt x="3583" y="2720"/>
                    <a:pt x="3490" y="2602"/>
                    <a:pt x="3547" y="2576"/>
                  </a:cubicBezTo>
                  <a:cubicBezTo>
                    <a:pt x="3604" y="2551"/>
                    <a:pt x="3590" y="2804"/>
                    <a:pt x="3704" y="2737"/>
                  </a:cubicBezTo>
                  <a:cubicBezTo>
                    <a:pt x="3819" y="2669"/>
                    <a:pt x="4034" y="2703"/>
                    <a:pt x="3726" y="2348"/>
                  </a:cubicBezTo>
                  <a:cubicBezTo>
                    <a:pt x="3740" y="2230"/>
                    <a:pt x="3740" y="2230"/>
                    <a:pt x="3740" y="2230"/>
                  </a:cubicBezTo>
                  <a:cubicBezTo>
                    <a:pt x="3740" y="2230"/>
                    <a:pt x="4027" y="2230"/>
                    <a:pt x="4070" y="2019"/>
                  </a:cubicBezTo>
                  <a:cubicBezTo>
                    <a:pt x="4113" y="1808"/>
                    <a:pt x="3869" y="1512"/>
                    <a:pt x="3898" y="1478"/>
                  </a:cubicBezTo>
                  <a:cubicBezTo>
                    <a:pt x="3927" y="1445"/>
                    <a:pt x="4052" y="1512"/>
                    <a:pt x="4075" y="1546"/>
                  </a:cubicBezTo>
                  <a:cubicBezTo>
                    <a:pt x="4099" y="1580"/>
                    <a:pt x="4206" y="1842"/>
                    <a:pt x="4299" y="1825"/>
                  </a:cubicBezTo>
                  <a:cubicBezTo>
                    <a:pt x="4328" y="1819"/>
                    <a:pt x="4335" y="1791"/>
                    <a:pt x="4328" y="1749"/>
                  </a:cubicBezTo>
                  <a:cubicBezTo>
                    <a:pt x="4342" y="1770"/>
                    <a:pt x="4390" y="1788"/>
                    <a:pt x="4550" y="1723"/>
                  </a:cubicBezTo>
                  <a:cubicBezTo>
                    <a:pt x="4801" y="1622"/>
                    <a:pt x="4507" y="1495"/>
                    <a:pt x="4507" y="1495"/>
                  </a:cubicBezTo>
                  <a:cubicBezTo>
                    <a:pt x="4579" y="1360"/>
                    <a:pt x="4579" y="1360"/>
                    <a:pt x="4579" y="1360"/>
                  </a:cubicBezTo>
                  <a:cubicBezTo>
                    <a:pt x="4472" y="1267"/>
                    <a:pt x="4472" y="1267"/>
                    <a:pt x="4472" y="1267"/>
                  </a:cubicBezTo>
                  <a:cubicBezTo>
                    <a:pt x="4397" y="1377"/>
                    <a:pt x="4397" y="1377"/>
                    <a:pt x="4397" y="1377"/>
                  </a:cubicBezTo>
                  <a:cubicBezTo>
                    <a:pt x="4397" y="1377"/>
                    <a:pt x="4378" y="1706"/>
                    <a:pt x="4323" y="1723"/>
                  </a:cubicBezTo>
                  <a:cubicBezTo>
                    <a:pt x="4323" y="1723"/>
                    <a:pt x="4323" y="1724"/>
                    <a:pt x="4323" y="1724"/>
                  </a:cubicBezTo>
                  <a:cubicBezTo>
                    <a:pt x="4299" y="1625"/>
                    <a:pt x="4223" y="1469"/>
                    <a:pt x="4163" y="1335"/>
                  </a:cubicBezTo>
                  <a:cubicBezTo>
                    <a:pt x="4134" y="1269"/>
                    <a:pt x="4207" y="1354"/>
                    <a:pt x="4249" y="1301"/>
                  </a:cubicBezTo>
                  <a:cubicBezTo>
                    <a:pt x="4343" y="1184"/>
                    <a:pt x="4500" y="1124"/>
                    <a:pt x="4170" y="896"/>
                  </a:cubicBezTo>
                  <a:cubicBezTo>
                    <a:pt x="4020" y="921"/>
                    <a:pt x="3934" y="693"/>
                    <a:pt x="4056" y="710"/>
                  </a:cubicBezTo>
                  <a:cubicBezTo>
                    <a:pt x="4177" y="727"/>
                    <a:pt x="4388" y="642"/>
                    <a:pt x="4438" y="650"/>
                  </a:cubicBezTo>
                  <a:cubicBezTo>
                    <a:pt x="4489" y="659"/>
                    <a:pt x="4471" y="828"/>
                    <a:pt x="4471" y="828"/>
                  </a:cubicBezTo>
                  <a:cubicBezTo>
                    <a:pt x="4471" y="828"/>
                    <a:pt x="4619" y="1031"/>
                    <a:pt x="4636" y="1065"/>
                  </a:cubicBezTo>
                  <a:cubicBezTo>
                    <a:pt x="4653" y="1098"/>
                    <a:pt x="4643" y="853"/>
                    <a:pt x="4643" y="853"/>
                  </a:cubicBezTo>
                  <a:cubicBezTo>
                    <a:pt x="4643" y="853"/>
                    <a:pt x="4478" y="744"/>
                    <a:pt x="4529" y="693"/>
                  </a:cubicBezTo>
                  <a:cubicBezTo>
                    <a:pt x="4579" y="642"/>
                    <a:pt x="4658" y="684"/>
                    <a:pt x="4708" y="659"/>
                  </a:cubicBezTo>
                  <a:cubicBezTo>
                    <a:pt x="4758" y="634"/>
                    <a:pt x="4708" y="490"/>
                    <a:pt x="4708" y="490"/>
                  </a:cubicBezTo>
                  <a:cubicBezTo>
                    <a:pt x="4708" y="490"/>
                    <a:pt x="4478" y="389"/>
                    <a:pt x="4435" y="321"/>
                  </a:cubicBezTo>
                  <a:cubicBezTo>
                    <a:pt x="4392" y="254"/>
                    <a:pt x="4063" y="254"/>
                    <a:pt x="3898" y="271"/>
                  </a:cubicBezTo>
                  <a:cubicBezTo>
                    <a:pt x="3733" y="195"/>
                    <a:pt x="3167" y="186"/>
                    <a:pt x="3167" y="186"/>
                  </a:cubicBezTo>
                  <a:cubicBezTo>
                    <a:pt x="2257" y="0"/>
                    <a:pt x="2257" y="0"/>
                    <a:pt x="2257" y="0"/>
                  </a:cubicBezTo>
                  <a:cubicBezTo>
                    <a:pt x="2257" y="0"/>
                    <a:pt x="2324" y="147"/>
                    <a:pt x="2257" y="180"/>
                  </a:cubicBezTo>
                  <a:cubicBezTo>
                    <a:pt x="2190" y="214"/>
                    <a:pt x="2037" y="113"/>
                    <a:pt x="2009" y="180"/>
                  </a:cubicBezTo>
                  <a:cubicBezTo>
                    <a:pt x="1980" y="248"/>
                    <a:pt x="1779" y="304"/>
                    <a:pt x="1751" y="327"/>
                  </a:cubicBezTo>
                  <a:cubicBezTo>
                    <a:pt x="1722" y="349"/>
                    <a:pt x="1646" y="451"/>
                    <a:pt x="1646" y="451"/>
                  </a:cubicBezTo>
                  <a:cubicBezTo>
                    <a:pt x="1588" y="361"/>
                    <a:pt x="1588" y="361"/>
                    <a:pt x="1588" y="361"/>
                  </a:cubicBezTo>
                  <a:cubicBezTo>
                    <a:pt x="1555" y="451"/>
                    <a:pt x="1555" y="451"/>
                    <a:pt x="1555" y="451"/>
                  </a:cubicBezTo>
                  <a:cubicBezTo>
                    <a:pt x="1454" y="532"/>
                    <a:pt x="1454" y="532"/>
                    <a:pt x="1454" y="532"/>
                  </a:cubicBezTo>
                  <a:cubicBezTo>
                    <a:pt x="1411" y="472"/>
                    <a:pt x="1411" y="472"/>
                    <a:pt x="1411" y="472"/>
                  </a:cubicBezTo>
                  <a:cubicBezTo>
                    <a:pt x="1383" y="431"/>
                    <a:pt x="1383" y="431"/>
                    <a:pt x="1383" y="431"/>
                  </a:cubicBezTo>
                  <a:cubicBezTo>
                    <a:pt x="1497" y="431"/>
                    <a:pt x="1497" y="431"/>
                    <a:pt x="1497" y="431"/>
                  </a:cubicBezTo>
                  <a:cubicBezTo>
                    <a:pt x="1497" y="431"/>
                    <a:pt x="1548" y="304"/>
                    <a:pt x="1333" y="330"/>
                  </a:cubicBezTo>
                  <a:cubicBezTo>
                    <a:pt x="1139" y="245"/>
                    <a:pt x="996" y="296"/>
                    <a:pt x="931" y="347"/>
                  </a:cubicBezTo>
                  <a:cubicBezTo>
                    <a:pt x="867" y="397"/>
                    <a:pt x="824" y="507"/>
                    <a:pt x="766" y="532"/>
                  </a:cubicBezTo>
                  <a:cubicBezTo>
                    <a:pt x="709" y="558"/>
                    <a:pt x="716" y="777"/>
                    <a:pt x="766" y="777"/>
                  </a:cubicBezTo>
                  <a:cubicBezTo>
                    <a:pt x="938" y="777"/>
                    <a:pt x="938" y="777"/>
                    <a:pt x="938" y="777"/>
                  </a:cubicBezTo>
                  <a:cubicBezTo>
                    <a:pt x="1003" y="701"/>
                    <a:pt x="1003" y="701"/>
                    <a:pt x="1003" y="701"/>
                  </a:cubicBezTo>
                  <a:cubicBezTo>
                    <a:pt x="1003" y="701"/>
                    <a:pt x="1089" y="380"/>
                    <a:pt x="1125" y="473"/>
                  </a:cubicBezTo>
                  <a:cubicBezTo>
                    <a:pt x="1161" y="566"/>
                    <a:pt x="953" y="668"/>
                    <a:pt x="1254" y="668"/>
                  </a:cubicBezTo>
                  <a:cubicBezTo>
                    <a:pt x="1163" y="803"/>
                    <a:pt x="1053" y="845"/>
                    <a:pt x="1053" y="845"/>
                  </a:cubicBezTo>
                  <a:cubicBezTo>
                    <a:pt x="867" y="845"/>
                    <a:pt x="867" y="845"/>
                    <a:pt x="867" y="845"/>
                  </a:cubicBezTo>
                  <a:cubicBezTo>
                    <a:pt x="867" y="845"/>
                    <a:pt x="666" y="963"/>
                    <a:pt x="630" y="988"/>
                  </a:cubicBezTo>
                  <a:cubicBezTo>
                    <a:pt x="595" y="1014"/>
                    <a:pt x="458" y="845"/>
                    <a:pt x="458" y="845"/>
                  </a:cubicBezTo>
                  <a:cubicBezTo>
                    <a:pt x="458" y="845"/>
                    <a:pt x="501" y="1065"/>
                    <a:pt x="501" y="1174"/>
                  </a:cubicBezTo>
                  <a:cubicBezTo>
                    <a:pt x="501" y="1284"/>
                    <a:pt x="322" y="1318"/>
                    <a:pt x="322" y="1318"/>
                  </a:cubicBezTo>
                  <a:cubicBezTo>
                    <a:pt x="322" y="1318"/>
                    <a:pt x="351" y="1554"/>
                    <a:pt x="358" y="1673"/>
                  </a:cubicBezTo>
                  <a:cubicBezTo>
                    <a:pt x="272" y="1757"/>
                    <a:pt x="272" y="1909"/>
                    <a:pt x="272" y="1909"/>
                  </a:cubicBezTo>
                  <a:cubicBezTo>
                    <a:pt x="143" y="1985"/>
                    <a:pt x="143" y="1985"/>
                    <a:pt x="143" y="1985"/>
                  </a:cubicBezTo>
                  <a:cubicBezTo>
                    <a:pt x="86" y="2450"/>
                    <a:pt x="86" y="2450"/>
                    <a:pt x="86" y="2450"/>
                  </a:cubicBezTo>
                  <a:cubicBezTo>
                    <a:pt x="86" y="2450"/>
                    <a:pt x="0" y="2593"/>
                    <a:pt x="86" y="2644"/>
                  </a:cubicBezTo>
                  <a:cubicBezTo>
                    <a:pt x="172" y="2695"/>
                    <a:pt x="315" y="2940"/>
                    <a:pt x="315" y="2940"/>
                  </a:cubicBezTo>
                  <a:cubicBezTo>
                    <a:pt x="315" y="2940"/>
                    <a:pt x="466" y="2973"/>
                    <a:pt x="530" y="2940"/>
                  </a:cubicBezTo>
                  <a:cubicBezTo>
                    <a:pt x="595" y="2906"/>
                    <a:pt x="623" y="2711"/>
                    <a:pt x="709" y="2889"/>
                  </a:cubicBezTo>
                  <a:cubicBezTo>
                    <a:pt x="795" y="3066"/>
                    <a:pt x="802" y="2914"/>
                    <a:pt x="802" y="2914"/>
                  </a:cubicBezTo>
                  <a:cubicBezTo>
                    <a:pt x="802" y="2914"/>
                    <a:pt x="917" y="2990"/>
                    <a:pt x="838" y="3193"/>
                  </a:cubicBezTo>
                  <a:cubicBezTo>
                    <a:pt x="888" y="3252"/>
                    <a:pt x="924" y="3328"/>
                    <a:pt x="924" y="3505"/>
                  </a:cubicBezTo>
                  <a:cubicBezTo>
                    <a:pt x="924" y="3869"/>
                    <a:pt x="924" y="3869"/>
                    <a:pt x="924" y="3869"/>
                  </a:cubicBezTo>
                  <a:cubicBezTo>
                    <a:pt x="924" y="3869"/>
                    <a:pt x="1153" y="4401"/>
                    <a:pt x="1110" y="4527"/>
                  </a:cubicBezTo>
                  <a:cubicBezTo>
                    <a:pt x="1067" y="4654"/>
                    <a:pt x="1268" y="4485"/>
                    <a:pt x="1340" y="4527"/>
                  </a:cubicBezTo>
                  <a:cubicBezTo>
                    <a:pt x="1411" y="4570"/>
                    <a:pt x="1634" y="4130"/>
                    <a:pt x="1605" y="3978"/>
                  </a:cubicBezTo>
                  <a:cubicBezTo>
                    <a:pt x="1576" y="3826"/>
                    <a:pt x="1784" y="3767"/>
                    <a:pt x="1798" y="3691"/>
                  </a:cubicBezTo>
                  <a:cubicBezTo>
                    <a:pt x="1813" y="3615"/>
                    <a:pt x="1784" y="3387"/>
                    <a:pt x="1705" y="3320"/>
                  </a:cubicBezTo>
                  <a:cubicBezTo>
                    <a:pt x="1626" y="3252"/>
                    <a:pt x="2192" y="2771"/>
                    <a:pt x="2099" y="2635"/>
                  </a:cubicBezTo>
                  <a:cubicBezTo>
                    <a:pt x="2006" y="2500"/>
                    <a:pt x="1913" y="2728"/>
                    <a:pt x="1841" y="2686"/>
                  </a:cubicBezTo>
                  <a:cubicBezTo>
                    <a:pt x="1770" y="2644"/>
                    <a:pt x="1791" y="2559"/>
                    <a:pt x="1791" y="2559"/>
                  </a:cubicBezTo>
                  <a:cubicBezTo>
                    <a:pt x="1791" y="2559"/>
                    <a:pt x="2216" y="2526"/>
                    <a:pt x="2287" y="2348"/>
                  </a:cubicBezTo>
                  <a:cubicBezTo>
                    <a:pt x="2357" y="2171"/>
                    <a:pt x="2429" y="1901"/>
                    <a:pt x="2665" y="2323"/>
                  </a:cubicBezTo>
                  <a:cubicBezTo>
                    <a:pt x="2902" y="2745"/>
                    <a:pt x="2995" y="2914"/>
                    <a:pt x="3052" y="2855"/>
                  </a:cubicBezTo>
                  <a:cubicBezTo>
                    <a:pt x="3110" y="2796"/>
                    <a:pt x="2909" y="2450"/>
                    <a:pt x="3052" y="2407"/>
                  </a:cubicBezTo>
                  <a:cubicBezTo>
                    <a:pt x="3196" y="2365"/>
                    <a:pt x="3103" y="2213"/>
                    <a:pt x="3210" y="2213"/>
                  </a:cubicBezTo>
                  <a:cubicBezTo>
                    <a:pt x="3318" y="2213"/>
                    <a:pt x="3733" y="3159"/>
                    <a:pt x="3597" y="3024"/>
                  </a:cubicBezTo>
                  <a:cubicBezTo>
                    <a:pt x="3461" y="2889"/>
                    <a:pt x="3404" y="2948"/>
                    <a:pt x="3404" y="2948"/>
                  </a:cubicBezTo>
                  <a:cubicBezTo>
                    <a:pt x="3404" y="2948"/>
                    <a:pt x="3590" y="3134"/>
                    <a:pt x="3733" y="3429"/>
                  </a:cubicBezTo>
                  <a:cubicBezTo>
                    <a:pt x="3826" y="3421"/>
                    <a:pt x="4027" y="3438"/>
                    <a:pt x="4027" y="3438"/>
                  </a:cubicBezTo>
                  <a:cubicBezTo>
                    <a:pt x="4027" y="3438"/>
                    <a:pt x="3869" y="3370"/>
                    <a:pt x="3869" y="3345"/>
                  </a:cubicBezTo>
                  <a:close/>
                  <a:moveTo>
                    <a:pt x="4205" y="3242"/>
                  </a:moveTo>
                  <a:cubicBezTo>
                    <a:pt x="4256" y="3345"/>
                    <a:pt x="4256" y="3345"/>
                    <a:pt x="4256" y="3345"/>
                  </a:cubicBezTo>
                  <a:cubicBezTo>
                    <a:pt x="4256" y="3345"/>
                    <a:pt x="4263" y="3268"/>
                    <a:pt x="4205" y="3242"/>
                  </a:cubicBezTo>
                  <a:close/>
                  <a:moveTo>
                    <a:pt x="4205" y="3242"/>
                  </a:moveTo>
                  <a:cubicBezTo>
                    <a:pt x="4205" y="3242"/>
                    <a:pt x="4205" y="3242"/>
                    <a:pt x="4205" y="32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9099" tIns="44549" rIns="89099" bIns="44549" numCol="1" anchor="t" anchorCtr="0" compatLnSpc="1"/>
            <a:lstStyle/>
            <a:p>
              <a:endParaRPr lang="zh-CN" altLang="en-US" sz="1755"/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511999" y="-152963"/>
              <a:ext cx="10593334" cy="6981935"/>
            </a:xfrm>
            <a:custGeom>
              <a:avLst/>
              <a:gdLst>
                <a:gd name="T0" fmla="*/ 7337 w 8586"/>
                <a:gd name="T1" fmla="*/ 3294 h 5667"/>
                <a:gd name="T2" fmla="*/ 7666 w 8586"/>
                <a:gd name="T3" fmla="*/ 3512 h 5667"/>
                <a:gd name="T4" fmla="*/ 7509 w 8586"/>
                <a:gd name="T5" fmla="*/ 3125 h 5667"/>
                <a:gd name="T6" fmla="*/ 8326 w 8586"/>
                <a:gd name="T7" fmla="*/ 3683 h 5667"/>
                <a:gd name="T8" fmla="*/ 8191 w 8586"/>
                <a:gd name="T9" fmla="*/ 3421 h 5667"/>
                <a:gd name="T10" fmla="*/ 7990 w 8586"/>
                <a:gd name="T11" fmla="*/ 3590 h 5667"/>
                <a:gd name="T12" fmla="*/ 8191 w 8586"/>
                <a:gd name="T13" fmla="*/ 3775 h 5667"/>
                <a:gd name="T14" fmla="*/ 8061 w 8586"/>
                <a:gd name="T15" fmla="*/ 3995 h 5667"/>
                <a:gd name="T16" fmla="*/ 7560 w 8586"/>
                <a:gd name="T17" fmla="*/ 4206 h 5667"/>
                <a:gd name="T18" fmla="*/ 7373 w 8586"/>
                <a:gd name="T19" fmla="*/ 4333 h 5667"/>
                <a:gd name="T20" fmla="*/ 7373 w 8586"/>
                <a:gd name="T21" fmla="*/ 4527 h 5667"/>
                <a:gd name="T22" fmla="*/ 7832 w 8586"/>
                <a:gd name="T23" fmla="*/ 4713 h 5667"/>
                <a:gd name="T24" fmla="*/ 8018 w 8586"/>
                <a:gd name="T25" fmla="*/ 5169 h 5667"/>
                <a:gd name="T26" fmla="*/ 8477 w 8586"/>
                <a:gd name="T27" fmla="*/ 4460 h 5667"/>
                <a:gd name="T28" fmla="*/ 2859 w 8586"/>
                <a:gd name="T29" fmla="*/ 785 h 5667"/>
                <a:gd name="T30" fmla="*/ 3554 w 8586"/>
                <a:gd name="T31" fmla="*/ 631 h 5667"/>
                <a:gd name="T32" fmla="*/ 2751 w 8586"/>
                <a:gd name="T33" fmla="*/ 270 h 5667"/>
                <a:gd name="T34" fmla="*/ 2393 w 8586"/>
                <a:gd name="T35" fmla="*/ 228 h 5667"/>
                <a:gd name="T36" fmla="*/ 1913 w 8586"/>
                <a:gd name="T37" fmla="*/ 372 h 5667"/>
                <a:gd name="T38" fmla="*/ 1117 w 8586"/>
                <a:gd name="T39" fmla="*/ 573 h 5667"/>
                <a:gd name="T40" fmla="*/ 200 w 8586"/>
                <a:gd name="T41" fmla="*/ 853 h 5667"/>
                <a:gd name="T42" fmla="*/ 480 w 8586"/>
                <a:gd name="T43" fmla="*/ 954 h 5667"/>
                <a:gd name="T44" fmla="*/ 802 w 8586"/>
                <a:gd name="T45" fmla="*/ 2424 h 5667"/>
                <a:gd name="T46" fmla="*/ 1605 w 8586"/>
                <a:gd name="T47" fmla="*/ 3041 h 5667"/>
                <a:gd name="T48" fmla="*/ 1698 w 8586"/>
                <a:gd name="T49" fmla="*/ 3801 h 5667"/>
                <a:gd name="T50" fmla="*/ 2364 w 8586"/>
                <a:gd name="T51" fmla="*/ 5667 h 5667"/>
                <a:gd name="T52" fmla="*/ 2436 w 8586"/>
                <a:gd name="T53" fmla="*/ 4966 h 5667"/>
                <a:gd name="T54" fmla="*/ 2859 w 8586"/>
                <a:gd name="T55" fmla="*/ 4262 h 5667"/>
                <a:gd name="T56" fmla="*/ 2981 w 8586"/>
                <a:gd name="T57" fmla="*/ 3657 h 5667"/>
                <a:gd name="T58" fmla="*/ 2422 w 8586"/>
                <a:gd name="T59" fmla="*/ 3125 h 5667"/>
                <a:gd name="T60" fmla="*/ 1942 w 8586"/>
                <a:gd name="T61" fmla="*/ 2921 h 5667"/>
                <a:gd name="T62" fmla="*/ 1533 w 8586"/>
                <a:gd name="T63" fmla="*/ 2728 h 5667"/>
                <a:gd name="T64" fmla="*/ 1447 w 8586"/>
                <a:gd name="T65" fmla="*/ 2483 h 5667"/>
                <a:gd name="T66" fmla="*/ 1146 w 8586"/>
                <a:gd name="T67" fmla="*/ 2280 h 5667"/>
                <a:gd name="T68" fmla="*/ 1691 w 8586"/>
                <a:gd name="T69" fmla="*/ 2373 h 5667"/>
                <a:gd name="T70" fmla="*/ 1994 w 8586"/>
                <a:gd name="T71" fmla="*/ 1788 h 5667"/>
                <a:gd name="T72" fmla="*/ 2665 w 8586"/>
                <a:gd name="T73" fmla="*/ 1495 h 5667"/>
                <a:gd name="T74" fmla="*/ 2680 w 8586"/>
                <a:gd name="T75" fmla="*/ 760 h 5667"/>
                <a:gd name="T76" fmla="*/ 2400 w 8586"/>
                <a:gd name="T77" fmla="*/ 422 h 5667"/>
                <a:gd name="T78" fmla="*/ 2859 w 8586"/>
                <a:gd name="T79" fmla="*/ 566 h 5667"/>
                <a:gd name="T80" fmla="*/ 2859 w 8586"/>
                <a:gd name="T81" fmla="*/ 785 h 5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86" h="5667">
                  <a:moveTo>
                    <a:pt x="7509" y="3125"/>
                  </a:moveTo>
                  <a:cubicBezTo>
                    <a:pt x="7509" y="3125"/>
                    <a:pt x="7381" y="3260"/>
                    <a:pt x="7337" y="3294"/>
                  </a:cubicBezTo>
                  <a:cubicBezTo>
                    <a:pt x="7294" y="3328"/>
                    <a:pt x="7388" y="3564"/>
                    <a:pt x="7560" y="3514"/>
                  </a:cubicBezTo>
                  <a:cubicBezTo>
                    <a:pt x="7609" y="3499"/>
                    <a:pt x="7643" y="3502"/>
                    <a:pt x="7666" y="3512"/>
                  </a:cubicBezTo>
                  <a:cubicBezTo>
                    <a:pt x="7595" y="3370"/>
                    <a:pt x="7595" y="3370"/>
                    <a:pt x="7595" y="3370"/>
                  </a:cubicBezTo>
                  <a:cubicBezTo>
                    <a:pt x="7595" y="3370"/>
                    <a:pt x="7638" y="3125"/>
                    <a:pt x="7509" y="3125"/>
                  </a:cubicBezTo>
                  <a:close/>
                  <a:moveTo>
                    <a:pt x="8269" y="3877"/>
                  </a:moveTo>
                  <a:cubicBezTo>
                    <a:pt x="8326" y="3683"/>
                    <a:pt x="8326" y="3683"/>
                    <a:pt x="8326" y="3683"/>
                  </a:cubicBezTo>
                  <a:cubicBezTo>
                    <a:pt x="8477" y="3775"/>
                    <a:pt x="8477" y="3775"/>
                    <a:pt x="8477" y="3775"/>
                  </a:cubicBezTo>
                  <a:cubicBezTo>
                    <a:pt x="8477" y="3775"/>
                    <a:pt x="8586" y="3691"/>
                    <a:pt x="8191" y="3421"/>
                  </a:cubicBezTo>
                  <a:cubicBezTo>
                    <a:pt x="8191" y="3421"/>
                    <a:pt x="8018" y="3454"/>
                    <a:pt x="7990" y="3370"/>
                  </a:cubicBezTo>
                  <a:cubicBezTo>
                    <a:pt x="7961" y="3286"/>
                    <a:pt x="7990" y="3590"/>
                    <a:pt x="7990" y="3590"/>
                  </a:cubicBezTo>
                  <a:cubicBezTo>
                    <a:pt x="8112" y="3615"/>
                    <a:pt x="8112" y="3615"/>
                    <a:pt x="8112" y="3615"/>
                  </a:cubicBezTo>
                  <a:cubicBezTo>
                    <a:pt x="8191" y="3775"/>
                    <a:pt x="8191" y="3775"/>
                    <a:pt x="8191" y="3775"/>
                  </a:cubicBezTo>
                  <a:cubicBezTo>
                    <a:pt x="8191" y="3775"/>
                    <a:pt x="8321" y="4164"/>
                    <a:pt x="8191" y="4080"/>
                  </a:cubicBezTo>
                  <a:cubicBezTo>
                    <a:pt x="8061" y="3995"/>
                    <a:pt x="8047" y="4096"/>
                    <a:pt x="8061" y="3995"/>
                  </a:cubicBezTo>
                  <a:cubicBezTo>
                    <a:pt x="8076" y="3894"/>
                    <a:pt x="7999" y="3809"/>
                    <a:pt x="7948" y="3860"/>
                  </a:cubicBezTo>
                  <a:cubicBezTo>
                    <a:pt x="7896" y="3911"/>
                    <a:pt x="7631" y="4046"/>
                    <a:pt x="7560" y="4206"/>
                  </a:cubicBezTo>
                  <a:cubicBezTo>
                    <a:pt x="7488" y="4367"/>
                    <a:pt x="7466" y="4206"/>
                    <a:pt x="7466" y="4206"/>
                  </a:cubicBezTo>
                  <a:cubicBezTo>
                    <a:pt x="7373" y="4333"/>
                    <a:pt x="7373" y="4333"/>
                    <a:pt x="7373" y="4333"/>
                  </a:cubicBezTo>
                  <a:cubicBezTo>
                    <a:pt x="7452" y="4434"/>
                    <a:pt x="7452" y="4434"/>
                    <a:pt x="7452" y="4434"/>
                  </a:cubicBezTo>
                  <a:cubicBezTo>
                    <a:pt x="7373" y="4527"/>
                    <a:pt x="7373" y="4527"/>
                    <a:pt x="7373" y="4527"/>
                  </a:cubicBezTo>
                  <a:cubicBezTo>
                    <a:pt x="7373" y="4527"/>
                    <a:pt x="7245" y="4747"/>
                    <a:pt x="7327" y="4789"/>
                  </a:cubicBezTo>
                  <a:cubicBezTo>
                    <a:pt x="7409" y="4831"/>
                    <a:pt x="7832" y="4713"/>
                    <a:pt x="7832" y="4713"/>
                  </a:cubicBezTo>
                  <a:cubicBezTo>
                    <a:pt x="7948" y="4941"/>
                    <a:pt x="7948" y="4941"/>
                    <a:pt x="7948" y="4941"/>
                  </a:cubicBezTo>
                  <a:cubicBezTo>
                    <a:pt x="7948" y="4941"/>
                    <a:pt x="7968" y="5161"/>
                    <a:pt x="8018" y="5169"/>
                  </a:cubicBezTo>
                  <a:cubicBezTo>
                    <a:pt x="8068" y="5178"/>
                    <a:pt x="8149" y="4949"/>
                    <a:pt x="8191" y="4907"/>
                  </a:cubicBezTo>
                  <a:cubicBezTo>
                    <a:pt x="8233" y="4865"/>
                    <a:pt x="8391" y="4814"/>
                    <a:pt x="8477" y="4460"/>
                  </a:cubicBezTo>
                  <a:cubicBezTo>
                    <a:pt x="8563" y="4105"/>
                    <a:pt x="8269" y="3877"/>
                    <a:pt x="8269" y="3877"/>
                  </a:cubicBezTo>
                  <a:close/>
                  <a:moveTo>
                    <a:pt x="2859" y="785"/>
                  </a:moveTo>
                  <a:cubicBezTo>
                    <a:pt x="2945" y="895"/>
                    <a:pt x="3009" y="971"/>
                    <a:pt x="3031" y="971"/>
                  </a:cubicBezTo>
                  <a:cubicBezTo>
                    <a:pt x="3052" y="971"/>
                    <a:pt x="3554" y="631"/>
                    <a:pt x="3554" y="631"/>
                  </a:cubicBezTo>
                  <a:cubicBezTo>
                    <a:pt x="3554" y="631"/>
                    <a:pt x="3792" y="439"/>
                    <a:pt x="3740" y="290"/>
                  </a:cubicBezTo>
                  <a:cubicBezTo>
                    <a:pt x="3554" y="0"/>
                    <a:pt x="2887" y="228"/>
                    <a:pt x="2751" y="270"/>
                  </a:cubicBezTo>
                  <a:cubicBezTo>
                    <a:pt x="2615" y="313"/>
                    <a:pt x="2837" y="177"/>
                    <a:pt x="2837" y="177"/>
                  </a:cubicBezTo>
                  <a:cubicBezTo>
                    <a:pt x="2837" y="177"/>
                    <a:pt x="2487" y="160"/>
                    <a:pt x="2393" y="228"/>
                  </a:cubicBezTo>
                  <a:cubicBezTo>
                    <a:pt x="2300" y="296"/>
                    <a:pt x="2106" y="448"/>
                    <a:pt x="2078" y="448"/>
                  </a:cubicBezTo>
                  <a:cubicBezTo>
                    <a:pt x="2049" y="448"/>
                    <a:pt x="1913" y="372"/>
                    <a:pt x="1913" y="372"/>
                  </a:cubicBezTo>
                  <a:cubicBezTo>
                    <a:pt x="1426" y="473"/>
                    <a:pt x="1426" y="473"/>
                    <a:pt x="1426" y="473"/>
                  </a:cubicBezTo>
                  <a:cubicBezTo>
                    <a:pt x="1426" y="473"/>
                    <a:pt x="1246" y="564"/>
                    <a:pt x="1117" y="573"/>
                  </a:cubicBezTo>
                  <a:cubicBezTo>
                    <a:pt x="988" y="583"/>
                    <a:pt x="609" y="481"/>
                    <a:pt x="609" y="481"/>
                  </a:cubicBezTo>
                  <a:cubicBezTo>
                    <a:pt x="609" y="481"/>
                    <a:pt x="243" y="853"/>
                    <a:pt x="200" y="853"/>
                  </a:cubicBezTo>
                  <a:cubicBezTo>
                    <a:pt x="157" y="853"/>
                    <a:pt x="0" y="1005"/>
                    <a:pt x="43" y="1030"/>
                  </a:cubicBezTo>
                  <a:cubicBezTo>
                    <a:pt x="86" y="1056"/>
                    <a:pt x="272" y="785"/>
                    <a:pt x="480" y="954"/>
                  </a:cubicBezTo>
                  <a:cubicBezTo>
                    <a:pt x="688" y="1123"/>
                    <a:pt x="774" y="1182"/>
                    <a:pt x="695" y="1444"/>
                  </a:cubicBezTo>
                  <a:cubicBezTo>
                    <a:pt x="616" y="1706"/>
                    <a:pt x="659" y="2264"/>
                    <a:pt x="802" y="2424"/>
                  </a:cubicBezTo>
                  <a:cubicBezTo>
                    <a:pt x="945" y="2585"/>
                    <a:pt x="1182" y="2542"/>
                    <a:pt x="1282" y="2711"/>
                  </a:cubicBezTo>
                  <a:cubicBezTo>
                    <a:pt x="1383" y="2880"/>
                    <a:pt x="1469" y="2998"/>
                    <a:pt x="1605" y="3041"/>
                  </a:cubicBezTo>
                  <a:cubicBezTo>
                    <a:pt x="1741" y="3083"/>
                    <a:pt x="1562" y="3378"/>
                    <a:pt x="1598" y="3488"/>
                  </a:cubicBezTo>
                  <a:cubicBezTo>
                    <a:pt x="1633" y="3598"/>
                    <a:pt x="1698" y="3801"/>
                    <a:pt x="1698" y="3801"/>
                  </a:cubicBezTo>
                  <a:cubicBezTo>
                    <a:pt x="1698" y="3801"/>
                    <a:pt x="1791" y="4020"/>
                    <a:pt x="1942" y="4122"/>
                  </a:cubicBezTo>
                  <a:cubicBezTo>
                    <a:pt x="2092" y="4223"/>
                    <a:pt x="1770" y="5591"/>
                    <a:pt x="2364" y="5667"/>
                  </a:cubicBezTo>
                  <a:cubicBezTo>
                    <a:pt x="2235" y="5270"/>
                    <a:pt x="2185" y="5034"/>
                    <a:pt x="2286" y="5000"/>
                  </a:cubicBezTo>
                  <a:cubicBezTo>
                    <a:pt x="2386" y="4966"/>
                    <a:pt x="2436" y="4966"/>
                    <a:pt x="2436" y="4966"/>
                  </a:cubicBezTo>
                  <a:cubicBezTo>
                    <a:pt x="2694" y="4316"/>
                    <a:pt x="2694" y="4316"/>
                    <a:pt x="2694" y="4316"/>
                  </a:cubicBezTo>
                  <a:cubicBezTo>
                    <a:pt x="2694" y="4316"/>
                    <a:pt x="2873" y="4276"/>
                    <a:pt x="2859" y="4262"/>
                  </a:cubicBezTo>
                  <a:cubicBezTo>
                    <a:pt x="2844" y="4248"/>
                    <a:pt x="2902" y="3902"/>
                    <a:pt x="2916" y="3877"/>
                  </a:cubicBezTo>
                  <a:cubicBezTo>
                    <a:pt x="2930" y="3851"/>
                    <a:pt x="3024" y="3725"/>
                    <a:pt x="2981" y="3657"/>
                  </a:cubicBezTo>
                  <a:cubicBezTo>
                    <a:pt x="2938" y="3590"/>
                    <a:pt x="2830" y="3480"/>
                    <a:pt x="2658" y="3421"/>
                  </a:cubicBezTo>
                  <a:cubicBezTo>
                    <a:pt x="2579" y="3355"/>
                    <a:pt x="2515" y="3150"/>
                    <a:pt x="2422" y="3125"/>
                  </a:cubicBezTo>
                  <a:cubicBezTo>
                    <a:pt x="2329" y="3100"/>
                    <a:pt x="2192" y="2921"/>
                    <a:pt x="2192" y="2921"/>
                  </a:cubicBezTo>
                  <a:cubicBezTo>
                    <a:pt x="2192" y="2921"/>
                    <a:pt x="2071" y="2981"/>
                    <a:pt x="1942" y="2921"/>
                  </a:cubicBezTo>
                  <a:cubicBezTo>
                    <a:pt x="1813" y="2862"/>
                    <a:pt x="1540" y="2965"/>
                    <a:pt x="1540" y="2965"/>
                  </a:cubicBezTo>
                  <a:cubicBezTo>
                    <a:pt x="1540" y="2965"/>
                    <a:pt x="1576" y="2813"/>
                    <a:pt x="1533" y="2728"/>
                  </a:cubicBezTo>
                  <a:cubicBezTo>
                    <a:pt x="1490" y="2644"/>
                    <a:pt x="1426" y="2745"/>
                    <a:pt x="1426" y="2745"/>
                  </a:cubicBezTo>
                  <a:cubicBezTo>
                    <a:pt x="1426" y="2745"/>
                    <a:pt x="1476" y="2576"/>
                    <a:pt x="1447" y="2483"/>
                  </a:cubicBezTo>
                  <a:cubicBezTo>
                    <a:pt x="1418" y="2390"/>
                    <a:pt x="1274" y="2558"/>
                    <a:pt x="1274" y="2558"/>
                  </a:cubicBezTo>
                  <a:cubicBezTo>
                    <a:pt x="1274" y="2558"/>
                    <a:pt x="1132" y="2517"/>
                    <a:pt x="1146" y="2280"/>
                  </a:cubicBezTo>
                  <a:cubicBezTo>
                    <a:pt x="1160" y="2044"/>
                    <a:pt x="1662" y="2179"/>
                    <a:pt x="1662" y="2179"/>
                  </a:cubicBezTo>
                  <a:cubicBezTo>
                    <a:pt x="1691" y="2373"/>
                    <a:pt x="1691" y="2373"/>
                    <a:pt x="1691" y="2373"/>
                  </a:cubicBezTo>
                  <a:cubicBezTo>
                    <a:pt x="1755" y="2038"/>
                    <a:pt x="1755" y="2038"/>
                    <a:pt x="1755" y="2038"/>
                  </a:cubicBezTo>
                  <a:cubicBezTo>
                    <a:pt x="1994" y="1788"/>
                    <a:pt x="1994" y="1788"/>
                    <a:pt x="1994" y="1788"/>
                  </a:cubicBezTo>
                  <a:cubicBezTo>
                    <a:pt x="2472" y="1351"/>
                    <a:pt x="2472" y="1351"/>
                    <a:pt x="2472" y="1351"/>
                  </a:cubicBezTo>
                  <a:cubicBezTo>
                    <a:pt x="2472" y="1351"/>
                    <a:pt x="2608" y="1596"/>
                    <a:pt x="2665" y="1495"/>
                  </a:cubicBezTo>
                  <a:cubicBezTo>
                    <a:pt x="2627" y="1418"/>
                    <a:pt x="2572" y="1326"/>
                    <a:pt x="2629" y="1233"/>
                  </a:cubicBezTo>
                  <a:cubicBezTo>
                    <a:pt x="2328" y="769"/>
                    <a:pt x="2680" y="760"/>
                    <a:pt x="2680" y="760"/>
                  </a:cubicBezTo>
                  <a:cubicBezTo>
                    <a:pt x="2479" y="507"/>
                    <a:pt x="2479" y="507"/>
                    <a:pt x="2479" y="507"/>
                  </a:cubicBezTo>
                  <a:cubicBezTo>
                    <a:pt x="2479" y="507"/>
                    <a:pt x="2364" y="439"/>
                    <a:pt x="2400" y="422"/>
                  </a:cubicBezTo>
                  <a:cubicBezTo>
                    <a:pt x="2436" y="405"/>
                    <a:pt x="2486" y="228"/>
                    <a:pt x="2615" y="313"/>
                  </a:cubicBezTo>
                  <a:cubicBezTo>
                    <a:pt x="2744" y="397"/>
                    <a:pt x="2859" y="566"/>
                    <a:pt x="2859" y="566"/>
                  </a:cubicBezTo>
                  <a:cubicBezTo>
                    <a:pt x="2859" y="566"/>
                    <a:pt x="2773" y="676"/>
                    <a:pt x="2859" y="785"/>
                  </a:cubicBezTo>
                  <a:close/>
                  <a:moveTo>
                    <a:pt x="2859" y="785"/>
                  </a:moveTo>
                  <a:cubicBezTo>
                    <a:pt x="2859" y="785"/>
                    <a:pt x="2859" y="785"/>
                    <a:pt x="2859" y="7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9099" tIns="44549" rIns="89099" bIns="44549" numCol="1" anchor="t" anchorCtr="0" compatLnSpc="1"/>
            <a:lstStyle/>
            <a:p>
              <a:endParaRPr lang="zh-CN" altLang="en-US" sz="1755" dirty="0"/>
            </a:p>
          </p:txBody>
        </p:sp>
      </p:grpSp>
      <p:sp>
        <p:nvSpPr>
          <p:cNvPr id="18" name="任意多边形: 形状 17"/>
          <p:cNvSpPr/>
          <p:nvPr userDrawn="1"/>
        </p:nvSpPr>
        <p:spPr bwMode="auto">
          <a:xfrm flipH="1">
            <a:off x="0" y="1478679"/>
            <a:ext cx="6719625" cy="5307321"/>
          </a:xfrm>
          <a:custGeom>
            <a:avLst/>
            <a:gdLst>
              <a:gd name="connsiteX0" fmla="*/ 2611195 w 6896100"/>
              <a:gd name="connsiteY0" fmla="*/ 3329760 h 5363632"/>
              <a:gd name="connsiteX1" fmla="*/ 3787028 w 6896100"/>
              <a:gd name="connsiteY1" fmla="*/ 3329760 h 5363632"/>
              <a:gd name="connsiteX2" fmla="*/ 4374944 w 6896100"/>
              <a:gd name="connsiteY2" fmla="*/ 4346696 h 5363632"/>
              <a:gd name="connsiteX3" fmla="*/ 3787028 w 6896100"/>
              <a:gd name="connsiteY3" fmla="*/ 5363632 h 5363632"/>
              <a:gd name="connsiteX4" fmla="*/ 2611195 w 6896100"/>
              <a:gd name="connsiteY4" fmla="*/ 5363632 h 5363632"/>
              <a:gd name="connsiteX5" fmla="*/ 2023279 w 6896100"/>
              <a:gd name="connsiteY5" fmla="*/ 4346696 h 5363632"/>
              <a:gd name="connsiteX6" fmla="*/ 6587135 w 6896100"/>
              <a:gd name="connsiteY6" fmla="*/ 3319167 h 5363632"/>
              <a:gd name="connsiteX7" fmla="*/ 6896100 w 6896100"/>
              <a:gd name="connsiteY7" fmla="*/ 3319167 h 5363632"/>
              <a:gd name="connsiteX8" fmla="*/ 6896100 w 6896100"/>
              <a:gd name="connsiteY8" fmla="*/ 5351274 h 5363632"/>
              <a:gd name="connsiteX9" fmla="*/ 6587135 w 6896100"/>
              <a:gd name="connsiteY9" fmla="*/ 5351274 h 5363632"/>
              <a:gd name="connsiteX10" fmla="*/ 6000984 w 6896100"/>
              <a:gd name="connsiteY10" fmla="*/ 4336103 h 5363632"/>
              <a:gd name="connsiteX11" fmla="*/ 587916 w 6896100"/>
              <a:gd name="connsiteY11" fmla="*/ 2229844 h 5363632"/>
              <a:gd name="connsiteX12" fmla="*/ 1765514 w 6896100"/>
              <a:gd name="connsiteY12" fmla="*/ 2229844 h 5363632"/>
              <a:gd name="connsiteX13" fmla="*/ 2353431 w 6896100"/>
              <a:gd name="connsiteY13" fmla="*/ 3246780 h 5363632"/>
              <a:gd name="connsiteX14" fmla="*/ 1765514 w 6896100"/>
              <a:gd name="connsiteY14" fmla="*/ 4263716 h 5363632"/>
              <a:gd name="connsiteX15" fmla="*/ 587916 w 6896100"/>
              <a:gd name="connsiteY15" fmla="*/ 4263716 h 5363632"/>
              <a:gd name="connsiteX16" fmla="*/ 0 w 6896100"/>
              <a:gd name="connsiteY16" fmla="*/ 3246780 h 5363632"/>
              <a:gd name="connsiteX17" fmla="*/ 4611524 w 6896100"/>
              <a:gd name="connsiteY17" fmla="*/ 2224548 h 5363632"/>
              <a:gd name="connsiteX18" fmla="*/ 5785592 w 6896100"/>
              <a:gd name="connsiteY18" fmla="*/ 2224548 h 5363632"/>
              <a:gd name="connsiteX19" fmla="*/ 6373508 w 6896100"/>
              <a:gd name="connsiteY19" fmla="*/ 3241484 h 5363632"/>
              <a:gd name="connsiteX20" fmla="*/ 5785592 w 6896100"/>
              <a:gd name="connsiteY20" fmla="*/ 4258420 h 5363632"/>
              <a:gd name="connsiteX21" fmla="*/ 4611524 w 6896100"/>
              <a:gd name="connsiteY21" fmla="*/ 4258420 h 5363632"/>
              <a:gd name="connsiteX22" fmla="*/ 4023608 w 6896100"/>
              <a:gd name="connsiteY22" fmla="*/ 3241484 h 5363632"/>
              <a:gd name="connsiteX23" fmla="*/ 2588244 w 6896100"/>
              <a:gd name="connsiteY23" fmla="*/ 1131694 h 5363632"/>
              <a:gd name="connsiteX24" fmla="*/ 3764077 w 6896100"/>
              <a:gd name="connsiteY24" fmla="*/ 1131694 h 5363632"/>
              <a:gd name="connsiteX25" fmla="*/ 4351993 w 6896100"/>
              <a:gd name="connsiteY25" fmla="*/ 2146865 h 5363632"/>
              <a:gd name="connsiteX26" fmla="*/ 3764077 w 6896100"/>
              <a:gd name="connsiteY26" fmla="*/ 3163801 h 5363632"/>
              <a:gd name="connsiteX27" fmla="*/ 2588244 w 6896100"/>
              <a:gd name="connsiteY27" fmla="*/ 3163801 h 5363632"/>
              <a:gd name="connsiteX28" fmla="*/ 2000328 w 6896100"/>
              <a:gd name="connsiteY28" fmla="*/ 2146865 h 5363632"/>
              <a:gd name="connsiteX29" fmla="*/ 4622117 w 6896100"/>
              <a:gd name="connsiteY29" fmla="*/ 0 h 5363632"/>
              <a:gd name="connsiteX30" fmla="*/ 5796185 w 6896100"/>
              <a:gd name="connsiteY30" fmla="*/ 0 h 5363632"/>
              <a:gd name="connsiteX31" fmla="*/ 6384101 w 6896100"/>
              <a:gd name="connsiteY31" fmla="*/ 1015171 h 5363632"/>
              <a:gd name="connsiteX32" fmla="*/ 5796185 w 6896100"/>
              <a:gd name="connsiteY32" fmla="*/ 2032107 h 5363632"/>
              <a:gd name="connsiteX33" fmla="*/ 4622117 w 6896100"/>
              <a:gd name="connsiteY33" fmla="*/ 2032107 h 5363632"/>
              <a:gd name="connsiteX34" fmla="*/ 4034201 w 6896100"/>
              <a:gd name="connsiteY34" fmla="*/ 1015171 h 53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896100" h="5363632">
                <a:moveTo>
                  <a:pt x="2611195" y="3329760"/>
                </a:moveTo>
                <a:lnTo>
                  <a:pt x="3787028" y="3329760"/>
                </a:lnTo>
                <a:lnTo>
                  <a:pt x="4374944" y="4346696"/>
                </a:lnTo>
                <a:lnTo>
                  <a:pt x="3787028" y="5363632"/>
                </a:lnTo>
                <a:lnTo>
                  <a:pt x="2611195" y="5363632"/>
                </a:lnTo>
                <a:lnTo>
                  <a:pt x="2023279" y="4346696"/>
                </a:lnTo>
                <a:close/>
                <a:moveTo>
                  <a:pt x="6587135" y="3319167"/>
                </a:moveTo>
                <a:lnTo>
                  <a:pt x="6896100" y="3319167"/>
                </a:lnTo>
                <a:lnTo>
                  <a:pt x="6896100" y="5351274"/>
                </a:lnTo>
                <a:lnTo>
                  <a:pt x="6587135" y="5351274"/>
                </a:lnTo>
                <a:lnTo>
                  <a:pt x="6000984" y="4336103"/>
                </a:lnTo>
                <a:close/>
                <a:moveTo>
                  <a:pt x="587916" y="2229844"/>
                </a:moveTo>
                <a:lnTo>
                  <a:pt x="1765514" y="2229844"/>
                </a:lnTo>
                <a:lnTo>
                  <a:pt x="2353431" y="3246780"/>
                </a:lnTo>
                <a:lnTo>
                  <a:pt x="1765514" y="4263716"/>
                </a:lnTo>
                <a:lnTo>
                  <a:pt x="587916" y="4263716"/>
                </a:lnTo>
                <a:lnTo>
                  <a:pt x="0" y="3246780"/>
                </a:lnTo>
                <a:close/>
                <a:moveTo>
                  <a:pt x="4611524" y="2224548"/>
                </a:moveTo>
                <a:lnTo>
                  <a:pt x="5785592" y="2224548"/>
                </a:lnTo>
                <a:lnTo>
                  <a:pt x="6373508" y="3241484"/>
                </a:lnTo>
                <a:lnTo>
                  <a:pt x="5785592" y="4258420"/>
                </a:lnTo>
                <a:lnTo>
                  <a:pt x="4611524" y="4258420"/>
                </a:lnTo>
                <a:lnTo>
                  <a:pt x="4023608" y="3241484"/>
                </a:lnTo>
                <a:close/>
                <a:moveTo>
                  <a:pt x="2588244" y="1131694"/>
                </a:moveTo>
                <a:lnTo>
                  <a:pt x="3764077" y="1131694"/>
                </a:lnTo>
                <a:lnTo>
                  <a:pt x="4351993" y="2146865"/>
                </a:lnTo>
                <a:lnTo>
                  <a:pt x="3764077" y="3163801"/>
                </a:lnTo>
                <a:lnTo>
                  <a:pt x="2588244" y="3163801"/>
                </a:lnTo>
                <a:lnTo>
                  <a:pt x="2000328" y="2146865"/>
                </a:lnTo>
                <a:close/>
                <a:moveTo>
                  <a:pt x="4622117" y="0"/>
                </a:moveTo>
                <a:lnTo>
                  <a:pt x="5796185" y="0"/>
                </a:lnTo>
                <a:lnTo>
                  <a:pt x="6384101" y="1015171"/>
                </a:lnTo>
                <a:lnTo>
                  <a:pt x="5796185" y="2032107"/>
                </a:lnTo>
                <a:lnTo>
                  <a:pt x="4622117" y="2032107"/>
                </a:lnTo>
                <a:lnTo>
                  <a:pt x="4034201" y="1015171"/>
                </a:lnTo>
                <a:close/>
              </a:path>
            </a:pathLst>
          </a:custGeom>
          <a:gradFill>
            <a:gsLst>
              <a:gs pos="100000">
                <a:srgbClr val="FF7F82"/>
              </a:gs>
              <a:gs pos="20000">
                <a:srgbClr val="FFD4D4"/>
              </a:gs>
            </a:gsLst>
            <a:lin ang="0" scaled="0"/>
          </a:gradFill>
          <a:ln w="4763" cap="flat">
            <a:noFill/>
            <a:prstDash val="solid"/>
            <a:miter lim="800000"/>
          </a:ln>
        </p:spPr>
        <p:txBody>
          <a:bodyPr vert="horz" wrap="square" lIns="89099" tIns="44549" rIns="89099" bIns="44549" numCol="1" anchor="t" anchorCtr="0" compatLnSpc="1">
            <a:noAutofit/>
          </a:bodyPr>
          <a:lstStyle/>
          <a:p>
            <a:endParaRPr lang="zh-CN" altLang="en-US" sz="1755"/>
          </a:p>
        </p:txBody>
      </p:sp>
      <p:pic>
        <p:nvPicPr>
          <p:cNvPr id="20" name="图片 19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7474" y="393337"/>
            <a:ext cx="1796231" cy="285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1224" y="519003"/>
            <a:ext cx="1796231" cy="285892"/>
          </a:xfrm>
          <a:prstGeom prst="rect">
            <a:avLst/>
          </a:prstGeom>
        </p:spPr>
      </p:pic>
      <p:sp>
        <p:nvSpPr>
          <p:cNvPr id="7" name="平行四边形 6"/>
          <p:cNvSpPr/>
          <p:nvPr userDrawn="1"/>
        </p:nvSpPr>
        <p:spPr>
          <a:xfrm>
            <a:off x="8578968" y="-1885"/>
            <a:ext cx="3576375" cy="854935"/>
          </a:xfrm>
          <a:prstGeom prst="parallelogram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pic>
        <p:nvPicPr>
          <p:cNvPr id="8" name="图片 7" descr="思迅log-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9726" y="283378"/>
            <a:ext cx="1791727" cy="284978"/>
          </a:xfrm>
          <a:prstGeom prst="rect">
            <a:avLst/>
          </a:prstGeom>
        </p:spPr>
      </p:pic>
      <p:sp>
        <p:nvSpPr>
          <p:cNvPr id="71" name="文本框 70"/>
          <p:cNvSpPr txBox="1"/>
          <p:nvPr userDrawn="1"/>
        </p:nvSpPr>
        <p:spPr>
          <a:xfrm>
            <a:off x="9239174" y="6133162"/>
            <a:ext cx="1962675" cy="30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65">
                <a:solidFill>
                  <a:srgbClr val="959AAD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www.sixun.com.cn</a:t>
            </a:r>
            <a:endParaRPr lang="en-US" altLang="zh-CN" sz="1365">
              <a:solidFill>
                <a:srgbClr val="959AAD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cxnSp>
        <p:nvCxnSpPr>
          <p:cNvPr id="48" name="直接连接符 47"/>
          <p:cNvCxnSpPr/>
          <p:nvPr userDrawn="1"/>
        </p:nvCxnSpPr>
        <p:spPr>
          <a:xfrm>
            <a:off x="630506" y="853277"/>
            <a:ext cx="10618987" cy="0"/>
          </a:xfrm>
          <a:prstGeom prst="line">
            <a:avLst/>
          </a:prstGeom>
          <a:ln>
            <a:gradFill>
              <a:gsLst>
                <a:gs pos="0">
                  <a:srgbClr val="FF8082"/>
                </a:gs>
                <a:gs pos="100000">
                  <a:srgbClr val="FF9B9B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1491035"/>
            <a:ext cx="4769325" cy="5294966"/>
            <a:chOff x="0" y="1245"/>
            <a:chExt cx="7708" cy="8427"/>
          </a:xfrm>
          <a:gradFill>
            <a:gsLst>
              <a:gs pos="100000">
                <a:srgbClr val="FF7F82"/>
              </a:gs>
              <a:gs pos="20000">
                <a:srgbClr val="FFD4D4"/>
              </a:gs>
            </a:gsLst>
            <a:lin ang="0" scaled="0"/>
          </a:gradFill>
        </p:grpSpPr>
        <p:sp>
          <p:nvSpPr>
            <p:cNvPr id="27" name="Freeform 9"/>
            <p:cNvSpPr/>
            <p:nvPr userDrawn="1"/>
          </p:nvSpPr>
          <p:spPr bwMode="auto">
            <a:xfrm flipH="1">
              <a:off x="4006" y="3027"/>
              <a:ext cx="3703" cy="3200"/>
            </a:xfrm>
            <a:custGeom>
              <a:avLst/>
              <a:gdLst>
                <a:gd name="T0" fmla="*/ 999 w 1332"/>
                <a:gd name="T1" fmla="*/ 0 h 1151"/>
                <a:gd name="T2" fmla="*/ 333 w 1332"/>
                <a:gd name="T3" fmla="*/ 0 h 1151"/>
                <a:gd name="T4" fmla="*/ 0 w 1332"/>
                <a:gd name="T5" fmla="*/ 575 h 1151"/>
                <a:gd name="T6" fmla="*/ 333 w 1332"/>
                <a:gd name="T7" fmla="*/ 1151 h 1151"/>
                <a:gd name="T8" fmla="*/ 999 w 1332"/>
                <a:gd name="T9" fmla="*/ 1151 h 1151"/>
                <a:gd name="T10" fmla="*/ 1332 w 1332"/>
                <a:gd name="T11" fmla="*/ 575 h 1151"/>
                <a:gd name="T12" fmla="*/ 999 w 1332"/>
                <a:gd name="T13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2" h="1151">
                  <a:moveTo>
                    <a:pt x="999" y="0"/>
                  </a:moveTo>
                  <a:lnTo>
                    <a:pt x="333" y="0"/>
                  </a:lnTo>
                  <a:lnTo>
                    <a:pt x="0" y="575"/>
                  </a:lnTo>
                  <a:lnTo>
                    <a:pt x="333" y="1151"/>
                  </a:lnTo>
                  <a:lnTo>
                    <a:pt x="999" y="1151"/>
                  </a:lnTo>
                  <a:lnTo>
                    <a:pt x="1332" y="575"/>
                  </a:lnTo>
                  <a:lnTo>
                    <a:pt x="999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89099" tIns="44549" rIns="89099" bIns="44549" numCol="1" anchor="t" anchorCtr="0" compatLnSpc="1"/>
            <a:lstStyle/>
            <a:p>
              <a:endParaRPr lang="zh-CN" altLang="en-US" sz="1755"/>
            </a:p>
          </p:txBody>
        </p:sp>
        <p:sp>
          <p:nvSpPr>
            <p:cNvPr id="28" name="Freeform 10"/>
            <p:cNvSpPr/>
            <p:nvPr userDrawn="1"/>
          </p:nvSpPr>
          <p:spPr bwMode="auto">
            <a:xfrm flipH="1">
              <a:off x="823" y="4748"/>
              <a:ext cx="3701" cy="3203"/>
            </a:xfrm>
            <a:custGeom>
              <a:avLst/>
              <a:gdLst>
                <a:gd name="T0" fmla="*/ 998 w 1331"/>
                <a:gd name="T1" fmla="*/ 0 h 1152"/>
                <a:gd name="T2" fmla="*/ 333 w 1331"/>
                <a:gd name="T3" fmla="*/ 0 h 1152"/>
                <a:gd name="T4" fmla="*/ 0 w 1331"/>
                <a:gd name="T5" fmla="*/ 576 h 1152"/>
                <a:gd name="T6" fmla="*/ 333 w 1331"/>
                <a:gd name="T7" fmla="*/ 1152 h 1152"/>
                <a:gd name="T8" fmla="*/ 998 w 1331"/>
                <a:gd name="T9" fmla="*/ 1152 h 1152"/>
                <a:gd name="T10" fmla="*/ 1331 w 1331"/>
                <a:gd name="T11" fmla="*/ 576 h 1152"/>
                <a:gd name="T12" fmla="*/ 998 w 1331"/>
                <a:gd name="T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1" h="1152">
                  <a:moveTo>
                    <a:pt x="998" y="0"/>
                  </a:moveTo>
                  <a:lnTo>
                    <a:pt x="333" y="0"/>
                  </a:lnTo>
                  <a:lnTo>
                    <a:pt x="0" y="576"/>
                  </a:lnTo>
                  <a:lnTo>
                    <a:pt x="333" y="1152"/>
                  </a:lnTo>
                  <a:lnTo>
                    <a:pt x="998" y="1152"/>
                  </a:lnTo>
                  <a:lnTo>
                    <a:pt x="1331" y="576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89099" tIns="44549" rIns="89099" bIns="44549" numCol="1" anchor="t" anchorCtr="0" compatLnSpc="1"/>
            <a:lstStyle/>
            <a:p>
              <a:endParaRPr lang="zh-CN" altLang="en-US" sz="1755"/>
            </a:p>
          </p:txBody>
        </p:sp>
        <p:sp>
          <p:nvSpPr>
            <p:cNvPr id="29" name="Freeform 11"/>
            <p:cNvSpPr/>
            <p:nvPr userDrawn="1"/>
          </p:nvSpPr>
          <p:spPr bwMode="auto">
            <a:xfrm flipH="1">
              <a:off x="0" y="6472"/>
              <a:ext cx="1410" cy="3200"/>
            </a:xfrm>
            <a:custGeom>
              <a:avLst/>
              <a:gdLst>
                <a:gd name="T0" fmla="*/ 507 w 507"/>
                <a:gd name="T1" fmla="*/ 0 h 1151"/>
                <a:gd name="T2" fmla="*/ 332 w 507"/>
                <a:gd name="T3" fmla="*/ 0 h 1151"/>
                <a:gd name="T4" fmla="*/ 0 w 507"/>
                <a:gd name="T5" fmla="*/ 576 h 1151"/>
                <a:gd name="T6" fmla="*/ 332 w 507"/>
                <a:gd name="T7" fmla="*/ 1151 h 1151"/>
                <a:gd name="T8" fmla="*/ 507 w 507"/>
                <a:gd name="T9" fmla="*/ 1151 h 1151"/>
                <a:gd name="T10" fmla="*/ 507 w 507"/>
                <a:gd name="T11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7" h="1151">
                  <a:moveTo>
                    <a:pt x="507" y="0"/>
                  </a:moveTo>
                  <a:lnTo>
                    <a:pt x="332" y="0"/>
                  </a:lnTo>
                  <a:lnTo>
                    <a:pt x="0" y="576"/>
                  </a:lnTo>
                  <a:lnTo>
                    <a:pt x="332" y="1151"/>
                  </a:lnTo>
                  <a:lnTo>
                    <a:pt x="507" y="1151"/>
                  </a:lnTo>
                  <a:lnTo>
                    <a:pt x="507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89099" tIns="44549" rIns="89099" bIns="44549" numCol="1" anchor="t" anchorCtr="0" compatLnSpc="1"/>
            <a:lstStyle/>
            <a:p>
              <a:endParaRPr lang="zh-CN" altLang="en-US" sz="1755"/>
            </a:p>
          </p:txBody>
        </p:sp>
        <p:sp>
          <p:nvSpPr>
            <p:cNvPr id="30" name="Freeform 12"/>
            <p:cNvSpPr/>
            <p:nvPr userDrawn="1"/>
          </p:nvSpPr>
          <p:spPr bwMode="auto">
            <a:xfrm flipH="1">
              <a:off x="806" y="1245"/>
              <a:ext cx="3701" cy="3200"/>
            </a:xfrm>
            <a:custGeom>
              <a:avLst/>
              <a:gdLst>
                <a:gd name="T0" fmla="*/ 998 w 1331"/>
                <a:gd name="T1" fmla="*/ 0 h 1151"/>
                <a:gd name="T2" fmla="*/ 333 w 1331"/>
                <a:gd name="T3" fmla="*/ 0 h 1151"/>
                <a:gd name="T4" fmla="*/ 0 w 1331"/>
                <a:gd name="T5" fmla="*/ 575 h 1151"/>
                <a:gd name="T6" fmla="*/ 333 w 1331"/>
                <a:gd name="T7" fmla="*/ 1151 h 1151"/>
                <a:gd name="T8" fmla="*/ 998 w 1331"/>
                <a:gd name="T9" fmla="*/ 1151 h 1151"/>
                <a:gd name="T10" fmla="*/ 1331 w 1331"/>
                <a:gd name="T11" fmla="*/ 575 h 1151"/>
                <a:gd name="T12" fmla="*/ 998 w 1331"/>
                <a:gd name="T13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1" h="1151">
                  <a:moveTo>
                    <a:pt x="998" y="0"/>
                  </a:moveTo>
                  <a:lnTo>
                    <a:pt x="333" y="0"/>
                  </a:lnTo>
                  <a:lnTo>
                    <a:pt x="0" y="575"/>
                  </a:lnTo>
                  <a:lnTo>
                    <a:pt x="333" y="1151"/>
                  </a:lnTo>
                  <a:lnTo>
                    <a:pt x="998" y="1151"/>
                  </a:lnTo>
                  <a:lnTo>
                    <a:pt x="1331" y="575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</a:ln>
          </p:spPr>
          <p:txBody>
            <a:bodyPr vert="horz" wrap="square" lIns="89099" tIns="44549" rIns="89099" bIns="44549" numCol="1" anchor="t" anchorCtr="0" compatLnSpc="1"/>
            <a:lstStyle/>
            <a:p>
              <a:endParaRPr lang="zh-CN" altLang="en-US" sz="1755"/>
            </a:p>
          </p:txBody>
        </p:sp>
      </p:grpSp>
      <p:cxnSp>
        <p:nvCxnSpPr>
          <p:cNvPr id="38" name="直接连接符 37"/>
          <p:cNvCxnSpPr/>
          <p:nvPr userDrawn="1"/>
        </p:nvCxnSpPr>
        <p:spPr>
          <a:xfrm flipV="1">
            <a:off x="4958043" y="3615430"/>
            <a:ext cx="5612640" cy="1257"/>
          </a:xfrm>
          <a:prstGeom prst="line">
            <a:avLst/>
          </a:prstGeom>
          <a:ln>
            <a:gradFill>
              <a:gsLst>
                <a:gs pos="0">
                  <a:srgbClr val="FF8082"/>
                </a:gs>
                <a:gs pos="100000">
                  <a:srgbClr val="FF9B9B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52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1224" y="519003"/>
            <a:ext cx="1796231" cy="285892"/>
          </a:xfrm>
          <a:prstGeom prst="rect">
            <a:avLst/>
          </a:prstGeom>
        </p:spPr>
      </p:pic>
      <p:sp>
        <p:nvSpPr>
          <p:cNvPr id="7" name="平行四边形 6"/>
          <p:cNvSpPr/>
          <p:nvPr userDrawn="1"/>
        </p:nvSpPr>
        <p:spPr>
          <a:xfrm>
            <a:off x="8578968" y="-1885"/>
            <a:ext cx="3576375" cy="854935"/>
          </a:xfrm>
          <a:prstGeom prst="parallelogram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pic>
        <p:nvPicPr>
          <p:cNvPr id="8" name="图片 7" descr="思迅log-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0982" y="283378"/>
            <a:ext cx="1791727" cy="2849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iśļîḍe"/>
          <p:cNvGrpSpPr/>
          <p:nvPr userDrawn="1"/>
        </p:nvGrpSpPr>
        <p:grpSpPr>
          <a:xfrm>
            <a:off x="2188519" y="1435113"/>
            <a:ext cx="7480687" cy="3780054"/>
            <a:chOff x="2046000" y="1183105"/>
            <a:chExt cx="7470000" cy="3717118"/>
          </a:xfrm>
          <a:gradFill>
            <a:gsLst>
              <a:gs pos="0">
                <a:srgbClr val="FF8082">
                  <a:alpha val="30000"/>
                </a:srgbClr>
              </a:gs>
              <a:gs pos="100000">
                <a:srgbClr val="FF9B9B">
                  <a:alpha val="0"/>
                </a:srgbClr>
              </a:gs>
            </a:gsLst>
            <a:lin ang="5400000" scaled="0"/>
          </a:gradFill>
        </p:grpSpPr>
        <p:sp>
          <p:nvSpPr>
            <p:cNvPr id="24" name="ïṩļiḓê"/>
            <p:cNvSpPr/>
            <p:nvPr/>
          </p:nvSpPr>
          <p:spPr bwMode="auto">
            <a:xfrm>
              <a:off x="6441871" y="3840506"/>
              <a:ext cx="150830" cy="291738"/>
            </a:xfrm>
            <a:custGeom>
              <a:avLst/>
              <a:gdLst/>
              <a:ahLst/>
              <a:cxnLst>
                <a:cxn ang="0">
                  <a:pos x="9" y="114"/>
                </a:cxn>
                <a:cxn ang="0">
                  <a:pos x="18" y="94"/>
                </a:cxn>
                <a:cxn ang="0">
                  <a:pos x="11" y="71"/>
                </a:cxn>
                <a:cxn ang="0">
                  <a:pos x="40" y="43"/>
                </a:cxn>
                <a:cxn ang="0">
                  <a:pos x="71" y="13"/>
                </a:cxn>
                <a:cxn ang="0">
                  <a:pos x="73" y="0"/>
                </a:cxn>
                <a:cxn ang="0">
                  <a:pos x="91" y="42"/>
                </a:cxn>
                <a:cxn ang="0">
                  <a:pos x="91" y="49"/>
                </a:cxn>
                <a:cxn ang="0">
                  <a:pos x="84" y="47"/>
                </a:cxn>
                <a:cxn ang="0">
                  <a:pos x="64" y="126"/>
                </a:cxn>
                <a:cxn ang="0">
                  <a:pos x="25" y="175"/>
                </a:cxn>
                <a:cxn ang="0">
                  <a:pos x="5" y="151"/>
                </a:cxn>
                <a:cxn ang="0">
                  <a:pos x="5" y="140"/>
                </a:cxn>
                <a:cxn ang="0">
                  <a:pos x="0" y="122"/>
                </a:cxn>
                <a:cxn ang="0">
                  <a:pos x="9" y="114"/>
                </a:cxn>
              </a:cxnLst>
              <a:rect l="0" t="0" r="r" b="b"/>
              <a:pathLst>
                <a:path w="91" h="175">
                  <a:moveTo>
                    <a:pt x="9" y="114"/>
                  </a:moveTo>
                  <a:cubicBezTo>
                    <a:pt x="9" y="114"/>
                    <a:pt x="18" y="95"/>
                    <a:pt x="18" y="94"/>
                  </a:cubicBezTo>
                  <a:cubicBezTo>
                    <a:pt x="18" y="89"/>
                    <a:pt x="11" y="78"/>
                    <a:pt x="11" y="71"/>
                  </a:cubicBezTo>
                  <a:cubicBezTo>
                    <a:pt x="11" y="49"/>
                    <a:pt x="27" y="50"/>
                    <a:pt x="40" y="43"/>
                  </a:cubicBezTo>
                  <a:cubicBezTo>
                    <a:pt x="50" y="37"/>
                    <a:pt x="64" y="20"/>
                    <a:pt x="71" y="13"/>
                  </a:cubicBezTo>
                  <a:cubicBezTo>
                    <a:pt x="73" y="11"/>
                    <a:pt x="72" y="4"/>
                    <a:pt x="73" y="0"/>
                  </a:cubicBezTo>
                  <a:cubicBezTo>
                    <a:pt x="88" y="2"/>
                    <a:pt x="87" y="31"/>
                    <a:pt x="91" y="42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89" y="48"/>
                    <a:pt x="85" y="47"/>
                    <a:pt x="84" y="47"/>
                  </a:cubicBezTo>
                  <a:cubicBezTo>
                    <a:pt x="84" y="79"/>
                    <a:pt x="74" y="101"/>
                    <a:pt x="64" y="126"/>
                  </a:cubicBezTo>
                  <a:cubicBezTo>
                    <a:pt x="56" y="146"/>
                    <a:pt x="52" y="175"/>
                    <a:pt x="25" y="175"/>
                  </a:cubicBezTo>
                  <a:cubicBezTo>
                    <a:pt x="14" y="175"/>
                    <a:pt x="5" y="163"/>
                    <a:pt x="5" y="151"/>
                  </a:cubicBezTo>
                  <a:cubicBezTo>
                    <a:pt x="5" y="145"/>
                    <a:pt x="6" y="143"/>
                    <a:pt x="5" y="140"/>
                  </a:cubicBezTo>
                  <a:cubicBezTo>
                    <a:pt x="0" y="136"/>
                    <a:pt x="0" y="129"/>
                    <a:pt x="0" y="122"/>
                  </a:cubicBezTo>
                  <a:cubicBezTo>
                    <a:pt x="0" y="121"/>
                    <a:pt x="8" y="114"/>
                    <a:pt x="9" y="1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25" name="îṥḻïḓe"/>
            <p:cNvSpPr/>
            <p:nvPr/>
          </p:nvSpPr>
          <p:spPr bwMode="auto">
            <a:xfrm>
              <a:off x="5185615" y="2754928"/>
              <a:ext cx="1424949" cy="1593638"/>
            </a:xfrm>
            <a:custGeom>
              <a:avLst/>
              <a:gdLst/>
              <a:ahLst/>
              <a:cxnLst>
                <a:cxn ang="0">
                  <a:pos x="499" y="66"/>
                </a:cxn>
                <a:cxn ang="0">
                  <a:pos x="527" y="81"/>
                </a:cxn>
                <a:cxn ang="0">
                  <a:pos x="609" y="86"/>
                </a:cxn>
                <a:cxn ang="0">
                  <a:pos x="644" y="89"/>
                </a:cxn>
                <a:cxn ang="0">
                  <a:pos x="644" y="136"/>
                </a:cxn>
                <a:cxn ang="0">
                  <a:pos x="620" y="115"/>
                </a:cxn>
                <a:cxn ang="0">
                  <a:pos x="679" y="223"/>
                </a:cxn>
                <a:cxn ang="0">
                  <a:pos x="699" y="267"/>
                </a:cxn>
                <a:cxn ang="0">
                  <a:pos x="730" y="310"/>
                </a:cxn>
                <a:cxn ang="0">
                  <a:pos x="755" y="348"/>
                </a:cxn>
                <a:cxn ang="0">
                  <a:pos x="787" y="359"/>
                </a:cxn>
                <a:cxn ang="0">
                  <a:pos x="853" y="346"/>
                </a:cxn>
                <a:cxn ang="0">
                  <a:pos x="826" y="425"/>
                </a:cxn>
                <a:cxn ang="0">
                  <a:pos x="719" y="541"/>
                </a:cxn>
                <a:cxn ang="0">
                  <a:pos x="708" y="600"/>
                </a:cxn>
                <a:cxn ang="0">
                  <a:pos x="721" y="638"/>
                </a:cxn>
                <a:cxn ang="0">
                  <a:pos x="720" y="676"/>
                </a:cxn>
                <a:cxn ang="0">
                  <a:pos x="660" y="745"/>
                </a:cxn>
                <a:cxn ang="0">
                  <a:pos x="659" y="788"/>
                </a:cxn>
                <a:cxn ang="0">
                  <a:pos x="643" y="816"/>
                </a:cxn>
                <a:cxn ang="0">
                  <a:pos x="627" y="846"/>
                </a:cxn>
                <a:cxn ang="0">
                  <a:pos x="592" y="902"/>
                </a:cxn>
                <a:cxn ang="0">
                  <a:pos x="538" y="946"/>
                </a:cxn>
                <a:cxn ang="0">
                  <a:pos x="512" y="944"/>
                </a:cxn>
                <a:cxn ang="0">
                  <a:pos x="452" y="949"/>
                </a:cxn>
                <a:cxn ang="0">
                  <a:pos x="440" y="929"/>
                </a:cxn>
                <a:cxn ang="0">
                  <a:pos x="431" y="893"/>
                </a:cxn>
                <a:cxn ang="0">
                  <a:pos x="395" y="789"/>
                </a:cxn>
                <a:cxn ang="0">
                  <a:pos x="360" y="708"/>
                </a:cxn>
                <a:cxn ang="0">
                  <a:pos x="382" y="621"/>
                </a:cxn>
                <a:cxn ang="0">
                  <a:pos x="364" y="558"/>
                </a:cxn>
                <a:cxn ang="0">
                  <a:pos x="337" y="490"/>
                </a:cxn>
                <a:cxn ang="0">
                  <a:pos x="342" y="461"/>
                </a:cxn>
                <a:cxn ang="0">
                  <a:pos x="295" y="443"/>
                </a:cxn>
                <a:cxn ang="0">
                  <a:pos x="206" y="433"/>
                </a:cxn>
                <a:cxn ang="0">
                  <a:pos x="164" y="434"/>
                </a:cxn>
                <a:cxn ang="0">
                  <a:pos x="109" y="439"/>
                </a:cxn>
                <a:cxn ang="0">
                  <a:pos x="40" y="369"/>
                </a:cxn>
                <a:cxn ang="0">
                  <a:pos x="7" y="338"/>
                </a:cxn>
                <a:cxn ang="0">
                  <a:pos x="7" y="324"/>
                </a:cxn>
                <a:cxn ang="0">
                  <a:pos x="18" y="269"/>
                </a:cxn>
                <a:cxn ang="0">
                  <a:pos x="22" y="199"/>
                </a:cxn>
                <a:cxn ang="0">
                  <a:pos x="77" y="132"/>
                </a:cxn>
                <a:cxn ang="0">
                  <a:pos x="104" y="77"/>
                </a:cxn>
                <a:cxn ang="0">
                  <a:pos x="141" y="36"/>
                </a:cxn>
                <a:cxn ang="0">
                  <a:pos x="187" y="35"/>
                </a:cxn>
                <a:cxn ang="0">
                  <a:pos x="273" y="6"/>
                </a:cxn>
                <a:cxn ang="0">
                  <a:pos x="307" y="4"/>
                </a:cxn>
                <a:cxn ang="0">
                  <a:pos x="338" y="0"/>
                </a:cxn>
                <a:cxn ang="0">
                  <a:pos x="358" y="6"/>
                </a:cxn>
                <a:cxn ang="0">
                  <a:pos x="357" y="27"/>
                </a:cxn>
                <a:cxn ang="0">
                  <a:pos x="371" y="64"/>
                </a:cxn>
                <a:cxn ang="0">
                  <a:pos x="455" y="100"/>
                </a:cxn>
                <a:cxn ang="0">
                  <a:pos x="464" y="84"/>
                </a:cxn>
                <a:cxn ang="0">
                  <a:pos x="490" y="66"/>
                </a:cxn>
              </a:cxnLst>
              <a:rect l="0" t="0" r="r" b="b"/>
              <a:pathLst>
                <a:path w="856" h="957">
                  <a:moveTo>
                    <a:pt x="490" y="66"/>
                  </a:moveTo>
                  <a:cubicBezTo>
                    <a:pt x="499" y="66"/>
                    <a:pt x="499" y="66"/>
                    <a:pt x="499" y="66"/>
                  </a:cubicBezTo>
                  <a:cubicBezTo>
                    <a:pt x="499" y="73"/>
                    <a:pt x="504" y="74"/>
                    <a:pt x="506" y="77"/>
                  </a:cubicBezTo>
                  <a:cubicBezTo>
                    <a:pt x="510" y="82"/>
                    <a:pt x="520" y="78"/>
                    <a:pt x="527" y="81"/>
                  </a:cubicBezTo>
                  <a:cubicBezTo>
                    <a:pt x="541" y="86"/>
                    <a:pt x="561" y="93"/>
                    <a:pt x="576" y="93"/>
                  </a:cubicBezTo>
                  <a:cubicBezTo>
                    <a:pt x="591" y="93"/>
                    <a:pt x="595" y="86"/>
                    <a:pt x="609" y="86"/>
                  </a:cubicBezTo>
                  <a:cubicBezTo>
                    <a:pt x="617" y="86"/>
                    <a:pt x="622" y="92"/>
                    <a:pt x="632" y="92"/>
                  </a:cubicBezTo>
                  <a:cubicBezTo>
                    <a:pt x="638" y="92"/>
                    <a:pt x="638" y="90"/>
                    <a:pt x="644" y="89"/>
                  </a:cubicBezTo>
                  <a:cubicBezTo>
                    <a:pt x="647" y="96"/>
                    <a:pt x="653" y="102"/>
                    <a:pt x="653" y="111"/>
                  </a:cubicBezTo>
                  <a:cubicBezTo>
                    <a:pt x="653" y="115"/>
                    <a:pt x="646" y="131"/>
                    <a:pt x="644" y="136"/>
                  </a:cubicBezTo>
                  <a:cubicBezTo>
                    <a:pt x="635" y="135"/>
                    <a:pt x="627" y="115"/>
                    <a:pt x="620" y="107"/>
                  </a:cubicBezTo>
                  <a:cubicBezTo>
                    <a:pt x="620" y="115"/>
                    <a:pt x="620" y="115"/>
                    <a:pt x="620" y="115"/>
                  </a:cubicBezTo>
                  <a:cubicBezTo>
                    <a:pt x="662" y="189"/>
                    <a:pt x="662" y="189"/>
                    <a:pt x="662" y="189"/>
                  </a:cubicBezTo>
                  <a:cubicBezTo>
                    <a:pt x="659" y="198"/>
                    <a:pt x="673" y="218"/>
                    <a:pt x="679" y="223"/>
                  </a:cubicBezTo>
                  <a:cubicBezTo>
                    <a:pt x="679" y="246"/>
                    <a:pt x="679" y="246"/>
                    <a:pt x="679" y="246"/>
                  </a:cubicBezTo>
                  <a:cubicBezTo>
                    <a:pt x="684" y="258"/>
                    <a:pt x="692" y="258"/>
                    <a:pt x="699" y="267"/>
                  </a:cubicBezTo>
                  <a:cubicBezTo>
                    <a:pt x="707" y="278"/>
                    <a:pt x="702" y="289"/>
                    <a:pt x="710" y="297"/>
                  </a:cubicBezTo>
                  <a:cubicBezTo>
                    <a:pt x="717" y="304"/>
                    <a:pt x="722" y="305"/>
                    <a:pt x="730" y="310"/>
                  </a:cubicBezTo>
                  <a:cubicBezTo>
                    <a:pt x="737" y="316"/>
                    <a:pt x="741" y="334"/>
                    <a:pt x="755" y="334"/>
                  </a:cubicBezTo>
                  <a:cubicBezTo>
                    <a:pt x="755" y="341"/>
                    <a:pt x="759" y="343"/>
                    <a:pt x="755" y="348"/>
                  </a:cubicBezTo>
                  <a:cubicBezTo>
                    <a:pt x="761" y="352"/>
                    <a:pt x="767" y="366"/>
                    <a:pt x="774" y="366"/>
                  </a:cubicBezTo>
                  <a:cubicBezTo>
                    <a:pt x="781" y="366"/>
                    <a:pt x="782" y="361"/>
                    <a:pt x="787" y="359"/>
                  </a:cubicBezTo>
                  <a:cubicBezTo>
                    <a:pt x="794" y="357"/>
                    <a:pt x="798" y="360"/>
                    <a:pt x="805" y="359"/>
                  </a:cubicBezTo>
                  <a:cubicBezTo>
                    <a:pt x="822" y="356"/>
                    <a:pt x="838" y="350"/>
                    <a:pt x="853" y="346"/>
                  </a:cubicBezTo>
                  <a:cubicBezTo>
                    <a:pt x="855" y="348"/>
                    <a:pt x="856" y="350"/>
                    <a:pt x="856" y="352"/>
                  </a:cubicBezTo>
                  <a:cubicBezTo>
                    <a:pt x="856" y="377"/>
                    <a:pt x="837" y="410"/>
                    <a:pt x="826" y="425"/>
                  </a:cubicBezTo>
                  <a:cubicBezTo>
                    <a:pt x="812" y="443"/>
                    <a:pt x="807" y="459"/>
                    <a:pt x="790" y="471"/>
                  </a:cubicBezTo>
                  <a:cubicBezTo>
                    <a:pt x="761" y="494"/>
                    <a:pt x="730" y="501"/>
                    <a:pt x="719" y="541"/>
                  </a:cubicBezTo>
                  <a:cubicBezTo>
                    <a:pt x="716" y="552"/>
                    <a:pt x="704" y="555"/>
                    <a:pt x="704" y="567"/>
                  </a:cubicBezTo>
                  <a:cubicBezTo>
                    <a:pt x="704" y="581"/>
                    <a:pt x="708" y="587"/>
                    <a:pt x="708" y="600"/>
                  </a:cubicBezTo>
                  <a:cubicBezTo>
                    <a:pt x="708" y="615"/>
                    <a:pt x="724" y="623"/>
                    <a:pt x="724" y="631"/>
                  </a:cubicBezTo>
                  <a:cubicBezTo>
                    <a:pt x="724" y="634"/>
                    <a:pt x="722" y="637"/>
                    <a:pt x="721" y="638"/>
                  </a:cubicBezTo>
                  <a:cubicBezTo>
                    <a:pt x="721" y="649"/>
                    <a:pt x="721" y="649"/>
                    <a:pt x="721" y="649"/>
                  </a:cubicBezTo>
                  <a:cubicBezTo>
                    <a:pt x="721" y="656"/>
                    <a:pt x="720" y="664"/>
                    <a:pt x="720" y="676"/>
                  </a:cubicBezTo>
                  <a:cubicBezTo>
                    <a:pt x="722" y="679"/>
                    <a:pt x="723" y="682"/>
                    <a:pt x="723" y="685"/>
                  </a:cubicBezTo>
                  <a:cubicBezTo>
                    <a:pt x="723" y="720"/>
                    <a:pt x="665" y="716"/>
                    <a:pt x="660" y="745"/>
                  </a:cubicBezTo>
                  <a:cubicBezTo>
                    <a:pt x="654" y="746"/>
                    <a:pt x="647" y="753"/>
                    <a:pt x="647" y="758"/>
                  </a:cubicBezTo>
                  <a:cubicBezTo>
                    <a:pt x="647" y="768"/>
                    <a:pt x="659" y="774"/>
                    <a:pt x="659" y="788"/>
                  </a:cubicBezTo>
                  <a:cubicBezTo>
                    <a:pt x="659" y="795"/>
                    <a:pt x="658" y="809"/>
                    <a:pt x="656" y="813"/>
                  </a:cubicBezTo>
                  <a:cubicBezTo>
                    <a:pt x="653" y="817"/>
                    <a:pt x="646" y="815"/>
                    <a:pt x="643" y="816"/>
                  </a:cubicBezTo>
                  <a:cubicBezTo>
                    <a:pt x="632" y="822"/>
                    <a:pt x="626" y="826"/>
                    <a:pt x="621" y="837"/>
                  </a:cubicBezTo>
                  <a:cubicBezTo>
                    <a:pt x="624" y="839"/>
                    <a:pt x="627" y="842"/>
                    <a:pt x="627" y="846"/>
                  </a:cubicBezTo>
                  <a:cubicBezTo>
                    <a:pt x="627" y="859"/>
                    <a:pt x="615" y="868"/>
                    <a:pt x="610" y="874"/>
                  </a:cubicBezTo>
                  <a:cubicBezTo>
                    <a:pt x="600" y="883"/>
                    <a:pt x="599" y="893"/>
                    <a:pt x="592" y="902"/>
                  </a:cubicBezTo>
                  <a:cubicBezTo>
                    <a:pt x="581" y="916"/>
                    <a:pt x="576" y="929"/>
                    <a:pt x="558" y="938"/>
                  </a:cubicBezTo>
                  <a:cubicBezTo>
                    <a:pt x="550" y="941"/>
                    <a:pt x="539" y="938"/>
                    <a:pt x="538" y="946"/>
                  </a:cubicBezTo>
                  <a:cubicBezTo>
                    <a:pt x="532" y="946"/>
                    <a:pt x="529" y="949"/>
                    <a:pt x="525" y="949"/>
                  </a:cubicBezTo>
                  <a:cubicBezTo>
                    <a:pt x="520" y="949"/>
                    <a:pt x="517" y="944"/>
                    <a:pt x="512" y="944"/>
                  </a:cubicBezTo>
                  <a:cubicBezTo>
                    <a:pt x="494" y="944"/>
                    <a:pt x="483" y="957"/>
                    <a:pt x="466" y="957"/>
                  </a:cubicBezTo>
                  <a:cubicBezTo>
                    <a:pt x="459" y="957"/>
                    <a:pt x="455" y="953"/>
                    <a:pt x="452" y="949"/>
                  </a:cubicBezTo>
                  <a:cubicBezTo>
                    <a:pt x="449" y="949"/>
                    <a:pt x="449" y="950"/>
                    <a:pt x="448" y="951"/>
                  </a:cubicBezTo>
                  <a:cubicBezTo>
                    <a:pt x="448" y="942"/>
                    <a:pt x="443" y="932"/>
                    <a:pt x="440" y="929"/>
                  </a:cubicBezTo>
                  <a:cubicBezTo>
                    <a:pt x="443" y="925"/>
                    <a:pt x="445" y="922"/>
                    <a:pt x="445" y="917"/>
                  </a:cubicBezTo>
                  <a:cubicBezTo>
                    <a:pt x="445" y="910"/>
                    <a:pt x="433" y="897"/>
                    <a:pt x="431" y="893"/>
                  </a:cubicBezTo>
                  <a:cubicBezTo>
                    <a:pt x="415" y="866"/>
                    <a:pt x="395" y="840"/>
                    <a:pt x="395" y="801"/>
                  </a:cubicBezTo>
                  <a:cubicBezTo>
                    <a:pt x="395" y="794"/>
                    <a:pt x="395" y="792"/>
                    <a:pt x="395" y="789"/>
                  </a:cubicBezTo>
                  <a:cubicBezTo>
                    <a:pt x="395" y="783"/>
                    <a:pt x="389" y="781"/>
                    <a:pt x="386" y="774"/>
                  </a:cubicBezTo>
                  <a:cubicBezTo>
                    <a:pt x="374" y="754"/>
                    <a:pt x="360" y="737"/>
                    <a:pt x="360" y="708"/>
                  </a:cubicBezTo>
                  <a:cubicBezTo>
                    <a:pt x="360" y="677"/>
                    <a:pt x="388" y="670"/>
                    <a:pt x="388" y="646"/>
                  </a:cubicBezTo>
                  <a:cubicBezTo>
                    <a:pt x="388" y="635"/>
                    <a:pt x="384" y="631"/>
                    <a:pt x="382" y="621"/>
                  </a:cubicBezTo>
                  <a:cubicBezTo>
                    <a:pt x="379" y="602"/>
                    <a:pt x="376" y="596"/>
                    <a:pt x="371" y="585"/>
                  </a:cubicBezTo>
                  <a:cubicBezTo>
                    <a:pt x="368" y="576"/>
                    <a:pt x="370" y="566"/>
                    <a:pt x="364" y="558"/>
                  </a:cubicBezTo>
                  <a:cubicBezTo>
                    <a:pt x="352" y="544"/>
                    <a:pt x="327" y="528"/>
                    <a:pt x="327" y="508"/>
                  </a:cubicBezTo>
                  <a:cubicBezTo>
                    <a:pt x="327" y="503"/>
                    <a:pt x="334" y="492"/>
                    <a:pt x="337" y="490"/>
                  </a:cubicBezTo>
                  <a:cubicBezTo>
                    <a:pt x="336" y="486"/>
                    <a:pt x="337" y="485"/>
                    <a:pt x="337" y="483"/>
                  </a:cubicBezTo>
                  <a:cubicBezTo>
                    <a:pt x="337" y="478"/>
                    <a:pt x="337" y="465"/>
                    <a:pt x="342" y="461"/>
                  </a:cubicBezTo>
                  <a:cubicBezTo>
                    <a:pt x="337" y="451"/>
                    <a:pt x="329" y="443"/>
                    <a:pt x="314" y="443"/>
                  </a:cubicBezTo>
                  <a:cubicBezTo>
                    <a:pt x="306" y="443"/>
                    <a:pt x="299" y="443"/>
                    <a:pt x="295" y="443"/>
                  </a:cubicBezTo>
                  <a:cubicBezTo>
                    <a:pt x="282" y="443"/>
                    <a:pt x="279" y="417"/>
                    <a:pt x="261" y="417"/>
                  </a:cubicBezTo>
                  <a:cubicBezTo>
                    <a:pt x="239" y="417"/>
                    <a:pt x="223" y="427"/>
                    <a:pt x="206" y="433"/>
                  </a:cubicBezTo>
                  <a:cubicBezTo>
                    <a:pt x="199" y="435"/>
                    <a:pt x="197" y="440"/>
                    <a:pt x="191" y="440"/>
                  </a:cubicBezTo>
                  <a:cubicBezTo>
                    <a:pt x="184" y="440"/>
                    <a:pt x="173" y="434"/>
                    <a:pt x="164" y="434"/>
                  </a:cubicBezTo>
                  <a:cubicBezTo>
                    <a:pt x="147" y="434"/>
                    <a:pt x="139" y="443"/>
                    <a:pt x="122" y="443"/>
                  </a:cubicBezTo>
                  <a:cubicBezTo>
                    <a:pt x="117" y="443"/>
                    <a:pt x="111" y="440"/>
                    <a:pt x="109" y="439"/>
                  </a:cubicBezTo>
                  <a:cubicBezTo>
                    <a:pt x="97" y="430"/>
                    <a:pt x="71" y="415"/>
                    <a:pt x="62" y="401"/>
                  </a:cubicBezTo>
                  <a:cubicBezTo>
                    <a:pt x="53" y="388"/>
                    <a:pt x="51" y="377"/>
                    <a:pt x="40" y="369"/>
                  </a:cubicBezTo>
                  <a:cubicBezTo>
                    <a:pt x="37" y="366"/>
                    <a:pt x="13" y="346"/>
                    <a:pt x="13" y="344"/>
                  </a:cubicBezTo>
                  <a:cubicBezTo>
                    <a:pt x="11" y="341"/>
                    <a:pt x="10" y="340"/>
                    <a:pt x="7" y="338"/>
                  </a:cubicBezTo>
                  <a:cubicBezTo>
                    <a:pt x="9" y="338"/>
                    <a:pt x="9" y="338"/>
                    <a:pt x="9" y="338"/>
                  </a:cubicBezTo>
                  <a:cubicBezTo>
                    <a:pt x="9" y="331"/>
                    <a:pt x="7" y="328"/>
                    <a:pt x="7" y="324"/>
                  </a:cubicBezTo>
                  <a:cubicBezTo>
                    <a:pt x="7" y="317"/>
                    <a:pt x="3" y="315"/>
                    <a:pt x="0" y="309"/>
                  </a:cubicBezTo>
                  <a:cubicBezTo>
                    <a:pt x="10" y="304"/>
                    <a:pt x="18" y="280"/>
                    <a:pt x="18" y="269"/>
                  </a:cubicBezTo>
                  <a:cubicBezTo>
                    <a:pt x="18" y="250"/>
                    <a:pt x="10" y="238"/>
                    <a:pt x="10" y="220"/>
                  </a:cubicBezTo>
                  <a:cubicBezTo>
                    <a:pt x="10" y="211"/>
                    <a:pt x="20" y="206"/>
                    <a:pt x="22" y="199"/>
                  </a:cubicBezTo>
                  <a:cubicBezTo>
                    <a:pt x="28" y="182"/>
                    <a:pt x="41" y="158"/>
                    <a:pt x="52" y="144"/>
                  </a:cubicBezTo>
                  <a:cubicBezTo>
                    <a:pt x="58" y="135"/>
                    <a:pt x="69" y="136"/>
                    <a:pt x="77" y="132"/>
                  </a:cubicBezTo>
                  <a:cubicBezTo>
                    <a:pt x="84" y="128"/>
                    <a:pt x="95" y="119"/>
                    <a:pt x="97" y="112"/>
                  </a:cubicBezTo>
                  <a:cubicBezTo>
                    <a:pt x="102" y="96"/>
                    <a:pt x="96" y="89"/>
                    <a:pt x="104" y="77"/>
                  </a:cubicBezTo>
                  <a:cubicBezTo>
                    <a:pt x="116" y="63"/>
                    <a:pt x="131" y="49"/>
                    <a:pt x="142" y="36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45" y="31"/>
                    <a:pt x="146" y="27"/>
                    <a:pt x="150" y="24"/>
                  </a:cubicBezTo>
                  <a:cubicBezTo>
                    <a:pt x="161" y="32"/>
                    <a:pt x="172" y="35"/>
                    <a:pt x="187" y="35"/>
                  </a:cubicBezTo>
                  <a:cubicBezTo>
                    <a:pt x="197" y="35"/>
                    <a:pt x="198" y="29"/>
                    <a:pt x="204" y="27"/>
                  </a:cubicBezTo>
                  <a:cubicBezTo>
                    <a:pt x="221" y="18"/>
                    <a:pt x="254" y="6"/>
                    <a:pt x="273" y="6"/>
                  </a:cubicBezTo>
                  <a:cubicBezTo>
                    <a:pt x="280" y="6"/>
                    <a:pt x="285" y="10"/>
                    <a:pt x="289" y="10"/>
                  </a:cubicBezTo>
                  <a:cubicBezTo>
                    <a:pt x="294" y="10"/>
                    <a:pt x="301" y="4"/>
                    <a:pt x="307" y="4"/>
                  </a:cubicBezTo>
                  <a:cubicBezTo>
                    <a:pt x="313" y="4"/>
                    <a:pt x="316" y="7"/>
                    <a:pt x="321" y="7"/>
                  </a:cubicBezTo>
                  <a:cubicBezTo>
                    <a:pt x="329" y="7"/>
                    <a:pt x="330" y="0"/>
                    <a:pt x="338" y="0"/>
                  </a:cubicBezTo>
                  <a:cubicBezTo>
                    <a:pt x="347" y="0"/>
                    <a:pt x="344" y="8"/>
                    <a:pt x="351" y="8"/>
                  </a:cubicBezTo>
                  <a:cubicBezTo>
                    <a:pt x="354" y="8"/>
                    <a:pt x="355" y="6"/>
                    <a:pt x="358" y="6"/>
                  </a:cubicBezTo>
                  <a:cubicBezTo>
                    <a:pt x="358" y="12"/>
                    <a:pt x="351" y="11"/>
                    <a:pt x="351" y="17"/>
                  </a:cubicBezTo>
                  <a:cubicBezTo>
                    <a:pt x="351" y="21"/>
                    <a:pt x="357" y="23"/>
                    <a:pt x="357" y="27"/>
                  </a:cubicBezTo>
                  <a:cubicBezTo>
                    <a:pt x="357" y="33"/>
                    <a:pt x="351" y="37"/>
                    <a:pt x="351" y="44"/>
                  </a:cubicBezTo>
                  <a:cubicBezTo>
                    <a:pt x="351" y="55"/>
                    <a:pt x="363" y="64"/>
                    <a:pt x="371" y="64"/>
                  </a:cubicBezTo>
                  <a:cubicBezTo>
                    <a:pt x="377" y="64"/>
                    <a:pt x="380" y="64"/>
                    <a:pt x="384" y="64"/>
                  </a:cubicBezTo>
                  <a:cubicBezTo>
                    <a:pt x="412" y="64"/>
                    <a:pt x="423" y="100"/>
                    <a:pt x="455" y="100"/>
                  </a:cubicBezTo>
                  <a:cubicBezTo>
                    <a:pt x="459" y="100"/>
                    <a:pt x="464" y="95"/>
                    <a:pt x="464" y="93"/>
                  </a:cubicBezTo>
                  <a:cubicBezTo>
                    <a:pt x="464" y="90"/>
                    <a:pt x="464" y="87"/>
                    <a:pt x="464" y="84"/>
                  </a:cubicBezTo>
                  <a:cubicBezTo>
                    <a:pt x="464" y="70"/>
                    <a:pt x="475" y="70"/>
                    <a:pt x="488" y="66"/>
                  </a:cubicBezTo>
                  <a:lnTo>
                    <a:pt x="490" y="6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26" name="íŝḷíďé"/>
            <p:cNvSpPr/>
            <p:nvPr/>
          </p:nvSpPr>
          <p:spPr bwMode="auto">
            <a:xfrm>
              <a:off x="4491032" y="3584447"/>
              <a:ext cx="49616" cy="3969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4"/>
                </a:cxn>
                <a:cxn ang="0">
                  <a:pos x="27" y="5"/>
                </a:cxn>
                <a:cxn ang="0">
                  <a:pos x="30" y="9"/>
                </a:cxn>
                <a:cxn ang="0">
                  <a:pos x="18" y="23"/>
                </a:cxn>
                <a:cxn ang="0">
                  <a:pos x="0" y="11"/>
                </a:cxn>
                <a:cxn ang="0">
                  <a:pos x="9" y="0"/>
                </a:cxn>
                <a:cxn ang="0">
                  <a:pos x="10" y="0"/>
                </a:cxn>
              </a:cxnLst>
              <a:rect l="0" t="0" r="r" b="b"/>
              <a:pathLst>
                <a:path w="30" h="23">
                  <a:moveTo>
                    <a:pt x="10" y="0"/>
                  </a:moveTo>
                  <a:cubicBezTo>
                    <a:pt x="13" y="1"/>
                    <a:pt x="16" y="4"/>
                    <a:pt x="20" y="4"/>
                  </a:cubicBezTo>
                  <a:cubicBezTo>
                    <a:pt x="21" y="9"/>
                    <a:pt x="25" y="5"/>
                    <a:pt x="27" y="5"/>
                  </a:cubicBezTo>
                  <a:cubicBezTo>
                    <a:pt x="29" y="5"/>
                    <a:pt x="30" y="8"/>
                    <a:pt x="30" y="9"/>
                  </a:cubicBezTo>
                  <a:cubicBezTo>
                    <a:pt x="30" y="12"/>
                    <a:pt x="23" y="23"/>
                    <a:pt x="18" y="23"/>
                  </a:cubicBezTo>
                  <a:cubicBezTo>
                    <a:pt x="11" y="23"/>
                    <a:pt x="0" y="15"/>
                    <a:pt x="0" y="11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27" name="îŝ1ïḑê"/>
            <p:cNvSpPr/>
            <p:nvPr/>
          </p:nvSpPr>
          <p:spPr bwMode="auto">
            <a:xfrm>
              <a:off x="3851985" y="3326451"/>
              <a:ext cx="974448" cy="1573772"/>
            </a:xfrm>
            <a:custGeom>
              <a:avLst/>
              <a:gdLst/>
              <a:ahLst/>
              <a:cxnLst>
                <a:cxn ang="0">
                  <a:pos x="46" y="91"/>
                </a:cxn>
                <a:cxn ang="0">
                  <a:pos x="51" y="51"/>
                </a:cxn>
                <a:cxn ang="0">
                  <a:pos x="59" y="46"/>
                </a:cxn>
                <a:cxn ang="0">
                  <a:pos x="82" y="18"/>
                </a:cxn>
                <a:cxn ang="0">
                  <a:pos x="128" y="6"/>
                </a:cxn>
                <a:cxn ang="0">
                  <a:pos x="126" y="42"/>
                </a:cxn>
                <a:cxn ang="0">
                  <a:pos x="136" y="13"/>
                </a:cxn>
                <a:cxn ang="0">
                  <a:pos x="146" y="5"/>
                </a:cxn>
                <a:cxn ang="0">
                  <a:pos x="194" y="24"/>
                </a:cxn>
                <a:cxn ang="0">
                  <a:pos x="227" y="20"/>
                </a:cxn>
                <a:cxn ang="0">
                  <a:pos x="233" y="26"/>
                </a:cxn>
                <a:cxn ang="0">
                  <a:pos x="270" y="50"/>
                </a:cxn>
                <a:cxn ang="0">
                  <a:pos x="328" y="84"/>
                </a:cxn>
                <a:cxn ang="0">
                  <a:pos x="354" y="89"/>
                </a:cxn>
                <a:cxn ang="0">
                  <a:pos x="389" y="130"/>
                </a:cxn>
                <a:cxn ang="0">
                  <a:pos x="383" y="170"/>
                </a:cxn>
                <a:cxn ang="0">
                  <a:pos x="403" y="185"/>
                </a:cxn>
                <a:cxn ang="0">
                  <a:pos x="454" y="175"/>
                </a:cxn>
                <a:cxn ang="0">
                  <a:pos x="467" y="191"/>
                </a:cxn>
                <a:cxn ang="0">
                  <a:pos x="513" y="191"/>
                </a:cxn>
                <a:cxn ang="0">
                  <a:pos x="575" y="220"/>
                </a:cxn>
                <a:cxn ang="0">
                  <a:pos x="549" y="310"/>
                </a:cxn>
                <a:cxn ang="0">
                  <a:pos x="532" y="374"/>
                </a:cxn>
                <a:cxn ang="0">
                  <a:pos x="522" y="405"/>
                </a:cxn>
                <a:cxn ang="0">
                  <a:pos x="485" y="449"/>
                </a:cxn>
                <a:cxn ang="0">
                  <a:pos x="429" y="474"/>
                </a:cxn>
                <a:cxn ang="0">
                  <a:pos x="412" y="524"/>
                </a:cxn>
                <a:cxn ang="0">
                  <a:pos x="388" y="559"/>
                </a:cxn>
                <a:cxn ang="0">
                  <a:pos x="311" y="614"/>
                </a:cxn>
                <a:cxn ang="0">
                  <a:pos x="297" y="619"/>
                </a:cxn>
                <a:cxn ang="0">
                  <a:pos x="308" y="654"/>
                </a:cxn>
                <a:cxn ang="0">
                  <a:pos x="244" y="677"/>
                </a:cxn>
                <a:cxn ang="0">
                  <a:pos x="240" y="707"/>
                </a:cxn>
                <a:cxn ang="0">
                  <a:pos x="205" y="711"/>
                </a:cxn>
                <a:cxn ang="0">
                  <a:pos x="225" y="730"/>
                </a:cxn>
                <a:cxn ang="0">
                  <a:pos x="214" y="739"/>
                </a:cxn>
                <a:cxn ang="0">
                  <a:pos x="178" y="787"/>
                </a:cxn>
                <a:cxn ang="0">
                  <a:pos x="176" y="846"/>
                </a:cxn>
                <a:cxn ang="0">
                  <a:pos x="161" y="884"/>
                </a:cxn>
                <a:cxn ang="0">
                  <a:pos x="200" y="935"/>
                </a:cxn>
                <a:cxn ang="0">
                  <a:pos x="169" y="945"/>
                </a:cxn>
                <a:cxn ang="0">
                  <a:pos x="127" y="921"/>
                </a:cxn>
                <a:cxn ang="0">
                  <a:pos x="92" y="903"/>
                </a:cxn>
                <a:cxn ang="0">
                  <a:pos x="93" y="889"/>
                </a:cxn>
                <a:cxn ang="0">
                  <a:pos x="84" y="857"/>
                </a:cxn>
                <a:cxn ang="0">
                  <a:pos x="82" y="791"/>
                </a:cxn>
                <a:cxn ang="0">
                  <a:pos x="86" y="782"/>
                </a:cxn>
                <a:cxn ang="0">
                  <a:pos x="112" y="718"/>
                </a:cxn>
                <a:cxn ang="0">
                  <a:pos x="95" y="708"/>
                </a:cxn>
                <a:cxn ang="0">
                  <a:pos x="102" y="680"/>
                </a:cxn>
                <a:cxn ang="0">
                  <a:pos x="114" y="626"/>
                </a:cxn>
                <a:cxn ang="0">
                  <a:pos x="124" y="562"/>
                </a:cxn>
                <a:cxn ang="0">
                  <a:pos x="136" y="494"/>
                </a:cxn>
                <a:cxn ang="0">
                  <a:pos x="143" y="434"/>
                </a:cxn>
                <a:cxn ang="0">
                  <a:pos x="104" y="370"/>
                </a:cxn>
                <a:cxn ang="0">
                  <a:pos x="62" y="330"/>
                </a:cxn>
                <a:cxn ang="0">
                  <a:pos x="28" y="261"/>
                </a:cxn>
                <a:cxn ang="0">
                  <a:pos x="11" y="242"/>
                </a:cxn>
                <a:cxn ang="0">
                  <a:pos x="18" y="191"/>
                </a:cxn>
                <a:cxn ang="0">
                  <a:pos x="14" y="148"/>
                </a:cxn>
                <a:cxn ang="0">
                  <a:pos x="47" y="106"/>
                </a:cxn>
              </a:cxnLst>
              <a:rect l="0" t="0" r="r" b="b"/>
              <a:pathLst>
                <a:path w="586" h="945">
                  <a:moveTo>
                    <a:pt x="49" y="103"/>
                  </a:moveTo>
                  <a:cubicBezTo>
                    <a:pt x="49" y="102"/>
                    <a:pt x="49" y="101"/>
                    <a:pt x="49" y="100"/>
                  </a:cubicBezTo>
                  <a:cubicBezTo>
                    <a:pt x="49" y="97"/>
                    <a:pt x="46" y="94"/>
                    <a:pt x="46" y="91"/>
                  </a:cubicBezTo>
                  <a:cubicBezTo>
                    <a:pt x="46" y="85"/>
                    <a:pt x="48" y="84"/>
                    <a:pt x="48" y="79"/>
                  </a:cubicBezTo>
                  <a:cubicBezTo>
                    <a:pt x="48" y="70"/>
                    <a:pt x="40" y="71"/>
                    <a:pt x="40" y="63"/>
                  </a:cubicBezTo>
                  <a:cubicBezTo>
                    <a:pt x="40" y="57"/>
                    <a:pt x="49" y="55"/>
                    <a:pt x="51" y="51"/>
                  </a:cubicBezTo>
                  <a:cubicBezTo>
                    <a:pt x="55" y="52"/>
                    <a:pt x="53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8"/>
                    <a:pt x="58" y="46"/>
                    <a:pt x="59" y="46"/>
                  </a:cubicBezTo>
                  <a:cubicBezTo>
                    <a:pt x="59" y="42"/>
                    <a:pt x="64" y="40"/>
                    <a:pt x="66" y="39"/>
                  </a:cubicBezTo>
                  <a:cubicBezTo>
                    <a:pt x="69" y="37"/>
                    <a:pt x="69" y="31"/>
                    <a:pt x="70" y="28"/>
                  </a:cubicBezTo>
                  <a:cubicBezTo>
                    <a:pt x="72" y="21"/>
                    <a:pt x="76" y="19"/>
                    <a:pt x="82" y="18"/>
                  </a:cubicBezTo>
                  <a:cubicBezTo>
                    <a:pt x="93" y="14"/>
                    <a:pt x="100" y="12"/>
                    <a:pt x="111" y="9"/>
                  </a:cubicBezTo>
                  <a:cubicBezTo>
                    <a:pt x="117" y="7"/>
                    <a:pt x="118" y="0"/>
                    <a:pt x="124" y="0"/>
                  </a:cubicBezTo>
                  <a:cubicBezTo>
                    <a:pt x="126" y="0"/>
                    <a:pt x="128" y="5"/>
                    <a:pt x="128" y="6"/>
                  </a:cubicBezTo>
                  <a:cubicBezTo>
                    <a:pt x="128" y="9"/>
                    <a:pt x="125" y="11"/>
                    <a:pt x="123" y="11"/>
                  </a:cubicBezTo>
                  <a:cubicBezTo>
                    <a:pt x="122" y="18"/>
                    <a:pt x="119" y="25"/>
                    <a:pt x="119" y="29"/>
                  </a:cubicBezTo>
                  <a:cubicBezTo>
                    <a:pt x="119" y="34"/>
                    <a:pt x="122" y="42"/>
                    <a:pt x="126" y="42"/>
                  </a:cubicBezTo>
                  <a:cubicBezTo>
                    <a:pt x="128" y="42"/>
                    <a:pt x="131" y="37"/>
                    <a:pt x="131" y="35"/>
                  </a:cubicBezTo>
                  <a:cubicBezTo>
                    <a:pt x="131" y="30"/>
                    <a:pt x="125" y="27"/>
                    <a:pt x="125" y="21"/>
                  </a:cubicBezTo>
                  <a:cubicBezTo>
                    <a:pt x="125" y="15"/>
                    <a:pt x="132" y="16"/>
                    <a:pt x="136" y="13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5" y="8"/>
                    <a:pt x="139" y="10"/>
                    <a:pt x="139" y="5"/>
                  </a:cubicBezTo>
                  <a:cubicBezTo>
                    <a:pt x="146" y="5"/>
                    <a:pt x="146" y="5"/>
                    <a:pt x="146" y="5"/>
                  </a:cubicBezTo>
                  <a:cubicBezTo>
                    <a:pt x="148" y="12"/>
                    <a:pt x="158" y="14"/>
                    <a:pt x="165" y="16"/>
                  </a:cubicBezTo>
                  <a:cubicBezTo>
                    <a:pt x="165" y="20"/>
                    <a:pt x="167" y="23"/>
                    <a:pt x="170" y="24"/>
                  </a:cubicBezTo>
                  <a:cubicBezTo>
                    <a:pt x="177" y="24"/>
                    <a:pt x="190" y="24"/>
                    <a:pt x="194" y="24"/>
                  </a:cubicBezTo>
                  <a:cubicBezTo>
                    <a:pt x="194" y="28"/>
                    <a:pt x="199" y="29"/>
                    <a:pt x="203" y="29"/>
                  </a:cubicBezTo>
                  <a:cubicBezTo>
                    <a:pt x="209" y="28"/>
                    <a:pt x="214" y="28"/>
                    <a:pt x="216" y="22"/>
                  </a:cubicBezTo>
                  <a:cubicBezTo>
                    <a:pt x="217" y="21"/>
                    <a:pt x="226" y="21"/>
                    <a:pt x="227" y="20"/>
                  </a:cubicBezTo>
                  <a:cubicBezTo>
                    <a:pt x="232" y="20"/>
                    <a:pt x="240" y="21"/>
                    <a:pt x="240" y="21"/>
                  </a:cubicBezTo>
                  <a:cubicBezTo>
                    <a:pt x="238" y="23"/>
                    <a:pt x="234" y="23"/>
                    <a:pt x="233" y="22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6" y="32"/>
                    <a:pt x="245" y="33"/>
                    <a:pt x="252" y="36"/>
                  </a:cubicBezTo>
                  <a:cubicBezTo>
                    <a:pt x="258" y="37"/>
                    <a:pt x="256" y="44"/>
                    <a:pt x="258" y="50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79" y="58"/>
                    <a:pt x="283" y="57"/>
                    <a:pt x="288" y="68"/>
                  </a:cubicBezTo>
                  <a:cubicBezTo>
                    <a:pt x="289" y="70"/>
                    <a:pt x="293" y="70"/>
                    <a:pt x="295" y="70"/>
                  </a:cubicBezTo>
                  <a:cubicBezTo>
                    <a:pt x="298" y="83"/>
                    <a:pt x="316" y="81"/>
                    <a:pt x="328" y="84"/>
                  </a:cubicBezTo>
                  <a:cubicBezTo>
                    <a:pt x="340" y="84"/>
                    <a:pt x="340" y="84"/>
                    <a:pt x="340" y="84"/>
                  </a:cubicBezTo>
                  <a:cubicBezTo>
                    <a:pt x="343" y="85"/>
                    <a:pt x="350" y="89"/>
                    <a:pt x="354" y="89"/>
                  </a:cubicBezTo>
                  <a:cubicBezTo>
                    <a:pt x="354" y="89"/>
                    <a:pt x="354" y="89"/>
                    <a:pt x="354" y="89"/>
                  </a:cubicBezTo>
                  <a:cubicBezTo>
                    <a:pt x="355" y="89"/>
                    <a:pt x="356" y="89"/>
                    <a:pt x="357" y="89"/>
                  </a:cubicBezTo>
                  <a:cubicBezTo>
                    <a:pt x="364" y="89"/>
                    <a:pt x="373" y="104"/>
                    <a:pt x="381" y="106"/>
                  </a:cubicBezTo>
                  <a:cubicBezTo>
                    <a:pt x="381" y="111"/>
                    <a:pt x="386" y="125"/>
                    <a:pt x="389" y="130"/>
                  </a:cubicBezTo>
                  <a:cubicBezTo>
                    <a:pt x="391" y="134"/>
                    <a:pt x="397" y="134"/>
                    <a:pt x="397" y="139"/>
                  </a:cubicBezTo>
                  <a:cubicBezTo>
                    <a:pt x="390" y="148"/>
                    <a:pt x="377" y="152"/>
                    <a:pt x="377" y="165"/>
                  </a:cubicBezTo>
                  <a:cubicBezTo>
                    <a:pt x="377" y="170"/>
                    <a:pt x="381" y="169"/>
                    <a:pt x="383" y="170"/>
                  </a:cubicBezTo>
                  <a:cubicBezTo>
                    <a:pt x="387" y="172"/>
                    <a:pt x="390" y="176"/>
                    <a:pt x="390" y="180"/>
                  </a:cubicBezTo>
                  <a:cubicBezTo>
                    <a:pt x="401" y="180"/>
                    <a:pt x="401" y="180"/>
                    <a:pt x="401" y="180"/>
                  </a:cubicBezTo>
                  <a:cubicBezTo>
                    <a:pt x="401" y="182"/>
                    <a:pt x="402" y="185"/>
                    <a:pt x="403" y="185"/>
                  </a:cubicBezTo>
                  <a:cubicBezTo>
                    <a:pt x="405" y="185"/>
                    <a:pt x="407" y="182"/>
                    <a:pt x="408" y="180"/>
                  </a:cubicBezTo>
                  <a:cubicBezTo>
                    <a:pt x="413" y="173"/>
                    <a:pt x="418" y="164"/>
                    <a:pt x="425" y="164"/>
                  </a:cubicBezTo>
                  <a:cubicBezTo>
                    <a:pt x="433" y="164"/>
                    <a:pt x="449" y="172"/>
                    <a:pt x="454" y="175"/>
                  </a:cubicBezTo>
                  <a:cubicBezTo>
                    <a:pt x="458" y="178"/>
                    <a:pt x="462" y="177"/>
                    <a:pt x="463" y="180"/>
                  </a:cubicBezTo>
                  <a:cubicBezTo>
                    <a:pt x="464" y="184"/>
                    <a:pt x="464" y="187"/>
                    <a:pt x="464" y="191"/>
                  </a:cubicBezTo>
                  <a:cubicBezTo>
                    <a:pt x="467" y="191"/>
                    <a:pt x="467" y="191"/>
                    <a:pt x="467" y="191"/>
                  </a:cubicBezTo>
                  <a:cubicBezTo>
                    <a:pt x="471" y="190"/>
                    <a:pt x="472" y="186"/>
                    <a:pt x="476" y="186"/>
                  </a:cubicBezTo>
                  <a:cubicBezTo>
                    <a:pt x="486" y="186"/>
                    <a:pt x="487" y="194"/>
                    <a:pt x="496" y="194"/>
                  </a:cubicBezTo>
                  <a:cubicBezTo>
                    <a:pt x="513" y="191"/>
                    <a:pt x="513" y="191"/>
                    <a:pt x="513" y="191"/>
                  </a:cubicBezTo>
                  <a:cubicBezTo>
                    <a:pt x="521" y="193"/>
                    <a:pt x="529" y="196"/>
                    <a:pt x="534" y="198"/>
                  </a:cubicBezTo>
                  <a:cubicBezTo>
                    <a:pt x="538" y="205"/>
                    <a:pt x="551" y="217"/>
                    <a:pt x="558" y="220"/>
                  </a:cubicBezTo>
                  <a:cubicBezTo>
                    <a:pt x="565" y="221"/>
                    <a:pt x="569" y="219"/>
                    <a:pt x="575" y="220"/>
                  </a:cubicBezTo>
                  <a:cubicBezTo>
                    <a:pt x="584" y="223"/>
                    <a:pt x="586" y="232"/>
                    <a:pt x="586" y="242"/>
                  </a:cubicBezTo>
                  <a:cubicBezTo>
                    <a:pt x="586" y="274"/>
                    <a:pt x="568" y="283"/>
                    <a:pt x="556" y="301"/>
                  </a:cubicBezTo>
                  <a:cubicBezTo>
                    <a:pt x="553" y="305"/>
                    <a:pt x="551" y="306"/>
                    <a:pt x="549" y="310"/>
                  </a:cubicBezTo>
                  <a:cubicBezTo>
                    <a:pt x="544" y="317"/>
                    <a:pt x="540" y="317"/>
                    <a:pt x="535" y="322"/>
                  </a:cubicBezTo>
                  <a:cubicBezTo>
                    <a:pt x="529" y="328"/>
                    <a:pt x="535" y="343"/>
                    <a:pt x="535" y="353"/>
                  </a:cubicBezTo>
                  <a:cubicBezTo>
                    <a:pt x="535" y="361"/>
                    <a:pt x="532" y="369"/>
                    <a:pt x="532" y="374"/>
                  </a:cubicBezTo>
                  <a:cubicBezTo>
                    <a:pt x="532" y="377"/>
                    <a:pt x="530" y="378"/>
                    <a:pt x="530" y="380"/>
                  </a:cubicBezTo>
                  <a:cubicBezTo>
                    <a:pt x="528" y="382"/>
                    <a:pt x="524" y="386"/>
                    <a:pt x="524" y="390"/>
                  </a:cubicBezTo>
                  <a:cubicBezTo>
                    <a:pt x="524" y="394"/>
                    <a:pt x="523" y="403"/>
                    <a:pt x="522" y="405"/>
                  </a:cubicBezTo>
                  <a:cubicBezTo>
                    <a:pt x="515" y="415"/>
                    <a:pt x="513" y="419"/>
                    <a:pt x="506" y="428"/>
                  </a:cubicBezTo>
                  <a:cubicBezTo>
                    <a:pt x="505" y="431"/>
                    <a:pt x="505" y="436"/>
                    <a:pt x="504" y="438"/>
                  </a:cubicBezTo>
                  <a:cubicBezTo>
                    <a:pt x="502" y="443"/>
                    <a:pt x="492" y="449"/>
                    <a:pt x="485" y="449"/>
                  </a:cubicBezTo>
                  <a:cubicBezTo>
                    <a:pt x="476" y="449"/>
                    <a:pt x="470" y="449"/>
                    <a:pt x="463" y="452"/>
                  </a:cubicBezTo>
                  <a:cubicBezTo>
                    <a:pt x="461" y="453"/>
                    <a:pt x="460" y="455"/>
                    <a:pt x="459" y="457"/>
                  </a:cubicBezTo>
                  <a:cubicBezTo>
                    <a:pt x="448" y="467"/>
                    <a:pt x="437" y="461"/>
                    <a:pt x="429" y="474"/>
                  </a:cubicBezTo>
                  <a:cubicBezTo>
                    <a:pt x="426" y="479"/>
                    <a:pt x="420" y="479"/>
                    <a:pt x="416" y="483"/>
                  </a:cubicBezTo>
                  <a:cubicBezTo>
                    <a:pt x="411" y="489"/>
                    <a:pt x="412" y="495"/>
                    <a:pt x="412" y="503"/>
                  </a:cubicBezTo>
                  <a:cubicBezTo>
                    <a:pt x="412" y="524"/>
                    <a:pt x="412" y="524"/>
                    <a:pt x="412" y="524"/>
                  </a:cubicBezTo>
                  <a:cubicBezTo>
                    <a:pt x="403" y="528"/>
                    <a:pt x="398" y="536"/>
                    <a:pt x="394" y="545"/>
                  </a:cubicBezTo>
                  <a:cubicBezTo>
                    <a:pt x="394" y="545"/>
                    <a:pt x="394" y="545"/>
                    <a:pt x="394" y="545"/>
                  </a:cubicBezTo>
                  <a:cubicBezTo>
                    <a:pt x="391" y="550"/>
                    <a:pt x="391" y="553"/>
                    <a:pt x="388" y="559"/>
                  </a:cubicBezTo>
                  <a:cubicBezTo>
                    <a:pt x="380" y="571"/>
                    <a:pt x="371" y="572"/>
                    <a:pt x="364" y="584"/>
                  </a:cubicBezTo>
                  <a:cubicBezTo>
                    <a:pt x="355" y="597"/>
                    <a:pt x="351" y="619"/>
                    <a:pt x="331" y="619"/>
                  </a:cubicBezTo>
                  <a:cubicBezTo>
                    <a:pt x="324" y="619"/>
                    <a:pt x="314" y="614"/>
                    <a:pt x="311" y="614"/>
                  </a:cubicBezTo>
                  <a:cubicBezTo>
                    <a:pt x="305" y="614"/>
                    <a:pt x="299" y="609"/>
                    <a:pt x="293" y="609"/>
                  </a:cubicBezTo>
                  <a:cubicBezTo>
                    <a:pt x="291" y="609"/>
                    <a:pt x="289" y="610"/>
                    <a:pt x="289" y="611"/>
                  </a:cubicBezTo>
                  <a:cubicBezTo>
                    <a:pt x="289" y="615"/>
                    <a:pt x="296" y="617"/>
                    <a:pt x="297" y="619"/>
                  </a:cubicBezTo>
                  <a:cubicBezTo>
                    <a:pt x="300" y="622"/>
                    <a:pt x="300" y="627"/>
                    <a:pt x="302" y="632"/>
                  </a:cubicBezTo>
                  <a:cubicBezTo>
                    <a:pt x="304" y="637"/>
                    <a:pt x="311" y="637"/>
                    <a:pt x="311" y="642"/>
                  </a:cubicBezTo>
                  <a:cubicBezTo>
                    <a:pt x="311" y="647"/>
                    <a:pt x="311" y="650"/>
                    <a:pt x="308" y="654"/>
                  </a:cubicBezTo>
                  <a:cubicBezTo>
                    <a:pt x="304" y="660"/>
                    <a:pt x="301" y="663"/>
                    <a:pt x="297" y="667"/>
                  </a:cubicBezTo>
                  <a:cubicBezTo>
                    <a:pt x="289" y="675"/>
                    <a:pt x="280" y="673"/>
                    <a:pt x="270" y="676"/>
                  </a:cubicBezTo>
                  <a:cubicBezTo>
                    <a:pt x="263" y="678"/>
                    <a:pt x="248" y="673"/>
                    <a:pt x="244" y="677"/>
                  </a:cubicBezTo>
                  <a:cubicBezTo>
                    <a:pt x="238" y="683"/>
                    <a:pt x="243" y="696"/>
                    <a:pt x="240" y="703"/>
                  </a:cubicBezTo>
                  <a:cubicBezTo>
                    <a:pt x="240" y="702"/>
                    <a:pt x="240" y="702"/>
                    <a:pt x="240" y="702"/>
                  </a:cubicBezTo>
                  <a:cubicBezTo>
                    <a:pt x="240" y="703"/>
                    <a:pt x="240" y="706"/>
                    <a:pt x="240" y="707"/>
                  </a:cubicBezTo>
                  <a:cubicBezTo>
                    <a:pt x="240" y="709"/>
                    <a:pt x="233" y="712"/>
                    <a:pt x="229" y="712"/>
                  </a:cubicBezTo>
                  <a:cubicBezTo>
                    <a:pt x="220" y="712"/>
                    <a:pt x="218" y="706"/>
                    <a:pt x="210" y="706"/>
                  </a:cubicBezTo>
                  <a:cubicBezTo>
                    <a:pt x="207" y="706"/>
                    <a:pt x="205" y="709"/>
                    <a:pt x="205" y="711"/>
                  </a:cubicBezTo>
                  <a:cubicBezTo>
                    <a:pt x="205" y="717"/>
                    <a:pt x="211" y="729"/>
                    <a:pt x="214" y="729"/>
                  </a:cubicBezTo>
                  <a:cubicBezTo>
                    <a:pt x="217" y="729"/>
                    <a:pt x="219" y="726"/>
                    <a:pt x="221" y="726"/>
                  </a:cubicBezTo>
                  <a:cubicBezTo>
                    <a:pt x="222" y="728"/>
                    <a:pt x="225" y="728"/>
                    <a:pt x="225" y="730"/>
                  </a:cubicBezTo>
                  <a:cubicBezTo>
                    <a:pt x="225" y="733"/>
                    <a:pt x="221" y="736"/>
                    <a:pt x="220" y="736"/>
                  </a:cubicBezTo>
                  <a:cubicBezTo>
                    <a:pt x="215" y="736"/>
                    <a:pt x="213" y="732"/>
                    <a:pt x="209" y="732"/>
                  </a:cubicBezTo>
                  <a:cubicBezTo>
                    <a:pt x="209" y="737"/>
                    <a:pt x="211" y="738"/>
                    <a:pt x="214" y="739"/>
                  </a:cubicBezTo>
                  <a:cubicBezTo>
                    <a:pt x="206" y="747"/>
                    <a:pt x="206" y="755"/>
                    <a:pt x="203" y="766"/>
                  </a:cubicBezTo>
                  <a:cubicBezTo>
                    <a:pt x="202" y="770"/>
                    <a:pt x="194" y="771"/>
                    <a:pt x="191" y="771"/>
                  </a:cubicBezTo>
                  <a:cubicBezTo>
                    <a:pt x="184" y="773"/>
                    <a:pt x="178" y="779"/>
                    <a:pt x="178" y="787"/>
                  </a:cubicBezTo>
                  <a:cubicBezTo>
                    <a:pt x="178" y="804"/>
                    <a:pt x="198" y="798"/>
                    <a:pt x="198" y="811"/>
                  </a:cubicBezTo>
                  <a:cubicBezTo>
                    <a:pt x="198" y="824"/>
                    <a:pt x="187" y="825"/>
                    <a:pt x="181" y="831"/>
                  </a:cubicBezTo>
                  <a:cubicBezTo>
                    <a:pt x="177" y="835"/>
                    <a:pt x="178" y="841"/>
                    <a:pt x="176" y="846"/>
                  </a:cubicBezTo>
                  <a:cubicBezTo>
                    <a:pt x="173" y="852"/>
                    <a:pt x="166" y="850"/>
                    <a:pt x="162" y="854"/>
                  </a:cubicBezTo>
                  <a:cubicBezTo>
                    <a:pt x="156" y="859"/>
                    <a:pt x="154" y="865"/>
                    <a:pt x="154" y="874"/>
                  </a:cubicBezTo>
                  <a:cubicBezTo>
                    <a:pt x="154" y="878"/>
                    <a:pt x="158" y="883"/>
                    <a:pt x="161" y="884"/>
                  </a:cubicBezTo>
                  <a:cubicBezTo>
                    <a:pt x="169" y="888"/>
                    <a:pt x="168" y="908"/>
                    <a:pt x="174" y="914"/>
                  </a:cubicBezTo>
                  <a:cubicBezTo>
                    <a:pt x="184" y="924"/>
                    <a:pt x="196" y="928"/>
                    <a:pt x="207" y="934"/>
                  </a:cubicBezTo>
                  <a:cubicBezTo>
                    <a:pt x="206" y="936"/>
                    <a:pt x="203" y="935"/>
                    <a:pt x="200" y="935"/>
                  </a:cubicBezTo>
                  <a:cubicBezTo>
                    <a:pt x="194" y="935"/>
                    <a:pt x="183" y="943"/>
                    <a:pt x="179" y="943"/>
                  </a:cubicBezTo>
                  <a:cubicBezTo>
                    <a:pt x="176" y="943"/>
                    <a:pt x="176" y="943"/>
                    <a:pt x="174" y="943"/>
                  </a:cubicBezTo>
                  <a:cubicBezTo>
                    <a:pt x="173" y="943"/>
                    <a:pt x="171" y="945"/>
                    <a:pt x="169" y="945"/>
                  </a:cubicBezTo>
                  <a:cubicBezTo>
                    <a:pt x="165" y="945"/>
                    <a:pt x="162" y="945"/>
                    <a:pt x="157" y="945"/>
                  </a:cubicBezTo>
                  <a:cubicBezTo>
                    <a:pt x="147" y="945"/>
                    <a:pt x="151" y="933"/>
                    <a:pt x="143" y="931"/>
                  </a:cubicBezTo>
                  <a:cubicBezTo>
                    <a:pt x="137" y="929"/>
                    <a:pt x="127" y="929"/>
                    <a:pt x="127" y="921"/>
                  </a:cubicBezTo>
                  <a:cubicBezTo>
                    <a:pt x="124" y="921"/>
                    <a:pt x="122" y="921"/>
                    <a:pt x="119" y="921"/>
                  </a:cubicBezTo>
                  <a:cubicBezTo>
                    <a:pt x="115" y="921"/>
                    <a:pt x="114" y="917"/>
                    <a:pt x="114" y="915"/>
                  </a:cubicBezTo>
                  <a:cubicBezTo>
                    <a:pt x="102" y="915"/>
                    <a:pt x="98" y="909"/>
                    <a:pt x="92" y="903"/>
                  </a:cubicBezTo>
                  <a:cubicBezTo>
                    <a:pt x="91" y="902"/>
                    <a:pt x="88" y="900"/>
                    <a:pt x="88" y="899"/>
                  </a:cubicBezTo>
                  <a:cubicBezTo>
                    <a:pt x="88" y="895"/>
                    <a:pt x="96" y="895"/>
                    <a:pt x="97" y="891"/>
                  </a:cubicBezTo>
                  <a:cubicBezTo>
                    <a:pt x="95" y="891"/>
                    <a:pt x="94" y="890"/>
                    <a:pt x="93" y="889"/>
                  </a:cubicBezTo>
                  <a:cubicBezTo>
                    <a:pt x="94" y="887"/>
                    <a:pt x="96" y="884"/>
                    <a:pt x="96" y="882"/>
                  </a:cubicBezTo>
                  <a:cubicBezTo>
                    <a:pt x="96" y="871"/>
                    <a:pt x="84" y="873"/>
                    <a:pt x="84" y="863"/>
                  </a:cubicBezTo>
                  <a:cubicBezTo>
                    <a:pt x="84" y="860"/>
                    <a:pt x="84" y="859"/>
                    <a:pt x="84" y="857"/>
                  </a:cubicBezTo>
                  <a:cubicBezTo>
                    <a:pt x="84" y="848"/>
                    <a:pt x="78" y="832"/>
                    <a:pt x="78" y="825"/>
                  </a:cubicBezTo>
                  <a:cubicBezTo>
                    <a:pt x="78" y="817"/>
                    <a:pt x="88" y="814"/>
                    <a:pt x="88" y="807"/>
                  </a:cubicBezTo>
                  <a:cubicBezTo>
                    <a:pt x="88" y="803"/>
                    <a:pt x="83" y="796"/>
                    <a:pt x="82" y="791"/>
                  </a:cubicBezTo>
                  <a:cubicBezTo>
                    <a:pt x="82" y="787"/>
                    <a:pt x="82" y="787"/>
                    <a:pt x="82" y="787"/>
                  </a:cubicBezTo>
                  <a:cubicBezTo>
                    <a:pt x="82" y="787"/>
                    <a:pt x="82" y="787"/>
                    <a:pt x="82" y="787"/>
                  </a:cubicBezTo>
                  <a:cubicBezTo>
                    <a:pt x="82" y="784"/>
                    <a:pt x="84" y="782"/>
                    <a:pt x="86" y="782"/>
                  </a:cubicBezTo>
                  <a:cubicBezTo>
                    <a:pt x="94" y="782"/>
                    <a:pt x="91" y="790"/>
                    <a:pt x="98" y="790"/>
                  </a:cubicBezTo>
                  <a:cubicBezTo>
                    <a:pt x="112" y="725"/>
                    <a:pt x="112" y="725"/>
                    <a:pt x="112" y="725"/>
                  </a:cubicBezTo>
                  <a:cubicBezTo>
                    <a:pt x="112" y="718"/>
                    <a:pt x="112" y="718"/>
                    <a:pt x="112" y="718"/>
                  </a:cubicBezTo>
                  <a:cubicBezTo>
                    <a:pt x="111" y="718"/>
                    <a:pt x="109" y="717"/>
                    <a:pt x="108" y="718"/>
                  </a:cubicBezTo>
                  <a:cubicBezTo>
                    <a:pt x="105" y="719"/>
                    <a:pt x="105" y="723"/>
                    <a:pt x="102" y="723"/>
                  </a:cubicBezTo>
                  <a:cubicBezTo>
                    <a:pt x="98" y="723"/>
                    <a:pt x="95" y="713"/>
                    <a:pt x="95" y="708"/>
                  </a:cubicBezTo>
                  <a:cubicBezTo>
                    <a:pt x="95" y="699"/>
                    <a:pt x="98" y="696"/>
                    <a:pt x="100" y="688"/>
                  </a:cubicBezTo>
                  <a:cubicBezTo>
                    <a:pt x="103" y="688"/>
                    <a:pt x="104" y="687"/>
                    <a:pt x="104" y="685"/>
                  </a:cubicBezTo>
                  <a:cubicBezTo>
                    <a:pt x="104" y="683"/>
                    <a:pt x="102" y="680"/>
                    <a:pt x="102" y="680"/>
                  </a:cubicBezTo>
                  <a:cubicBezTo>
                    <a:pt x="100" y="680"/>
                    <a:pt x="99" y="668"/>
                    <a:pt x="99" y="665"/>
                  </a:cubicBezTo>
                  <a:cubicBezTo>
                    <a:pt x="99" y="655"/>
                    <a:pt x="106" y="645"/>
                    <a:pt x="109" y="639"/>
                  </a:cubicBezTo>
                  <a:cubicBezTo>
                    <a:pt x="111" y="635"/>
                    <a:pt x="112" y="629"/>
                    <a:pt x="114" y="626"/>
                  </a:cubicBezTo>
                  <a:cubicBezTo>
                    <a:pt x="116" y="624"/>
                    <a:pt x="118" y="625"/>
                    <a:pt x="118" y="623"/>
                  </a:cubicBezTo>
                  <a:cubicBezTo>
                    <a:pt x="121" y="613"/>
                    <a:pt x="121" y="605"/>
                    <a:pt x="124" y="595"/>
                  </a:cubicBezTo>
                  <a:cubicBezTo>
                    <a:pt x="124" y="562"/>
                    <a:pt x="124" y="562"/>
                    <a:pt x="124" y="562"/>
                  </a:cubicBezTo>
                  <a:cubicBezTo>
                    <a:pt x="121" y="554"/>
                    <a:pt x="126" y="548"/>
                    <a:pt x="126" y="541"/>
                  </a:cubicBezTo>
                  <a:cubicBezTo>
                    <a:pt x="126" y="524"/>
                    <a:pt x="136" y="513"/>
                    <a:pt x="136" y="498"/>
                  </a:cubicBezTo>
                  <a:cubicBezTo>
                    <a:pt x="136" y="497"/>
                    <a:pt x="136" y="495"/>
                    <a:pt x="136" y="494"/>
                  </a:cubicBezTo>
                  <a:cubicBezTo>
                    <a:pt x="136" y="491"/>
                    <a:pt x="138" y="483"/>
                    <a:pt x="139" y="478"/>
                  </a:cubicBezTo>
                  <a:cubicBezTo>
                    <a:pt x="139" y="465"/>
                    <a:pt x="139" y="465"/>
                    <a:pt x="139" y="459"/>
                  </a:cubicBezTo>
                  <a:cubicBezTo>
                    <a:pt x="139" y="453"/>
                    <a:pt x="143" y="441"/>
                    <a:pt x="143" y="434"/>
                  </a:cubicBezTo>
                  <a:cubicBezTo>
                    <a:pt x="143" y="429"/>
                    <a:pt x="141" y="403"/>
                    <a:pt x="140" y="399"/>
                  </a:cubicBezTo>
                  <a:cubicBezTo>
                    <a:pt x="136" y="388"/>
                    <a:pt x="128" y="381"/>
                    <a:pt x="121" y="377"/>
                  </a:cubicBezTo>
                  <a:cubicBezTo>
                    <a:pt x="114" y="374"/>
                    <a:pt x="109" y="375"/>
                    <a:pt x="104" y="370"/>
                  </a:cubicBezTo>
                  <a:cubicBezTo>
                    <a:pt x="99" y="365"/>
                    <a:pt x="96" y="363"/>
                    <a:pt x="90" y="362"/>
                  </a:cubicBezTo>
                  <a:cubicBezTo>
                    <a:pt x="78" y="358"/>
                    <a:pt x="72" y="351"/>
                    <a:pt x="64" y="343"/>
                  </a:cubicBezTo>
                  <a:cubicBezTo>
                    <a:pt x="60" y="340"/>
                    <a:pt x="62" y="335"/>
                    <a:pt x="62" y="330"/>
                  </a:cubicBezTo>
                  <a:cubicBezTo>
                    <a:pt x="62" y="323"/>
                    <a:pt x="55" y="319"/>
                    <a:pt x="53" y="313"/>
                  </a:cubicBezTo>
                  <a:cubicBezTo>
                    <a:pt x="50" y="302"/>
                    <a:pt x="41" y="294"/>
                    <a:pt x="38" y="285"/>
                  </a:cubicBezTo>
                  <a:cubicBezTo>
                    <a:pt x="35" y="275"/>
                    <a:pt x="32" y="269"/>
                    <a:pt x="28" y="261"/>
                  </a:cubicBezTo>
                  <a:cubicBezTo>
                    <a:pt x="27" y="258"/>
                    <a:pt x="24" y="259"/>
                    <a:pt x="23" y="257"/>
                  </a:cubicBezTo>
                  <a:cubicBezTo>
                    <a:pt x="20" y="254"/>
                    <a:pt x="19" y="248"/>
                    <a:pt x="17" y="245"/>
                  </a:cubicBezTo>
                  <a:cubicBezTo>
                    <a:pt x="16" y="242"/>
                    <a:pt x="12" y="243"/>
                    <a:pt x="11" y="242"/>
                  </a:cubicBezTo>
                  <a:cubicBezTo>
                    <a:pt x="6" y="237"/>
                    <a:pt x="0" y="228"/>
                    <a:pt x="0" y="220"/>
                  </a:cubicBezTo>
                  <a:cubicBezTo>
                    <a:pt x="0" y="215"/>
                    <a:pt x="3" y="209"/>
                    <a:pt x="5" y="207"/>
                  </a:cubicBezTo>
                  <a:cubicBezTo>
                    <a:pt x="8" y="200"/>
                    <a:pt x="16" y="198"/>
                    <a:pt x="18" y="191"/>
                  </a:cubicBezTo>
                  <a:cubicBezTo>
                    <a:pt x="14" y="189"/>
                    <a:pt x="15" y="191"/>
                    <a:pt x="12" y="191"/>
                  </a:cubicBezTo>
                  <a:cubicBezTo>
                    <a:pt x="5" y="191"/>
                    <a:pt x="5" y="182"/>
                    <a:pt x="5" y="176"/>
                  </a:cubicBezTo>
                  <a:cubicBezTo>
                    <a:pt x="5" y="166"/>
                    <a:pt x="16" y="168"/>
                    <a:pt x="14" y="148"/>
                  </a:cubicBezTo>
                  <a:cubicBezTo>
                    <a:pt x="26" y="148"/>
                    <a:pt x="29" y="136"/>
                    <a:pt x="32" y="129"/>
                  </a:cubicBezTo>
                  <a:cubicBezTo>
                    <a:pt x="37" y="119"/>
                    <a:pt x="49" y="123"/>
                    <a:pt x="51" y="111"/>
                  </a:cubicBezTo>
                  <a:cubicBezTo>
                    <a:pt x="49" y="110"/>
                    <a:pt x="47" y="107"/>
                    <a:pt x="47" y="106"/>
                  </a:cubicBezTo>
                  <a:cubicBezTo>
                    <a:pt x="49" y="103"/>
                    <a:pt x="49" y="103"/>
                    <a:pt x="49" y="10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28" name="íṧlïďè"/>
            <p:cNvSpPr/>
            <p:nvPr/>
          </p:nvSpPr>
          <p:spPr bwMode="auto">
            <a:xfrm>
              <a:off x="4262845" y="3362165"/>
              <a:ext cx="15877" cy="17862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0" y="9"/>
                </a:cxn>
                <a:cxn ang="0">
                  <a:pos x="4" y="9"/>
                </a:cxn>
                <a:cxn ang="0">
                  <a:pos x="9" y="4"/>
                </a:cxn>
              </a:cxnLst>
              <a:rect l="0" t="0" r="r" b="b"/>
              <a:pathLst>
                <a:path w="9" h="11">
                  <a:moveTo>
                    <a:pt x="9" y="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2" y="0"/>
                    <a:pt x="0" y="5"/>
                    <a:pt x="0" y="9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6" y="9"/>
                    <a:pt x="8" y="5"/>
                    <a:pt x="9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29" name="ïṥľïḋè"/>
            <p:cNvSpPr/>
            <p:nvPr/>
          </p:nvSpPr>
          <p:spPr bwMode="auto">
            <a:xfrm>
              <a:off x="5050749" y="1923350"/>
              <a:ext cx="212357" cy="97245"/>
            </a:xfrm>
            <a:custGeom>
              <a:avLst/>
              <a:gdLst/>
              <a:ahLst/>
              <a:cxnLst>
                <a:cxn ang="0">
                  <a:pos x="127" y="31"/>
                </a:cxn>
                <a:cxn ang="0">
                  <a:pos x="108" y="47"/>
                </a:cxn>
                <a:cxn ang="0">
                  <a:pos x="74" y="58"/>
                </a:cxn>
                <a:cxn ang="0">
                  <a:pos x="34" y="50"/>
                </a:cxn>
                <a:cxn ang="0">
                  <a:pos x="14" y="42"/>
                </a:cxn>
                <a:cxn ang="0">
                  <a:pos x="18" y="40"/>
                </a:cxn>
                <a:cxn ang="0">
                  <a:pos x="21" y="27"/>
                </a:cxn>
                <a:cxn ang="0">
                  <a:pos x="2" y="25"/>
                </a:cxn>
                <a:cxn ang="0">
                  <a:pos x="25" y="21"/>
                </a:cxn>
                <a:cxn ang="0">
                  <a:pos x="23" y="18"/>
                </a:cxn>
                <a:cxn ang="0">
                  <a:pos x="0" y="8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23" y="7"/>
                </a:cxn>
                <a:cxn ang="0">
                  <a:pos x="30" y="16"/>
                </a:cxn>
                <a:cxn ang="0">
                  <a:pos x="38" y="13"/>
                </a:cxn>
                <a:cxn ang="0">
                  <a:pos x="38" y="8"/>
                </a:cxn>
                <a:cxn ang="0">
                  <a:pos x="44" y="12"/>
                </a:cxn>
                <a:cxn ang="0">
                  <a:pos x="54" y="9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74" y="9"/>
                </a:cxn>
                <a:cxn ang="0">
                  <a:pos x="89" y="8"/>
                </a:cxn>
                <a:cxn ang="0">
                  <a:pos x="91" y="1"/>
                </a:cxn>
                <a:cxn ang="0">
                  <a:pos x="96" y="1"/>
                </a:cxn>
                <a:cxn ang="0">
                  <a:pos x="104" y="7"/>
                </a:cxn>
                <a:cxn ang="0">
                  <a:pos x="115" y="4"/>
                </a:cxn>
                <a:cxn ang="0">
                  <a:pos x="112" y="8"/>
                </a:cxn>
                <a:cxn ang="0">
                  <a:pos x="128" y="30"/>
                </a:cxn>
                <a:cxn ang="0">
                  <a:pos x="127" y="31"/>
                </a:cxn>
              </a:cxnLst>
              <a:rect l="0" t="0" r="r" b="b"/>
              <a:pathLst>
                <a:path w="128" h="58">
                  <a:moveTo>
                    <a:pt x="127" y="31"/>
                  </a:moveTo>
                  <a:cubicBezTo>
                    <a:pt x="124" y="38"/>
                    <a:pt x="113" y="45"/>
                    <a:pt x="108" y="47"/>
                  </a:cubicBezTo>
                  <a:cubicBezTo>
                    <a:pt x="97" y="51"/>
                    <a:pt x="89" y="58"/>
                    <a:pt x="74" y="58"/>
                  </a:cubicBezTo>
                  <a:cubicBezTo>
                    <a:pt x="57" y="58"/>
                    <a:pt x="46" y="54"/>
                    <a:pt x="34" y="50"/>
                  </a:cubicBezTo>
                  <a:cubicBezTo>
                    <a:pt x="28" y="49"/>
                    <a:pt x="24" y="42"/>
                    <a:pt x="14" y="42"/>
                  </a:cubicBezTo>
                  <a:cubicBezTo>
                    <a:pt x="16" y="41"/>
                    <a:pt x="17" y="40"/>
                    <a:pt x="18" y="40"/>
                  </a:cubicBezTo>
                  <a:cubicBezTo>
                    <a:pt x="18" y="34"/>
                    <a:pt x="20" y="32"/>
                    <a:pt x="21" y="27"/>
                  </a:cubicBezTo>
                  <a:cubicBezTo>
                    <a:pt x="14" y="25"/>
                    <a:pt x="6" y="30"/>
                    <a:pt x="2" y="25"/>
                  </a:cubicBezTo>
                  <a:cubicBezTo>
                    <a:pt x="8" y="25"/>
                    <a:pt x="20" y="23"/>
                    <a:pt x="25" y="21"/>
                  </a:cubicBezTo>
                  <a:cubicBezTo>
                    <a:pt x="23" y="20"/>
                    <a:pt x="23" y="19"/>
                    <a:pt x="23" y="18"/>
                  </a:cubicBezTo>
                  <a:cubicBezTo>
                    <a:pt x="18" y="18"/>
                    <a:pt x="1" y="13"/>
                    <a:pt x="0" y="8"/>
                  </a:cubicBezTo>
                  <a:cubicBezTo>
                    <a:pt x="4" y="7"/>
                    <a:pt x="7" y="8"/>
                    <a:pt x="9" y="9"/>
                  </a:cubicBezTo>
                  <a:cubicBezTo>
                    <a:pt x="9" y="8"/>
                    <a:pt x="9" y="7"/>
                    <a:pt x="9" y="5"/>
                  </a:cubicBezTo>
                  <a:cubicBezTo>
                    <a:pt x="13" y="5"/>
                    <a:pt x="14" y="0"/>
                    <a:pt x="17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1" y="3"/>
                    <a:pt x="23" y="4"/>
                    <a:pt x="23" y="7"/>
                  </a:cubicBezTo>
                  <a:cubicBezTo>
                    <a:pt x="23" y="10"/>
                    <a:pt x="27" y="16"/>
                    <a:pt x="30" y="16"/>
                  </a:cubicBezTo>
                  <a:cubicBezTo>
                    <a:pt x="33" y="16"/>
                    <a:pt x="36" y="14"/>
                    <a:pt x="38" y="13"/>
                  </a:cubicBezTo>
                  <a:cubicBezTo>
                    <a:pt x="37" y="10"/>
                    <a:pt x="37" y="9"/>
                    <a:pt x="38" y="8"/>
                  </a:cubicBezTo>
                  <a:cubicBezTo>
                    <a:pt x="40" y="9"/>
                    <a:pt x="41" y="12"/>
                    <a:pt x="44" y="12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8" y="10"/>
                    <a:pt x="59" y="11"/>
                    <a:pt x="60" y="12"/>
                  </a:cubicBezTo>
                  <a:cubicBezTo>
                    <a:pt x="60" y="11"/>
                    <a:pt x="60" y="9"/>
                    <a:pt x="60" y="8"/>
                  </a:cubicBezTo>
                  <a:cubicBezTo>
                    <a:pt x="67" y="8"/>
                    <a:pt x="70" y="9"/>
                    <a:pt x="74" y="9"/>
                  </a:cubicBezTo>
                  <a:cubicBezTo>
                    <a:pt x="80" y="9"/>
                    <a:pt x="85" y="4"/>
                    <a:pt x="89" y="8"/>
                  </a:cubicBezTo>
                  <a:cubicBezTo>
                    <a:pt x="89" y="4"/>
                    <a:pt x="90" y="3"/>
                    <a:pt x="91" y="1"/>
                  </a:cubicBezTo>
                  <a:cubicBezTo>
                    <a:pt x="94" y="2"/>
                    <a:pt x="94" y="2"/>
                    <a:pt x="96" y="1"/>
                  </a:cubicBezTo>
                  <a:cubicBezTo>
                    <a:pt x="96" y="6"/>
                    <a:pt x="100" y="7"/>
                    <a:pt x="104" y="7"/>
                  </a:cubicBezTo>
                  <a:cubicBezTo>
                    <a:pt x="108" y="7"/>
                    <a:pt x="111" y="4"/>
                    <a:pt x="115" y="4"/>
                  </a:cubicBezTo>
                  <a:cubicBezTo>
                    <a:pt x="113" y="5"/>
                    <a:pt x="112" y="7"/>
                    <a:pt x="112" y="8"/>
                  </a:cubicBezTo>
                  <a:cubicBezTo>
                    <a:pt x="112" y="21"/>
                    <a:pt x="128" y="18"/>
                    <a:pt x="128" y="30"/>
                  </a:cubicBezTo>
                  <a:lnTo>
                    <a:pt x="127" y="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30" name="išḻîḍê"/>
            <p:cNvSpPr/>
            <p:nvPr/>
          </p:nvSpPr>
          <p:spPr bwMode="auto">
            <a:xfrm>
              <a:off x="3778592" y="3092263"/>
              <a:ext cx="218311" cy="75413"/>
            </a:xfrm>
            <a:custGeom>
              <a:avLst/>
              <a:gdLst/>
              <a:ahLst/>
              <a:cxnLst>
                <a:cxn ang="0">
                  <a:pos x="131" y="40"/>
                </a:cxn>
                <a:cxn ang="0">
                  <a:pos x="114" y="45"/>
                </a:cxn>
                <a:cxn ang="0">
                  <a:pos x="88" y="42"/>
                </a:cxn>
                <a:cxn ang="0">
                  <a:pos x="88" y="39"/>
                </a:cxn>
                <a:cxn ang="0">
                  <a:pos x="93" y="35"/>
                </a:cxn>
                <a:cxn ang="0">
                  <a:pos x="78" y="26"/>
                </a:cxn>
                <a:cxn ang="0">
                  <a:pos x="73" y="22"/>
                </a:cxn>
                <a:cxn ang="0">
                  <a:pos x="64" y="22"/>
                </a:cxn>
                <a:cxn ang="0">
                  <a:pos x="48" y="15"/>
                </a:cxn>
                <a:cxn ang="0">
                  <a:pos x="35" y="15"/>
                </a:cxn>
                <a:cxn ang="0">
                  <a:pos x="34" y="10"/>
                </a:cxn>
                <a:cxn ang="0">
                  <a:pos x="28" y="9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6" y="0"/>
                </a:cxn>
                <a:cxn ang="0">
                  <a:pos x="79" y="11"/>
                </a:cxn>
                <a:cxn ang="0">
                  <a:pos x="86" y="17"/>
                </a:cxn>
                <a:cxn ang="0">
                  <a:pos x="114" y="28"/>
                </a:cxn>
                <a:cxn ang="0">
                  <a:pos x="114" y="31"/>
                </a:cxn>
                <a:cxn ang="0">
                  <a:pos x="120" y="31"/>
                </a:cxn>
                <a:cxn ang="0">
                  <a:pos x="131" y="40"/>
                </a:cxn>
              </a:cxnLst>
              <a:rect l="0" t="0" r="r" b="b"/>
              <a:pathLst>
                <a:path w="131" h="45">
                  <a:moveTo>
                    <a:pt x="131" y="40"/>
                  </a:moveTo>
                  <a:cubicBezTo>
                    <a:pt x="127" y="45"/>
                    <a:pt x="119" y="45"/>
                    <a:pt x="114" y="45"/>
                  </a:cubicBezTo>
                  <a:cubicBezTo>
                    <a:pt x="104" y="45"/>
                    <a:pt x="97" y="42"/>
                    <a:pt x="88" y="42"/>
                  </a:cubicBezTo>
                  <a:cubicBezTo>
                    <a:pt x="88" y="41"/>
                    <a:pt x="88" y="40"/>
                    <a:pt x="88" y="39"/>
                  </a:cubicBezTo>
                  <a:cubicBezTo>
                    <a:pt x="90" y="39"/>
                    <a:pt x="92" y="38"/>
                    <a:pt x="93" y="35"/>
                  </a:cubicBezTo>
                  <a:cubicBezTo>
                    <a:pt x="86" y="32"/>
                    <a:pt x="79" y="33"/>
                    <a:pt x="78" y="26"/>
                  </a:cubicBezTo>
                  <a:cubicBezTo>
                    <a:pt x="74" y="26"/>
                    <a:pt x="75" y="23"/>
                    <a:pt x="73" y="22"/>
                  </a:cubicBezTo>
                  <a:cubicBezTo>
                    <a:pt x="69" y="20"/>
                    <a:pt x="67" y="22"/>
                    <a:pt x="64" y="22"/>
                  </a:cubicBezTo>
                  <a:cubicBezTo>
                    <a:pt x="57" y="22"/>
                    <a:pt x="54" y="15"/>
                    <a:pt x="48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3" y="13"/>
                    <a:pt x="33" y="12"/>
                    <a:pt x="34" y="10"/>
                  </a:cubicBezTo>
                  <a:cubicBezTo>
                    <a:pt x="33" y="9"/>
                    <a:pt x="30" y="9"/>
                    <a:pt x="28" y="9"/>
                  </a:cubicBezTo>
                  <a:cubicBezTo>
                    <a:pt x="20" y="9"/>
                    <a:pt x="8" y="15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8"/>
                    <a:pt x="16" y="0"/>
                    <a:pt x="36" y="0"/>
                  </a:cubicBezTo>
                  <a:cubicBezTo>
                    <a:pt x="55" y="0"/>
                    <a:pt x="64" y="11"/>
                    <a:pt x="79" y="11"/>
                  </a:cubicBezTo>
                  <a:cubicBezTo>
                    <a:pt x="82" y="11"/>
                    <a:pt x="86" y="16"/>
                    <a:pt x="86" y="17"/>
                  </a:cubicBezTo>
                  <a:cubicBezTo>
                    <a:pt x="93" y="23"/>
                    <a:pt x="104" y="28"/>
                    <a:pt x="114" y="28"/>
                  </a:cubicBezTo>
                  <a:cubicBezTo>
                    <a:pt x="114" y="28"/>
                    <a:pt x="113" y="30"/>
                    <a:pt x="114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5" y="32"/>
                    <a:pt x="127" y="39"/>
                    <a:pt x="131" y="4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31" name="íṣľïḑê"/>
            <p:cNvSpPr/>
            <p:nvPr/>
          </p:nvSpPr>
          <p:spPr bwMode="auto">
            <a:xfrm>
              <a:off x="3808362" y="3120047"/>
              <a:ext cx="11908" cy="1389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7"/>
                </a:cxn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6" y="0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cubicBezTo>
                    <a:pt x="6" y="3"/>
                    <a:pt x="7" y="5"/>
                    <a:pt x="6" y="7"/>
                  </a:cubicBezTo>
                  <a:cubicBezTo>
                    <a:pt x="5" y="7"/>
                    <a:pt x="0" y="8"/>
                    <a:pt x="0" y="7"/>
                  </a:cubicBezTo>
                  <a:cubicBezTo>
                    <a:pt x="0" y="4"/>
                    <a:pt x="2" y="3"/>
                    <a:pt x="4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32" name="ïSḷíḑê"/>
            <p:cNvSpPr/>
            <p:nvPr/>
          </p:nvSpPr>
          <p:spPr bwMode="auto">
            <a:xfrm>
              <a:off x="3917517" y="3193476"/>
              <a:ext cx="35724" cy="17862"/>
            </a:xfrm>
            <a:custGeom>
              <a:avLst/>
              <a:gdLst/>
              <a:ahLst/>
              <a:cxnLst>
                <a:cxn ang="0">
                  <a:pos x="18" y="3"/>
                </a:cxn>
                <a:cxn ang="0">
                  <a:pos x="22" y="7"/>
                </a:cxn>
                <a:cxn ang="0">
                  <a:pos x="7" y="10"/>
                </a:cxn>
                <a:cxn ang="0">
                  <a:pos x="0" y="3"/>
                </a:cxn>
                <a:cxn ang="0">
                  <a:pos x="5" y="0"/>
                </a:cxn>
                <a:cxn ang="0">
                  <a:pos x="19" y="4"/>
                </a:cxn>
                <a:cxn ang="0">
                  <a:pos x="18" y="3"/>
                </a:cxn>
              </a:cxnLst>
              <a:rect l="0" t="0" r="r" b="b"/>
              <a:pathLst>
                <a:path w="22" h="10">
                  <a:moveTo>
                    <a:pt x="18" y="3"/>
                  </a:moveTo>
                  <a:cubicBezTo>
                    <a:pt x="21" y="4"/>
                    <a:pt x="22" y="5"/>
                    <a:pt x="22" y="7"/>
                  </a:cubicBezTo>
                  <a:cubicBezTo>
                    <a:pt x="17" y="8"/>
                    <a:pt x="13" y="10"/>
                    <a:pt x="7" y="10"/>
                  </a:cubicBezTo>
                  <a:cubicBezTo>
                    <a:pt x="4" y="10"/>
                    <a:pt x="0" y="7"/>
                    <a:pt x="0" y="3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10" y="0"/>
                    <a:pt x="16" y="3"/>
                    <a:pt x="19" y="4"/>
                  </a:cubicBezTo>
                  <a:lnTo>
                    <a:pt x="1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33" name="iSḷîďê"/>
            <p:cNvSpPr/>
            <p:nvPr/>
          </p:nvSpPr>
          <p:spPr bwMode="auto">
            <a:xfrm>
              <a:off x="4147736" y="3193476"/>
              <a:ext cx="29770" cy="11907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1" y="7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18" y="4"/>
                </a:cxn>
              </a:cxnLst>
              <a:rect l="0" t="0" r="r" b="b"/>
              <a:pathLst>
                <a:path w="18" h="7">
                  <a:moveTo>
                    <a:pt x="18" y="4"/>
                  </a:moveTo>
                  <a:cubicBezTo>
                    <a:pt x="17" y="7"/>
                    <a:pt x="14" y="7"/>
                    <a:pt x="11" y="7"/>
                  </a:cubicBezTo>
                  <a:cubicBezTo>
                    <a:pt x="6" y="7"/>
                    <a:pt x="0" y="7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ubicBezTo>
                    <a:pt x="6" y="0"/>
                    <a:pt x="17" y="2"/>
                    <a:pt x="18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34" name="îŝḷîdè"/>
            <p:cNvSpPr/>
            <p:nvPr/>
          </p:nvSpPr>
          <p:spPr bwMode="auto">
            <a:xfrm>
              <a:off x="3996903" y="3161723"/>
              <a:ext cx="125033" cy="49615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5" y="21"/>
                </a:cxn>
                <a:cxn ang="0">
                  <a:pos x="59" y="21"/>
                </a:cxn>
                <a:cxn ang="0">
                  <a:pos x="51" y="24"/>
                </a:cxn>
                <a:cxn ang="0">
                  <a:pos x="47" y="22"/>
                </a:cxn>
                <a:cxn ang="0">
                  <a:pos x="37" y="30"/>
                </a:cxn>
                <a:cxn ang="0">
                  <a:pos x="31" y="24"/>
                </a:cxn>
                <a:cxn ang="0">
                  <a:pos x="11" y="23"/>
                </a:cxn>
                <a:cxn ang="0">
                  <a:pos x="6" y="23"/>
                </a:cxn>
                <a:cxn ang="0">
                  <a:pos x="6" y="27"/>
                </a:cxn>
                <a:cxn ang="0">
                  <a:pos x="0" y="19"/>
                </a:cxn>
                <a:cxn ang="0">
                  <a:pos x="3" y="18"/>
                </a:cxn>
                <a:cxn ang="0">
                  <a:pos x="22" y="17"/>
                </a:cxn>
                <a:cxn ang="0">
                  <a:pos x="19" y="8"/>
                </a:cxn>
                <a:cxn ang="0">
                  <a:pos x="14" y="3"/>
                </a:cxn>
                <a:cxn ang="0">
                  <a:pos x="17" y="0"/>
                </a:cxn>
                <a:cxn ang="0">
                  <a:pos x="28" y="3"/>
                </a:cxn>
                <a:cxn ang="0">
                  <a:pos x="41" y="1"/>
                </a:cxn>
                <a:cxn ang="0">
                  <a:pos x="66" y="13"/>
                </a:cxn>
                <a:cxn ang="0">
                  <a:pos x="64" y="11"/>
                </a:cxn>
              </a:cxnLst>
              <a:rect l="0" t="0" r="r" b="b"/>
              <a:pathLst>
                <a:path w="75" h="30">
                  <a:moveTo>
                    <a:pt x="64" y="11"/>
                  </a:moveTo>
                  <a:cubicBezTo>
                    <a:pt x="68" y="15"/>
                    <a:pt x="72" y="16"/>
                    <a:pt x="75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4" y="24"/>
                    <a:pt x="51" y="24"/>
                  </a:cubicBezTo>
                  <a:cubicBezTo>
                    <a:pt x="49" y="24"/>
                    <a:pt x="49" y="22"/>
                    <a:pt x="47" y="22"/>
                  </a:cubicBezTo>
                  <a:cubicBezTo>
                    <a:pt x="41" y="22"/>
                    <a:pt x="41" y="30"/>
                    <a:pt x="37" y="30"/>
                  </a:cubicBezTo>
                  <a:cubicBezTo>
                    <a:pt x="33" y="30"/>
                    <a:pt x="34" y="26"/>
                    <a:pt x="31" y="24"/>
                  </a:cubicBezTo>
                  <a:cubicBezTo>
                    <a:pt x="27" y="22"/>
                    <a:pt x="17" y="23"/>
                    <a:pt x="11" y="23"/>
                  </a:cubicBezTo>
                  <a:cubicBezTo>
                    <a:pt x="8" y="23"/>
                    <a:pt x="8" y="24"/>
                    <a:pt x="6" y="23"/>
                  </a:cubicBezTo>
                  <a:cubicBezTo>
                    <a:pt x="6" y="24"/>
                    <a:pt x="6" y="25"/>
                    <a:pt x="6" y="27"/>
                  </a:cubicBezTo>
                  <a:cubicBezTo>
                    <a:pt x="3" y="26"/>
                    <a:pt x="0" y="22"/>
                    <a:pt x="0" y="19"/>
                  </a:cubicBezTo>
                  <a:cubicBezTo>
                    <a:pt x="1" y="19"/>
                    <a:pt x="2" y="18"/>
                    <a:pt x="3" y="18"/>
                  </a:cubicBezTo>
                  <a:cubicBezTo>
                    <a:pt x="13" y="18"/>
                    <a:pt x="17" y="20"/>
                    <a:pt x="22" y="17"/>
                  </a:cubicBezTo>
                  <a:cubicBezTo>
                    <a:pt x="20" y="15"/>
                    <a:pt x="19" y="12"/>
                    <a:pt x="19" y="8"/>
                  </a:cubicBezTo>
                  <a:cubicBezTo>
                    <a:pt x="17" y="8"/>
                    <a:pt x="14" y="6"/>
                    <a:pt x="14" y="3"/>
                  </a:cubicBezTo>
                  <a:cubicBezTo>
                    <a:pt x="14" y="2"/>
                    <a:pt x="16" y="0"/>
                    <a:pt x="17" y="0"/>
                  </a:cubicBezTo>
                  <a:cubicBezTo>
                    <a:pt x="21" y="0"/>
                    <a:pt x="24" y="3"/>
                    <a:pt x="28" y="3"/>
                  </a:cubicBezTo>
                  <a:cubicBezTo>
                    <a:pt x="34" y="3"/>
                    <a:pt x="36" y="1"/>
                    <a:pt x="41" y="1"/>
                  </a:cubicBezTo>
                  <a:cubicBezTo>
                    <a:pt x="55" y="1"/>
                    <a:pt x="58" y="9"/>
                    <a:pt x="66" y="13"/>
                  </a:cubicBezTo>
                  <a:lnTo>
                    <a:pt x="64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35" name="îṣľídê"/>
            <p:cNvSpPr/>
            <p:nvPr/>
          </p:nvSpPr>
          <p:spPr bwMode="auto">
            <a:xfrm>
              <a:off x="3909579" y="3052572"/>
              <a:ext cx="11908" cy="1389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7" y="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7" h="8">
                  <a:moveTo>
                    <a:pt x="2" y="0"/>
                  </a:moveTo>
                  <a:cubicBezTo>
                    <a:pt x="6" y="0"/>
                    <a:pt x="7" y="3"/>
                    <a:pt x="7" y="6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0" y="8"/>
                    <a:pt x="0" y="3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36" name="îšľíḍê"/>
            <p:cNvSpPr/>
            <p:nvPr/>
          </p:nvSpPr>
          <p:spPr bwMode="auto">
            <a:xfrm>
              <a:off x="3899656" y="3010895"/>
              <a:ext cx="17863" cy="595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6" y="0"/>
                </a:cxn>
                <a:cxn ang="0">
                  <a:pos x="11" y="3"/>
                </a:cxn>
                <a:cxn ang="0">
                  <a:pos x="0" y="3"/>
                </a:cxn>
              </a:cxnLst>
              <a:rect l="0" t="0" r="r" b="b"/>
              <a:pathLst>
                <a:path w="11" h="4">
                  <a:moveTo>
                    <a:pt x="0" y="3"/>
                  </a:moveTo>
                  <a:cubicBezTo>
                    <a:pt x="1" y="2"/>
                    <a:pt x="4" y="0"/>
                    <a:pt x="6" y="0"/>
                  </a:cubicBezTo>
                  <a:cubicBezTo>
                    <a:pt x="9" y="0"/>
                    <a:pt x="10" y="2"/>
                    <a:pt x="11" y="3"/>
                  </a:cubicBezTo>
                  <a:cubicBezTo>
                    <a:pt x="7" y="4"/>
                    <a:pt x="2" y="3"/>
                    <a:pt x="0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37" name="íṡlídê"/>
            <p:cNvSpPr/>
            <p:nvPr/>
          </p:nvSpPr>
          <p:spPr bwMode="auto">
            <a:xfrm>
              <a:off x="3931410" y="3018833"/>
              <a:ext cx="5954" cy="7938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1" y="0"/>
                </a:cxn>
                <a:cxn ang="0">
                  <a:pos x="3" y="4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4"/>
                    <a:pt x="0" y="1"/>
                    <a:pt x="1" y="0"/>
                  </a:cubicBezTo>
                  <a:lnTo>
                    <a:pt x="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38" name="îṣḻîḑè"/>
            <p:cNvSpPr/>
            <p:nvPr/>
          </p:nvSpPr>
          <p:spPr bwMode="auto">
            <a:xfrm>
              <a:off x="4006827" y="3129970"/>
              <a:ext cx="13893" cy="992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0" y="4"/>
                </a:cxn>
              </a:cxnLst>
              <a:rect l="0" t="0" r="r" b="b"/>
              <a:pathLst>
                <a:path w="9" h="7">
                  <a:moveTo>
                    <a:pt x="0" y="4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7" y="6"/>
                    <a:pt x="9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3"/>
                    <a:pt x="4" y="5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39" name="îṣḻïďé"/>
            <p:cNvSpPr/>
            <p:nvPr/>
          </p:nvSpPr>
          <p:spPr bwMode="auto">
            <a:xfrm>
              <a:off x="2941074" y="2457200"/>
              <a:ext cx="1208648" cy="591403"/>
            </a:xfrm>
            <a:custGeom>
              <a:avLst/>
              <a:gdLst/>
              <a:ahLst/>
              <a:cxnLst>
                <a:cxn ang="0">
                  <a:pos x="543" y="285"/>
                </a:cxn>
                <a:cxn ang="0">
                  <a:pos x="555" y="317"/>
                </a:cxn>
                <a:cxn ang="0">
                  <a:pos x="560" y="338"/>
                </a:cxn>
                <a:cxn ang="0">
                  <a:pos x="542" y="345"/>
                </a:cxn>
                <a:cxn ang="0">
                  <a:pos x="507" y="287"/>
                </a:cxn>
                <a:cxn ang="0">
                  <a:pos x="474" y="283"/>
                </a:cxn>
                <a:cxn ang="0">
                  <a:pos x="460" y="283"/>
                </a:cxn>
                <a:cxn ang="0">
                  <a:pos x="443" y="286"/>
                </a:cxn>
                <a:cxn ang="0">
                  <a:pos x="412" y="292"/>
                </a:cxn>
                <a:cxn ang="0">
                  <a:pos x="393" y="291"/>
                </a:cxn>
                <a:cxn ang="0">
                  <a:pos x="357" y="309"/>
                </a:cxn>
                <a:cxn ang="0">
                  <a:pos x="343" y="342"/>
                </a:cxn>
                <a:cxn ang="0">
                  <a:pos x="282" y="290"/>
                </a:cxn>
                <a:cxn ang="0">
                  <a:pos x="246" y="281"/>
                </a:cxn>
                <a:cxn ang="0">
                  <a:pos x="207" y="262"/>
                </a:cxn>
                <a:cxn ang="0">
                  <a:pos x="170" y="268"/>
                </a:cxn>
                <a:cxn ang="0">
                  <a:pos x="95" y="252"/>
                </a:cxn>
                <a:cxn ang="0">
                  <a:pos x="47" y="214"/>
                </a:cxn>
                <a:cxn ang="0">
                  <a:pos x="4" y="141"/>
                </a:cxn>
                <a:cxn ang="0">
                  <a:pos x="4" y="95"/>
                </a:cxn>
                <a:cxn ang="0">
                  <a:pos x="0" y="23"/>
                </a:cxn>
                <a:cxn ang="0">
                  <a:pos x="20" y="27"/>
                </a:cxn>
                <a:cxn ang="0">
                  <a:pos x="20" y="5"/>
                </a:cxn>
                <a:cxn ang="0">
                  <a:pos x="373" y="0"/>
                </a:cxn>
                <a:cxn ang="0">
                  <a:pos x="406" y="11"/>
                </a:cxn>
                <a:cxn ang="0">
                  <a:pos x="408" y="45"/>
                </a:cxn>
                <a:cxn ang="0">
                  <a:pos x="423" y="42"/>
                </a:cxn>
                <a:cxn ang="0">
                  <a:pos x="441" y="40"/>
                </a:cxn>
                <a:cxn ang="0">
                  <a:pos x="456" y="42"/>
                </a:cxn>
                <a:cxn ang="0">
                  <a:pos x="472" y="47"/>
                </a:cxn>
                <a:cxn ang="0">
                  <a:pos x="510" y="48"/>
                </a:cxn>
                <a:cxn ang="0">
                  <a:pos x="490" y="54"/>
                </a:cxn>
                <a:cxn ang="0">
                  <a:pos x="472" y="69"/>
                </a:cxn>
                <a:cxn ang="0">
                  <a:pos x="471" y="121"/>
                </a:cxn>
                <a:cxn ang="0">
                  <a:pos x="480" y="88"/>
                </a:cxn>
                <a:cxn ang="0">
                  <a:pos x="501" y="57"/>
                </a:cxn>
                <a:cxn ang="0">
                  <a:pos x="516" y="87"/>
                </a:cxn>
                <a:cxn ang="0">
                  <a:pos x="531" y="97"/>
                </a:cxn>
                <a:cxn ang="0">
                  <a:pos x="527" y="123"/>
                </a:cxn>
                <a:cxn ang="0">
                  <a:pos x="564" y="97"/>
                </a:cxn>
                <a:cxn ang="0">
                  <a:pos x="610" y="84"/>
                </a:cxn>
                <a:cxn ang="0">
                  <a:pos x="653" y="65"/>
                </a:cxn>
                <a:cxn ang="0">
                  <a:pos x="675" y="63"/>
                </a:cxn>
                <a:cxn ang="0">
                  <a:pos x="699" y="28"/>
                </a:cxn>
                <a:cxn ang="0">
                  <a:pos x="726" y="73"/>
                </a:cxn>
                <a:cxn ang="0">
                  <a:pos x="701" y="80"/>
                </a:cxn>
                <a:cxn ang="0">
                  <a:pos x="681" y="113"/>
                </a:cxn>
                <a:cxn ang="0">
                  <a:pos x="690" y="118"/>
                </a:cxn>
                <a:cxn ang="0">
                  <a:pos x="676" y="122"/>
                </a:cxn>
                <a:cxn ang="0">
                  <a:pos x="648" y="132"/>
                </a:cxn>
                <a:cxn ang="0">
                  <a:pos x="642" y="134"/>
                </a:cxn>
                <a:cxn ang="0">
                  <a:pos x="635" y="137"/>
                </a:cxn>
                <a:cxn ang="0">
                  <a:pos x="627" y="161"/>
                </a:cxn>
                <a:cxn ang="0">
                  <a:pos x="622" y="159"/>
                </a:cxn>
                <a:cxn ang="0">
                  <a:pos x="615" y="186"/>
                </a:cxn>
                <a:cxn ang="0">
                  <a:pos x="614" y="178"/>
                </a:cxn>
                <a:cxn ang="0">
                  <a:pos x="608" y="170"/>
                </a:cxn>
                <a:cxn ang="0">
                  <a:pos x="611" y="192"/>
                </a:cxn>
                <a:cxn ang="0">
                  <a:pos x="614" y="196"/>
                </a:cxn>
                <a:cxn ang="0">
                  <a:pos x="614" y="205"/>
                </a:cxn>
                <a:cxn ang="0">
                  <a:pos x="607" y="213"/>
                </a:cxn>
                <a:cxn ang="0">
                  <a:pos x="607" y="221"/>
                </a:cxn>
                <a:cxn ang="0">
                  <a:pos x="589" y="232"/>
                </a:cxn>
              </a:cxnLst>
              <a:rect l="0" t="0" r="r" b="b"/>
              <a:pathLst>
                <a:path w="726" h="356">
                  <a:moveTo>
                    <a:pt x="590" y="233"/>
                  </a:moveTo>
                  <a:cubicBezTo>
                    <a:pt x="569" y="245"/>
                    <a:pt x="543" y="253"/>
                    <a:pt x="543" y="285"/>
                  </a:cubicBezTo>
                  <a:cubicBezTo>
                    <a:pt x="543" y="300"/>
                    <a:pt x="555" y="304"/>
                    <a:pt x="555" y="318"/>
                  </a:cubicBezTo>
                  <a:cubicBezTo>
                    <a:pt x="555" y="317"/>
                    <a:pt x="555" y="317"/>
                    <a:pt x="555" y="317"/>
                  </a:cubicBezTo>
                  <a:cubicBezTo>
                    <a:pt x="555" y="320"/>
                    <a:pt x="555" y="320"/>
                    <a:pt x="555" y="320"/>
                  </a:cubicBezTo>
                  <a:cubicBezTo>
                    <a:pt x="556" y="326"/>
                    <a:pt x="560" y="330"/>
                    <a:pt x="560" y="338"/>
                  </a:cubicBezTo>
                  <a:cubicBezTo>
                    <a:pt x="560" y="347"/>
                    <a:pt x="558" y="356"/>
                    <a:pt x="551" y="356"/>
                  </a:cubicBezTo>
                  <a:cubicBezTo>
                    <a:pt x="544" y="356"/>
                    <a:pt x="544" y="349"/>
                    <a:pt x="542" y="345"/>
                  </a:cubicBezTo>
                  <a:cubicBezTo>
                    <a:pt x="537" y="338"/>
                    <a:pt x="532" y="335"/>
                    <a:pt x="529" y="328"/>
                  </a:cubicBezTo>
                  <a:cubicBezTo>
                    <a:pt x="522" y="314"/>
                    <a:pt x="527" y="287"/>
                    <a:pt x="507" y="287"/>
                  </a:cubicBezTo>
                  <a:cubicBezTo>
                    <a:pt x="503" y="287"/>
                    <a:pt x="502" y="293"/>
                    <a:pt x="498" y="293"/>
                  </a:cubicBezTo>
                  <a:cubicBezTo>
                    <a:pt x="490" y="293"/>
                    <a:pt x="485" y="283"/>
                    <a:pt x="474" y="283"/>
                  </a:cubicBezTo>
                  <a:cubicBezTo>
                    <a:pt x="468" y="283"/>
                    <a:pt x="467" y="286"/>
                    <a:pt x="463" y="286"/>
                  </a:cubicBezTo>
                  <a:cubicBezTo>
                    <a:pt x="462" y="286"/>
                    <a:pt x="460" y="284"/>
                    <a:pt x="460" y="283"/>
                  </a:cubicBezTo>
                  <a:cubicBezTo>
                    <a:pt x="453" y="285"/>
                    <a:pt x="444" y="284"/>
                    <a:pt x="436" y="286"/>
                  </a:cubicBezTo>
                  <a:cubicBezTo>
                    <a:pt x="441" y="288"/>
                    <a:pt x="440" y="288"/>
                    <a:pt x="443" y="286"/>
                  </a:cubicBezTo>
                  <a:cubicBezTo>
                    <a:pt x="442" y="293"/>
                    <a:pt x="438" y="297"/>
                    <a:pt x="443" y="301"/>
                  </a:cubicBezTo>
                  <a:cubicBezTo>
                    <a:pt x="431" y="307"/>
                    <a:pt x="421" y="292"/>
                    <a:pt x="412" y="292"/>
                  </a:cubicBezTo>
                  <a:cubicBezTo>
                    <a:pt x="409" y="292"/>
                    <a:pt x="408" y="295"/>
                    <a:pt x="405" y="295"/>
                  </a:cubicBezTo>
                  <a:cubicBezTo>
                    <a:pt x="400" y="295"/>
                    <a:pt x="398" y="291"/>
                    <a:pt x="393" y="291"/>
                  </a:cubicBezTo>
                  <a:cubicBezTo>
                    <a:pt x="380" y="291"/>
                    <a:pt x="374" y="302"/>
                    <a:pt x="368" y="307"/>
                  </a:cubicBezTo>
                  <a:cubicBezTo>
                    <a:pt x="365" y="311"/>
                    <a:pt x="361" y="308"/>
                    <a:pt x="357" y="309"/>
                  </a:cubicBezTo>
                  <a:cubicBezTo>
                    <a:pt x="347" y="313"/>
                    <a:pt x="341" y="325"/>
                    <a:pt x="341" y="338"/>
                  </a:cubicBezTo>
                  <a:cubicBezTo>
                    <a:pt x="341" y="339"/>
                    <a:pt x="343" y="341"/>
                    <a:pt x="343" y="342"/>
                  </a:cubicBezTo>
                  <a:cubicBezTo>
                    <a:pt x="336" y="342"/>
                    <a:pt x="325" y="339"/>
                    <a:pt x="321" y="336"/>
                  </a:cubicBezTo>
                  <a:cubicBezTo>
                    <a:pt x="307" y="322"/>
                    <a:pt x="308" y="290"/>
                    <a:pt x="282" y="290"/>
                  </a:cubicBezTo>
                  <a:cubicBezTo>
                    <a:pt x="272" y="290"/>
                    <a:pt x="275" y="302"/>
                    <a:pt x="266" y="302"/>
                  </a:cubicBezTo>
                  <a:cubicBezTo>
                    <a:pt x="257" y="302"/>
                    <a:pt x="250" y="287"/>
                    <a:pt x="246" y="281"/>
                  </a:cubicBezTo>
                  <a:cubicBezTo>
                    <a:pt x="239" y="268"/>
                    <a:pt x="230" y="266"/>
                    <a:pt x="215" y="262"/>
                  </a:cubicBezTo>
                  <a:cubicBezTo>
                    <a:pt x="207" y="262"/>
                    <a:pt x="207" y="262"/>
                    <a:pt x="207" y="262"/>
                  </a:cubicBezTo>
                  <a:cubicBezTo>
                    <a:pt x="207" y="268"/>
                    <a:pt x="207" y="268"/>
                    <a:pt x="207" y="268"/>
                  </a:cubicBezTo>
                  <a:cubicBezTo>
                    <a:pt x="170" y="268"/>
                    <a:pt x="170" y="268"/>
                    <a:pt x="170" y="268"/>
                  </a:cubicBezTo>
                  <a:cubicBezTo>
                    <a:pt x="123" y="252"/>
                    <a:pt x="123" y="252"/>
                    <a:pt x="123" y="252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88" y="239"/>
                    <a:pt x="66" y="230"/>
                    <a:pt x="50" y="223"/>
                  </a:cubicBezTo>
                  <a:cubicBezTo>
                    <a:pt x="47" y="222"/>
                    <a:pt x="48" y="217"/>
                    <a:pt x="47" y="214"/>
                  </a:cubicBezTo>
                  <a:cubicBezTo>
                    <a:pt x="40" y="198"/>
                    <a:pt x="28" y="193"/>
                    <a:pt x="30" y="175"/>
                  </a:cubicBezTo>
                  <a:cubicBezTo>
                    <a:pt x="21" y="174"/>
                    <a:pt x="11" y="154"/>
                    <a:pt x="4" y="141"/>
                  </a:cubicBezTo>
                  <a:cubicBezTo>
                    <a:pt x="2" y="137"/>
                    <a:pt x="6" y="134"/>
                    <a:pt x="8" y="133"/>
                  </a:cubicBezTo>
                  <a:cubicBezTo>
                    <a:pt x="3" y="123"/>
                    <a:pt x="8" y="107"/>
                    <a:pt x="4" y="95"/>
                  </a:cubicBezTo>
                  <a:cubicBezTo>
                    <a:pt x="0" y="85"/>
                    <a:pt x="11" y="60"/>
                    <a:pt x="11" y="46"/>
                  </a:cubicBezTo>
                  <a:cubicBezTo>
                    <a:pt x="11" y="36"/>
                    <a:pt x="0" y="32"/>
                    <a:pt x="0" y="23"/>
                  </a:cubicBezTo>
                  <a:cubicBezTo>
                    <a:pt x="0" y="20"/>
                    <a:pt x="5" y="20"/>
                    <a:pt x="7" y="20"/>
                  </a:cubicBezTo>
                  <a:cubicBezTo>
                    <a:pt x="13" y="20"/>
                    <a:pt x="17" y="23"/>
                    <a:pt x="20" y="27"/>
                  </a:cubicBezTo>
                  <a:cubicBezTo>
                    <a:pt x="22" y="24"/>
                    <a:pt x="26" y="19"/>
                    <a:pt x="26" y="15"/>
                  </a:cubicBezTo>
                  <a:cubicBezTo>
                    <a:pt x="26" y="11"/>
                    <a:pt x="22" y="10"/>
                    <a:pt x="20" y="5"/>
                  </a:cubicBezTo>
                  <a:cubicBezTo>
                    <a:pt x="373" y="5"/>
                    <a:pt x="373" y="5"/>
                    <a:pt x="373" y="5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9" y="4"/>
                    <a:pt x="378" y="8"/>
                    <a:pt x="384" y="11"/>
                  </a:cubicBezTo>
                  <a:cubicBezTo>
                    <a:pt x="406" y="11"/>
                    <a:pt x="406" y="11"/>
                    <a:pt x="406" y="11"/>
                  </a:cubicBezTo>
                  <a:cubicBezTo>
                    <a:pt x="415" y="20"/>
                    <a:pt x="426" y="20"/>
                    <a:pt x="443" y="20"/>
                  </a:cubicBezTo>
                  <a:cubicBezTo>
                    <a:pt x="431" y="28"/>
                    <a:pt x="418" y="32"/>
                    <a:pt x="408" y="45"/>
                  </a:cubicBezTo>
                  <a:cubicBezTo>
                    <a:pt x="415" y="45"/>
                    <a:pt x="415" y="45"/>
                    <a:pt x="415" y="45"/>
                  </a:cubicBezTo>
                  <a:cubicBezTo>
                    <a:pt x="418" y="43"/>
                    <a:pt x="420" y="42"/>
                    <a:pt x="423" y="42"/>
                  </a:cubicBezTo>
                  <a:cubicBezTo>
                    <a:pt x="425" y="46"/>
                    <a:pt x="426" y="46"/>
                    <a:pt x="429" y="46"/>
                  </a:cubicBezTo>
                  <a:cubicBezTo>
                    <a:pt x="437" y="46"/>
                    <a:pt x="437" y="40"/>
                    <a:pt x="441" y="40"/>
                  </a:cubicBezTo>
                  <a:cubicBezTo>
                    <a:pt x="446" y="40"/>
                    <a:pt x="454" y="32"/>
                    <a:pt x="461" y="31"/>
                  </a:cubicBezTo>
                  <a:cubicBezTo>
                    <a:pt x="461" y="37"/>
                    <a:pt x="458" y="38"/>
                    <a:pt x="456" y="42"/>
                  </a:cubicBezTo>
                  <a:cubicBezTo>
                    <a:pt x="465" y="42"/>
                    <a:pt x="465" y="42"/>
                    <a:pt x="465" y="42"/>
                  </a:cubicBezTo>
                  <a:cubicBezTo>
                    <a:pt x="465" y="45"/>
                    <a:pt x="469" y="47"/>
                    <a:pt x="472" y="47"/>
                  </a:cubicBezTo>
                  <a:cubicBezTo>
                    <a:pt x="478" y="47"/>
                    <a:pt x="480" y="43"/>
                    <a:pt x="484" y="43"/>
                  </a:cubicBezTo>
                  <a:cubicBezTo>
                    <a:pt x="495" y="43"/>
                    <a:pt x="500" y="48"/>
                    <a:pt x="510" y="48"/>
                  </a:cubicBezTo>
                  <a:cubicBezTo>
                    <a:pt x="510" y="54"/>
                    <a:pt x="510" y="54"/>
                    <a:pt x="510" y="54"/>
                  </a:cubicBezTo>
                  <a:cubicBezTo>
                    <a:pt x="503" y="56"/>
                    <a:pt x="493" y="54"/>
                    <a:pt x="490" y="54"/>
                  </a:cubicBezTo>
                  <a:cubicBezTo>
                    <a:pt x="480" y="54"/>
                    <a:pt x="462" y="66"/>
                    <a:pt x="462" y="75"/>
                  </a:cubicBezTo>
                  <a:cubicBezTo>
                    <a:pt x="466" y="72"/>
                    <a:pt x="468" y="69"/>
                    <a:pt x="472" y="69"/>
                  </a:cubicBezTo>
                  <a:cubicBezTo>
                    <a:pt x="465" y="78"/>
                    <a:pt x="461" y="101"/>
                    <a:pt x="461" y="112"/>
                  </a:cubicBezTo>
                  <a:cubicBezTo>
                    <a:pt x="461" y="117"/>
                    <a:pt x="466" y="121"/>
                    <a:pt x="471" y="121"/>
                  </a:cubicBezTo>
                  <a:cubicBezTo>
                    <a:pt x="478" y="121"/>
                    <a:pt x="480" y="108"/>
                    <a:pt x="480" y="102"/>
                  </a:cubicBezTo>
                  <a:cubicBezTo>
                    <a:pt x="480" y="97"/>
                    <a:pt x="480" y="88"/>
                    <a:pt x="480" y="88"/>
                  </a:cubicBezTo>
                  <a:cubicBezTo>
                    <a:pt x="480" y="82"/>
                    <a:pt x="480" y="69"/>
                    <a:pt x="485" y="69"/>
                  </a:cubicBezTo>
                  <a:cubicBezTo>
                    <a:pt x="501" y="68"/>
                    <a:pt x="494" y="57"/>
                    <a:pt x="501" y="57"/>
                  </a:cubicBezTo>
                  <a:cubicBezTo>
                    <a:pt x="504" y="57"/>
                    <a:pt x="521" y="65"/>
                    <a:pt x="521" y="70"/>
                  </a:cubicBezTo>
                  <a:cubicBezTo>
                    <a:pt x="521" y="77"/>
                    <a:pt x="517" y="81"/>
                    <a:pt x="516" y="87"/>
                  </a:cubicBezTo>
                  <a:cubicBezTo>
                    <a:pt x="521" y="87"/>
                    <a:pt x="520" y="85"/>
                    <a:pt x="525" y="84"/>
                  </a:cubicBezTo>
                  <a:cubicBezTo>
                    <a:pt x="526" y="91"/>
                    <a:pt x="526" y="94"/>
                    <a:pt x="531" y="97"/>
                  </a:cubicBezTo>
                  <a:cubicBezTo>
                    <a:pt x="526" y="103"/>
                    <a:pt x="521" y="106"/>
                    <a:pt x="521" y="112"/>
                  </a:cubicBezTo>
                  <a:cubicBezTo>
                    <a:pt x="521" y="117"/>
                    <a:pt x="523" y="123"/>
                    <a:pt x="527" y="123"/>
                  </a:cubicBezTo>
                  <a:cubicBezTo>
                    <a:pt x="539" y="123"/>
                    <a:pt x="559" y="112"/>
                    <a:pt x="568" y="108"/>
                  </a:cubicBezTo>
                  <a:cubicBezTo>
                    <a:pt x="567" y="103"/>
                    <a:pt x="565" y="99"/>
                    <a:pt x="564" y="97"/>
                  </a:cubicBezTo>
                  <a:cubicBezTo>
                    <a:pt x="567" y="97"/>
                    <a:pt x="567" y="97"/>
                    <a:pt x="569" y="97"/>
                  </a:cubicBezTo>
                  <a:cubicBezTo>
                    <a:pt x="582" y="97"/>
                    <a:pt x="610" y="101"/>
                    <a:pt x="610" y="84"/>
                  </a:cubicBezTo>
                  <a:cubicBezTo>
                    <a:pt x="611" y="84"/>
                    <a:pt x="627" y="68"/>
                    <a:pt x="630" y="66"/>
                  </a:cubicBezTo>
                  <a:cubicBezTo>
                    <a:pt x="632" y="64"/>
                    <a:pt x="643" y="65"/>
                    <a:pt x="653" y="65"/>
                  </a:cubicBezTo>
                  <a:cubicBezTo>
                    <a:pt x="657" y="65"/>
                    <a:pt x="660" y="65"/>
                    <a:pt x="664" y="65"/>
                  </a:cubicBezTo>
                  <a:cubicBezTo>
                    <a:pt x="668" y="65"/>
                    <a:pt x="672" y="63"/>
                    <a:pt x="675" y="63"/>
                  </a:cubicBezTo>
                  <a:cubicBezTo>
                    <a:pt x="680" y="62"/>
                    <a:pt x="678" y="61"/>
                    <a:pt x="680" y="59"/>
                  </a:cubicBezTo>
                  <a:cubicBezTo>
                    <a:pt x="688" y="51"/>
                    <a:pt x="688" y="36"/>
                    <a:pt x="699" y="28"/>
                  </a:cubicBezTo>
                  <a:cubicBezTo>
                    <a:pt x="704" y="35"/>
                    <a:pt x="712" y="25"/>
                    <a:pt x="716" y="32"/>
                  </a:cubicBezTo>
                  <a:cubicBezTo>
                    <a:pt x="723" y="44"/>
                    <a:pt x="717" y="62"/>
                    <a:pt x="726" y="73"/>
                  </a:cubicBezTo>
                  <a:cubicBezTo>
                    <a:pt x="723" y="77"/>
                    <a:pt x="718" y="80"/>
                    <a:pt x="712" y="80"/>
                  </a:cubicBezTo>
                  <a:cubicBezTo>
                    <a:pt x="706" y="80"/>
                    <a:pt x="706" y="78"/>
                    <a:pt x="701" y="80"/>
                  </a:cubicBezTo>
                  <a:cubicBezTo>
                    <a:pt x="694" y="87"/>
                    <a:pt x="679" y="92"/>
                    <a:pt x="679" y="109"/>
                  </a:cubicBezTo>
                  <a:cubicBezTo>
                    <a:pt x="679" y="110"/>
                    <a:pt x="680" y="112"/>
                    <a:pt x="681" y="113"/>
                  </a:cubicBezTo>
                  <a:cubicBezTo>
                    <a:pt x="681" y="115"/>
                    <a:pt x="683" y="121"/>
                    <a:pt x="686" y="121"/>
                  </a:cubicBezTo>
                  <a:cubicBezTo>
                    <a:pt x="687" y="121"/>
                    <a:pt x="690" y="118"/>
                    <a:pt x="690" y="118"/>
                  </a:cubicBezTo>
                  <a:cubicBezTo>
                    <a:pt x="690" y="121"/>
                    <a:pt x="690" y="121"/>
                    <a:pt x="690" y="121"/>
                  </a:cubicBezTo>
                  <a:cubicBezTo>
                    <a:pt x="685" y="122"/>
                    <a:pt x="678" y="124"/>
                    <a:pt x="676" y="122"/>
                  </a:cubicBezTo>
                  <a:cubicBezTo>
                    <a:pt x="667" y="129"/>
                    <a:pt x="652" y="126"/>
                    <a:pt x="643" y="132"/>
                  </a:cubicBezTo>
                  <a:cubicBezTo>
                    <a:pt x="648" y="132"/>
                    <a:pt x="648" y="132"/>
                    <a:pt x="648" y="132"/>
                  </a:cubicBezTo>
                  <a:cubicBezTo>
                    <a:pt x="652" y="132"/>
                    <a:pt x="656" y="129"/>
                    <a:pt x="659" y="132"/>
                  </a:cubicBezTo>
                  <a:cubicBezTo>
                    <a:pt x="653" y="134"/>
                    <a:pt x="648" y="134"/>
                    <a:pt x="642" y="134"/>
                  </a:cubicBezTo>
                  <a:cubicBezTo>
                    <a:pt x="641" y="134"/>
                    <a:pt x="639" y="133"/>
                    <a:pt x="638" y="133"/>
                  </a:cubicBezTo>
                  <a:cubicBezTo>
                    <a:pt x="637" y="134"/>
                    <a:pt x="635" y="135"/>
                    <a:pt x="635" y="137"/>
                  </a:cubicBezTo>
                  <a:cubicBezTo>
                    <a:pt x="635" y="139"/>
                    <a:pt x="639" y="142"/>
                    <a:pt x="639" y="142"/>
                  </a:cubicBezTo>
                  <a:cubicBezTo>
                    <a:pt x="638" y="145"/>
                    <a:pt x="630" y="161"/>
                    <a:pt x="627" y="161"/>
                  </a:cubicBezTo>
                  <a:cubicBezTo>
                    <a:pt x="626" y="161"/>
                    <a:pt x="625" y="158"/>
                    <a:pt x="624" y="157"/>
                  </a:cubicBezTo>
                  <a:cubicBezTo>
                    <a:pt x="622" y="159"/>
                    <a:pt x="622" y="159"/>
                    <a:pt x="622" y="159"/>
                  </a:cubicBezTo>
                  <a:cubicBezTo>
                    <a:pt x="623" y="163"/>
                    <a:pt x="626" y="164"/>
                    <a:pt x="626" y="168"/>
                  </a:cubicBezTo>
                  <a:cubicBezTo>
                    <a:pt x="626" y="170"/>
                    <a:pt x="617" y="186"/>
                    <a:pt x="615" y="186"/>
                  </a:cubicBezTo>
                  <a:cubicBezTo>
                    <a:pt x="615" y="186"/>
                    <a:pt x="614" y="184"/>
                    <a:pt x="614" y="183"/>
                  </a:cubicBezTo>
                  <a:cubicBezTo>
                    <a:pt x="614" y="181"/>
                    <a:pt x="614" y="180"/>
                    <a:pt x="614" y="178"/>
                  </a:cubicBezTo>
                  <a:cubicBezTo>
                    <a:pt x="614" y="175"/>
                    <a:pt x="610" y="168"/>
                    <a:pt x="609" y="164"/>
                  </a:cubicBezTo>
                  <a:cubicBezTo>
                    <a:pt x="608" y="166"/>
                    <a:pt x="608" y="170"/>
                    <a:pt x="608" y="170"/>
                  </a:cubicBezTo>
                  <a:cubicBezTo>
                    <a:pt x="608" y="173"/>
                    <a:pt x="611" y="181"/>
                    <a:pt x="611" y="185"/>
                  </a:cubicBezTo>
                  <a:cubicBezTo>
                    <a:pt x="611" y="189"/>
                    <a:pt x="608" y="189"/>
                    <a:pt x="611" y="192"/>
                  </a:cubicBezTo>
                  <a:cubicBezTo>
                    <a:pt x="612" y="192"/>
                    <a:pt x="613" y="192"/>
                    <a:pt x="614" y="192"/>
                  </a:cubicBezTo>
                  <a:cubicBezTo>
                    <a:pt x="614" y="193"/>
                    <a:pt x="614" y="195"/>
                    <a:pt x="614" y="196"/>
                  </a:cubicBezTo>
                  <a:cubicBezTo>
                    <a:pt x="614" y="200"/>
                    <a:pt x="610" y="201"/>
                    <a:pt x="608" y="201"/>
                  </a:cubicBezTo>
                  <a:cubicBezTo>
                    <a:pt x="610" y="205"/>
                    <a:pt x="612" y="205"/>
                    <a:pt x="614" y="205"/>
                  </a:cubicBezTo>
                  <a:cubicBezTo>
                    <a:pt x="613" y="210"/>
                    <a:pt x="611" y="210"/>
                    <a:pt x="607" y="210"/>
                  </a:cubicBezTo>
                  <a:cubicBezTo>
                    <a:pt x="607" y="213"/>
                    <a:pt x="607" y="213"/>
                    <a:pt x="607" y="213"/>
                  </a:cubicBezTo>
                  <a:cubicBezTo>
                    <a:pt x="612" y="216"/>
                    <a:pt x="612" y="216"/>
                    <a:pt x="612" y="216"/>
                  </a:cubicBezTo>
                  <a:cubicBezTo>
                    <a:pt x="611" y="218"/>
                    <a:pt x="610" y="221"/>
                    <a:pt x="607" y="221"/>
                  </a:cubicBezTo>
                  <a:cubicBezTo>
                    <a:pt x="602" y="222"/>
                    <a:pt x="600" y="226"/>
                    <a:pt x="596" y="226"/>
                  </a:cubicBezTo>
                  <a:cubicBezTo>
                    <a:pt x="591" y="228"/>
                    <a:pt x="591" y="230"/>
                    <a:pt x="589" y="232"/>
                  </a:cubicBezTo>
                  <a:lnTo>
                    <a:pt x="590" y="2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40" name="išļidê"/>
            <p:cNvSpPr/>
            <p:nvPr/>
          </p:nvSpPr>
          <p:spPr bwMode="auto">
            <a:xfrm>
              <a:off x="2601700" y="1732831"/>
              <a:ext cx="1782209" cy="920842"/>
            </a:xfrm>
            <a:custGeom>
              <a:avLst/>
              <a:gdLst/>
              <a:ahLst/>
              <a:cxnLst>
                <a:cxn ang="0">
                  <a:pos x="950" y="501"/>
                </a:cxn>
                <a:cxn ang="0">
                  <a:pos x="950" y="527"/>
                </a:cxn>
                <a:cxn ang="0">
                  <a:pos x="955" y="469"/>
                </a:cxn>
                <a:cxn ang="0">
                  <a:pos x="944" y="436"/>
                </a:cxn>
                <a:cxn ang="0">
                  <a:pos x="982" y="418"/>
                </a:cxn>
                <a:cxn ang="0">
                  <a:pos x="1060" y="356"/>
                </a:cxn>
                <a:cxn ang="0">
                  <a:pos x="1050" y="346"/>
                </a:cxn>
                <a:cxn ang="0">
                  <a:pos x="991" y="310"/>
                </a:cxn>
                <a:cxn ang="0">
                  <a:pos x="965" y="247"/>
                </a:cxn>
                <a:cxn ang="0">
                  <a:pos x="908" y="267"/>
                </a:cxn>
                <a:cxn ang="0">
                  <a:pos x="831" y="204"/>
                </a:cxn>
                <a:cxn ang="0">
                  <a:pos x="794" y="247"/>
                </a:cxn>
                <a:cxn ang="0">
                  <a:pos x="783" y="387"/>
                </a:cxn>
                <a:cxn ang="0">
                  <a:pos x="726" y="334"/>
                </a:cxn>
                <a:cxn ang="0">
                  <a:pos x="607" y="306"/>
                </a:cxn>
                <a:cxn ang="0">
                  <a:pos x="595" y="216"/>
                </a:cxn>
                <a:cxn ang="0">
                  <a:pos x="633" y="178"/>
                </a:cxn>
                <a:cxn ang="0">
                  <a:pos x="675" y="146"/>
                </a:cxn>
                <a:cxn ang="0">
                  <a:pos x="686" y="127"/>
                </a:cxn>
                <a:cxn ang="0">
                  <a:pos x="722" y="120"/>
                </a:cxn>
                <a:cxn ang="0">
                  <a:pos x="746" y="61"/>
                </a:cxn>
                <a:cxn ang="0">
                  <a:pos x="702" y="67"/>
                </a:cxn>
                <a:cxn ang="0">
                  <a:pos x="665" y="74"/>
                </a:cxn>
                <a:cxn ang="0">
                  <a:pos x="625" y="55"/>
                </a:cxn>
                <a:cxn ang="0">
                  <a:pos x="574" y="0"/>
                </a:cxn>
                <a:cxn ang="0">
                  <a:pos x="555" y="38"/>
                </a:cxn>
                <a:cxn ang="0">
                  <a:pos x="567" y="98"/>
                </a:cxn>
                <a:cxn ang="0">
                  <a:pos x="492" y="92"/>
                </a:cxn>
                <a:cxn ang="0">
                  <a:pos x="430" y="75"/>
                </a:cxn>
                <a:cxn ang="0">
                  <a:pos x="387" y="89"/>
                </a:cxn>
                <a:cxn ang="0">
                  <a:pos x="333" y="81"/>
                </a:cxn>
                <a:cxn ang="0">
                  <a:pos x="202" y="42"/>
                </a:cxn>
                <a:cxn ang="0">
                  <a:pos x="138" y="40"/>
                </a:cxn>
                <a:cxn ang="0">
                  <a:pos x="61" y="70"/>
                </a:cxn>
                <a:cxn ang="0">
                  <a:pos x="0" y="242"/>
                </a:cxn>
                <a:cxn ang="0">
                  <a:pos x="67" y="253"/>
                </a:cxn>
                <a:cxn ang="0">
                  <a:pos x="124" y="316"/>
                </a:cxn>
                <a:cxn ang="0">
                  <a:pos x="136" y="366"/>
                </a:cxn>
                <a:cxn ang="0">
                  <a:pos x="181" y="413"/>
                </a:cxn>
                <a:cxn ang="0">
                  <a:pos x="224" y="440"/>
                </a:cxn>
                <a:cxn ang="0">
                  <a:pos x="610" y="446"/>
                </a:cxn>
                <a:cxn ang="0">
                  <a:pos x="676" y="453"/>
                </a:cxn>
                <a:cxn ang="0">
                  <a:pos x="705" y="477"/>
                </a:cxn>
                <a:cxn ang="0">
                  <a:pos x="759" y="512"/>
                </a:cxn>
                <a:cxn ang="0">
                  <a:pos x="732" y="553"/>
                </a:cxn>
                <a:cxn ang="0">
                  <a:pos x="772" y="543"/>
                </a:cxn>
                <a:cxn ang="0">
                  <a:pos x="814" y="519"/>
                </a:cxn>
                <a:cxn ang="0">
                  <a:pos x="879" y="498"/>
                </a:cxn>
                <a:cxn ang="0">
                  <a:pos x="928" y="505"/>
                </a:cxn>
              </a:cxnLst>
              <a:rect l="0" t="0" r="r" b="b"/>
              <a:pathLst>
                <a:path w="1071" h="553">
                  <a:moveTo>
                    <a:pt x="928" y="503"/>
                  </a:moveTo>
                  <a:cubicBezTo>
                    <a:pt x="928" y="502"/>
                    <a:pt x="928" y="502"/>
                    <a:pt x="928" y="502"/>
                  </a:cubicBezTo>
                  <a:cubicBezTo>
                    <a:pt x="928" y="502"/>
                    <a:pt x="931" y="502"/>
                    <a:pt x="932" y="502"/>
                  </a:cubicBezTo>
                  <a:cubicBezTo>
                    <a:pt x="935" y="502"/>
                    <a:pt x="946" y="504"/>
                    <a:pt x="950" y="501"/>
                  </a:cubicBezTo>
                  <a:cubicBezTo>
                    <a:pt x="954" y="498"/>
                    <a:pt x="954" y="493"/>
                    <a:pt x="960" y="492"/>
                  </a:cubicBezTo>
                  <a:cubicBezTo>
                    <a:pt x="960" y="498"/>
                    <a:pt x="960" y="499"/>
                    <a:pt x="967" y="499"/>
                  </a:cubicBezTo>
                  <a:cubicBezTo>
                    <a:pt x="957" y="500"/>
                    <a:pt x="941" y="507"/>
                    <a:pt x="941" y="516"/>
                  </a:cubicBezTo>
                  <a:cubicBezTo>
                    <a:pt x="941" y="520"/>
                    <a:pt x="947" y="527"/>
                    <a:pt x="950" y="527"/>
                  </a:cubicBezTo>
                  <a:cubicBezTo>
                    <a:pt x="953" y="527"/>
                    <a:pt x="961" y="516"/>
                    <a:pt x="970" y="513"/>
                  </a:cubicBezTo>
                  <a:cubicBezTo>
                    <a:pt x="972" y="513"/>
                    <a:pt x="1003" y="501"/>
                    <a:pt x="1003" y="497"/>
                  </a:cubicBezTo>
                  <a:cubicBezTo>
                    <a:pt x="1003" y="493"/>
                    <a:pt x="991" y="492"/>
                    <a:pt x="988" y="492"/>
                  </a:cubicBezTo>
                  <a:cubicBezTo>
                    <a:pt x="976" y="492"/>
                    <a:pt x="955" y="480"/>
                    <a:pt x="955" y="469"/>
                  </a:cubicBezTo>
                  <a:cubicBezTo>
                    <a:pt x="955" y="466"/>
                    <a:pt x="959" y="463"/>
                    <a:pt x="960" y="458"/>
                  </a:cubicBezTo>
                  <a:cubicBezTo>
                    <a:pt x="958" y="458"/>
                    <a:pt x="953" y="457"/>
                    <a:pt x="949" y="457"/>
                  </a:cubicBezTo>
                  <a:cubicBezTo>
                    <a:pt x="951" y="453"/>
                    <a:pt x="967" y="451"/>
                    <a:pt x="967" y="442"/>
                  </a:cubicBezTo>
                  <a:cubicBezTo>
                    <a:pt x="967" y="434"/>
                    <a:pt x="954" y="436"/>
                    <a:pt x="944" y="436"/>
                  </a:cubicBezTo>
                  <a:cubicBezTo>
                    <a:pt x="925" y="436"/>
                    <a:pt x="916" y="449"/>
                    <a:pt x="903" y="451"/>
                  </a:cubicBezTo>
                  <a:cubicBezTo>
                    <a:pt x="909" y="439"/>
                    <a:pt x="918" y="443"/>
                    <a:pt x="928" y="433"/>
                  </a:cubicBezTo>
                  <a:cubicBezTo>
                    <a:pt x="934" y="427"/>
                    <a:pt x="929" y="423"/>
                    <a:pt x="939" y="420"/>
                  </a:cubicBezTo>
                  <a:cubicBezTo>
                    <a:pt x="955" y="415"/>
                    <a:pt x="965" y="418"/>
                    <a:pt x="982" y="418"/>
                  </a:cubicBezTo>
                  <a:cubicBezTo>
                    <a:pt x="1004" y="418"/>
                    <a:pt x="1016" y="425"/>
                    <a:pt x="1029" y="408"/>
                  </a:cubicBezTo>
                  <a:cubicBezTo>
                    <a:pt x="1035" y="400"/>
                    <a:pt x="1071" y="398"/>
                    <a:pt x="1071" y="384"/>
                  </a:cubicBezTo>
                  <a:cubicBezTo>
                    <a:pt x="1071" y="374"/>
                    <a:pt x="1067" y="370"/>
                    <a:pt x="1063" y="363"/>
                  </a:cubicBezTo>
                  <a:cubicBezTo>
                    <a:pt x="1060" y="363"/>
                    <a:pt x="1065" y="359"/>
                    <a:pt x="1060" y="356"/>
                  </a:cubicBezTo>
                  <a:cubicBezTo>
                    <a:pt x="1060" y="351"/>
                    <a:pt x="1060" y="351"/>
                    <a:pt x="1060" y="351"/>
                  </a:cubicBezTo>
                  <a:cubicBezTo>
                    <a:pt x="1050" y="357"/>
                    <a:pt x="1029" y="364"/>
                    <a:pt x="1018" y="364"/>
                  </a:cubicBezTo>
                  <a:cubicBezTo>
                    <a:pt x="1017" y="364"/>
                    <a:pt x="1014" y="363"/>
                    <a:pt x="1014" y="362"/>
                  </a:cubicBezTo>
                  <a:cubicBezTo>
                    <a:pt x="1022" y="358"/>
                    <a:pt x="1047" y="354"/>
                    <a:pt x="1050" y="346"/>
                  </a:cubicBezTo>
                  <a:cubicBezTo>
                    <a:pt x="1050" y="344"/>
                    <a:pt x="1046" y="343"/>
                    <a:pt x="1046" y="341"/>
                  </a:cubicBezTo>
                  <a:cubicBezTo>
                    <a:pt x="1035" y="342"/>
                    <a:pt x="1013" y="337"/>
                    <a:pt x="1013" y="322"/>
                  </a:cubicBezTo>
                  <a:cubicBezTo>
                    <a:pt x="1013" y="321"/>
                    <a:pt x="1013" y="321"/>
                    <a:pt x="1013" y="321"/>
                  </a:cubicBezTo>
                  <a:cubicBezTo>
                    <a:pt x="1003" y="321"/>
                    <a:pt x="997" y="315"/>
                    <a:pt x="991" y="310"/>
                  </a:cubicBezTo>
                  <a:cubicBezTo>
                    <a:pt x="994" y="309"/>
                    <a:pt x="998" y="308"/>
                    <a:pt x="998" y="302"/>
                  </a:cubicBezTo>
                  <a:cubicBezTo>
                    <a:pt x="998" y="298"/>
                    <a:pt x="994" y="295"/>
                    <a:pt x="995" y="290"/>
                  </a:cubicBezTo>
                  <a:cubicBezTo>
                    <a:pt x="991" y="289"/>
                    <a:pt x="977" y="280"/>
                    <a:pt x="980" y="272"/>
                  </a:cubicBezTo>
                  <a:cubicBezTo>
                    <a:pt x="985" y="262"/>
                    <a:pt x="966" y="259"/>
                    <a:pt x="965" y="247"/>
                  </a:cubicBezTo>
                  <a:cubicBezTo>
                    <a:pt x="964" y="247"/>
                    <a:pt x="959" y="243"/>
                    <a:pt x="958" y="242"/>
                  </a:cubicBezTo>
                  <a:cubicBezTo>
                    <a:pt x="954" y="244"/>
                    <a:pt x="947" y="248"/>
                    <a:pt x="947" y="254"/>
                  </a:cubicBezTo>
                  <a:cubicBezTo>
                    <a:pt x="947" y="261"/>
                    <a:pt x="933" y="277"/>
                    <a:pt x="922" y="277"/>
                  </a:cubicBezTo>
                  <a:cubicBezTo>
                    <a:pt x="914" y="277"/>
                    <a:pt x="913" y="267"/>
                    <a:pt x="908" y="267"/>
                  </a:cubicBezTo>
                  <a:cubicBezTo>
                    <a:pt x="900" y="267"/>
                    <a:pt x="897" y="246"/>
                    <a:pt x="896" y="236"/>
                  </a:cubicBezTo>
                  <a:cubicBezTo>
                    <a:pt x="894" y="224"/>
                    <a:pt x="870" y="233"/>
                    <a:pt x="870" y="216"/>
                  </a:cubicBezTo>
                  <a:cubicBezTo>
                    <a:pt x="858" y="215"/>
                    <a:pt x="855" y="200"/>
                    <a:pt x="843" y="200"/>
                  </a:cubicBezTo>
                  <a:cubicBezTo>
                    <a:pt x="837" y="200"/>
                    <a:pt x="837" y="204"/>
                    <a:pt x="831" y="204"/>
                  </a:cubicBezTo>
                  <a:cubicBezTo>
                    <a:pt x="818" y="204"/>
                    <a:pt x="810" y="197"/>
                    <a:pt x="797" y="197"/>
                  </a:cubicBezTo>
                  <a:cubicBezTo>
                    <a:pt x="791" y="197"/>
                    <a:pt x="784" y="200"/>
                    <a:pt x="784" y="208"/>
                  </a:cubicBezTo>
                  <a:cubicBezTo>
                    <a:pt x="784" y="212"/>
                    <a:pt x="800" y="218"/>
                    <a:pt x="786" y="227"/>
                  </a:cubicBezTo>
                  <a:cubicBezTo>
                    <a:pt x="780" y="231"/>
                    <a:pt x="794" y="241"/>
                    <a:pt x="794" y="247"/>
                  </a:cubicBezTo>
                  <a:cubicBezTo>
                    <a:pt x="796" y="260"/>
                    <a:pt x="783" y="264"/>
                    <a:pt x="778" y="266"/>
                  </a:cubicBezTo>
                  <a:cubicBezTo>
                    <a:pt x="788" y="283"/>
                    <a:pt x="803" y="289"/>
                    <a:pt x="803" y="318"/>
                  </a:cubicBezTo>
                  <a:cubicBezTo>
                    <a:pt x="803" y="326"/>
                    <a:pt x="777" y="346"/>
                    <a:pt x="768" y="347"/>
                  </a:cubicBezTo>
                  <a:cubicBezTo>
                    <a:pt x="783" y="355"/>
                    <a:pt x="777" y="379"/>
                    <a:pt x="783" y="387"/>
                  </a:cubicBezTo>
                  <a:cubicBezTo>
                    <a:pt x="782" y="389"/>
                    <a:pt x="776" y="392"/>
                    <a:pt x="775" y="397"/>
                  </a:cubicBezTo>
                  <a:cubicBezTo>
                    <a:pt x="770" y="397"/>
                    <a:pt x="766" y="406"/>
                    <a:pt x="762" y="403"/>
                  </a:cubicBezTo>
                  <a:cubicBezTo>
                    <a:pt x="751" y="394"/>
                    <a:pt x="736" y="380"/>
                    <a:pt x="736" y="367"/>
                  </a:cubicBezTo>
                  <a:cubicBezTo>
                    <a:pt x="736" y="353"/>
                    <a:pt x="738" y="342"/>
                    <a:pt x="726" y="334"/>
                  </a:cubicBezTo>
                  <a:cubicBezTo>
                    <a:pt x="697" y="334"/>
                    <a:pt x="697" y="334"/>
                    <a:pt x="697" y="334"/>
                  </a:cubicBezTo>
                  <a:cubicBezTo>
                    <a:pt x="681" y="322"/>
                    <a:pt x="662" y="315"/>
                    <a:pt x="643" y="308"/>
                  </a:cubicBezTo>
                  <a:cubicBezTo>
                    <a:pt x="640" y="306"/>
                    <a:pt x="629" y="299"/>
                    <a:pt x="623" y="299"/>
                  </a:cubicBezTo>
                  <a:cubicBezTo>
                    <a:pt x="617" y="299"/>
                    <a:pt x="614" y="306"/>
                    <a:pt x="607" y="306"/>
                  </a:cubicBezTo>
                  <a:cubicBezTo>
                    <a:pt x="607" y="295"/>
                    <a:pt x="600" y="270"/>
                    <a:pt x="590" y="270"/>
                  </a:cubicBezTo>
                  <a:cubicBezTo>
                    <a:pt x="586" y="270"/>
                    <a:pt x="584" y="274"/>
                    <a:pt x="579" y="275"/>
                  </a:cubicBezTo>
                  <a:cubicBezTo>
                    <a:pt x="581" y="269"/>
                    <a:pt x="579" y="268"/>
                    <a:pt x="579" y="255"/>
                  </a:cubicBezTo>
                  <a:cubicBezTo>
                    <a:pt x="579" y="237"/>
                    <a:pt x="584" y="227"/>
                    <a:pt x="595" y="216"/>
                  </a:cubicBezTo>
                  <a:cubicBezTo>
                    <a:pt x="598" y="213"/>
                    <a:pt x="606" y="196"/>
                    <a:pt x="609" y="194"/>
                  </a:cubicBezTo>
                  <a:cubicBezTo>
                    <a:pt x="617" y="192"/>
                    <a:pt x="630" y="196"/>
                    <a:pt x="630" y="186"/>
                  </a:cubicBezTo>
                  <a:cubicBezTo>
                    <a:pt x="630" y="179"/>
                    <a:pt x="613" y="178"/>
                    <a:pt x="607" y="175"/>
                  </a:cubicBezTo>
                  <a:cubicBezTo>
                    <a:pt x="611" y="176"/>
                    <a:pt x="597" y="167"/>
                    <a:pt x="633" y="178"/>
                  </a:cubicBezTo>
                  <a:cubicBezTo>
                    <a:pt x="643" y="181"/>
                    <a:pt x="637" y="169"/>
                    <a:pt x="642" y="169"/>
                  </a:cubicBezTo>
                  <a:cubicBezTo>
                    <a:pt x="643" y="169"/>
                    <a:pt x="647" y="169"/>
                    <a:pt x="652" y="169"/>
                  </a:cubicBezTo>
                  <a:cubicBezTo>
                    <a:pt x="662" y="169"/>
                    <a:pt x="668" y="158"/>
                    <a:pt x="675" y="153"/>
                  </a:cubicBezTo>
                  <a:cubicBezTo>
                    <a:pt x="675" y="146"/>
                    <a:pt x="675" y="146"/>
                    <a:pt x="675" y="146"/>
                  </a:cubicBezTo>
                  <a:cubicBezTo>
                    <a:pt x="660" y="142"/>
                    <a:pt x="645" y="145"/>
                    <a:pt x="639" y="131"/>
                  </a:cubicBezTo>
                  <a:cubicBezTo>
                    <a:pt x="639" y="131"/>
                    <a:pt x="643" y="131"/>
                    <a:pt x="647" y="131"/>
                  </a:cubicBezTo>
                  <a:cubicBezTo>
                    <a:pt x="652" y="135"/>
                    <a:pt x="658" y="141"/>
                    <a:pt x="666" y="141"/>
                  </a:cubicBezTo>
                  <a:cubicBezTo>
                    <a:pt x="673" y="141"/>
                    <a:pt x="686" y="132"/>
                    <a:pt x="686" y="127"/>
                  </a:cubicBezTo>
                  <a:cubicBezTo>
                    <a:pt x="686" y="125"/>
                    <a:pt x="680" y="117"/>
                    <a:pt x="683" y="117"/>
                  </a:cubicBezTo>
                  <a:cubicBezTo>
                    <a:pt x="693" y="117"/>
                    <a:pt x="696" y="126"/>
                    <a:pt x="703" y="126"/>
                  </a:cubicBezTo>
                  <a:cubicBezTo>
                    <a:pt x="707" y="126"/>
                    <a:pt x="709" y="123"/>
                    <a:pt x="717" y="123"/>
                  </a:cubicBezTo>
                  <a:cubicBezTo>
                    <a:pt x="715" y="120"/>
                    <a:pt x="717" y="112"/>
                    <a:pt x="722" y="120"/>
                  </a:cubicBezTo>
                  <a:cubicBezTo>
                    <a:pt x="725" y="125"/>
                    <a:pt x="748" y="105"/>
                    <a:pt x="748" y="100"/>
                  </a:cubicBezTo>
                  <a:cubicBezTo>
                    <a:pt x="748" y="96"/>
                    <a:pt x="738" y="91"/>
                    <a:pt x="738" y="89"/>
                  </a:cubicBezTo>
                  <a:cubicBezTo>
                    <a:pt x="738" y="85"/>
                    <a:pt x="732" y="78"/>
                    <a:pt x="746" y="72"/>
                  </a:cubicBezTo>
                  <a:cubicBezTo>
                    <a:pt x="748" y="68"/>
                    <a:pt x="746" y="68"/>
                    <a:pt x="746" y="61"/>
                  </a:cubicBezTo>
                  <a:cubicBezTo>
                    <a:pt x="732" y="61"/>
                    <a:pt x="735" y="50"/>
                    <a:pt x="717" y="50"/>
                  </a:cubicBezTo>
                  <a:cubicBezTo>
                    <a:pt x="713" y="49"/>
                    <a:pt x="710" y="47"/>
                    <a:pt x="706" y="47"/>
                  </a:cubicBezTo>
                  <a:cubicBezTo>
                    <a:pt x="701" y="47"/>
                    <a:pt x="695" y="50"/>
                    <a:pt x="695" y="55"/>
                  </a:cubicBezTo>
                  <a:cubicBezTo>
                    <a:pt x="695" y="61"/>
                    <a:pt x="702" y="63"/>
                    <a:pt x="702" y="67"/>
                  </a:cubicBezTo>
                  <a:cubicBezTo>
                    <a:pt x="702" y="72"/>
                    <a:pt x="692" y="72"/>
                    <a:pt x="689" y="76"/>
                  </a:cubicBezTo>
                  <a:cubicBezTo>
                    <a:pt x="686" y="84"/>
                    <a:pt x="687" y="90"/>
                    <a:pt x="681" y="98"/>
                  </a:cubicBezTo>
                  <a:cubicBezTo>
                    <a:pt x="671" y="110"/>
                    <a:pt x="658" y="90"/>
                    <a:pt x="658" y="85"/>
                  </a:cubicBezTo>
                  <a:cubicBezTo>
                    <a:pt x="658" y="79"/>
                    <a:pt x="665" y="81"/>
                    <a:pt x="665" y="74"/>
                  </a:cubicBezTo>
                  <a:cubicBezTo>
                    <a:pt x="665" y="71"/>
                    <a:pt x="652" y="59"/>
                    <a:pt x="649" y="59"/>
                  </a:cubicBezTo>
                  <a:cubicBezTo>
                    <a:pt x="636" y="59"/>
                    <a:pt x="645" y="78"/>
                    <a:pt x="631" y="78"/>
                  </a:cubicBezTo>
                  <a:cubicBezTo>
                    <a:pt x="631" y="70"/>
                    <a:pt x="630" y="65"/>
                    <a:pt x="621" y="60"/>
                  </a:cubicBezTo>
                  <a:cubicBezTo>
                    <a:pt x="622" y="58"/>
                    <a:pt x="623" y="57"/>
                    <a:pt x="625" y="55"/>
                  </a:cubicBezTo>
                  <a:cubicBezTo>
                    <a:pt x="618" y="51"/>
                    <a:pt x="609" y="55"/>
                    <a:pt x="603" y="48"/>
                  </a:cubicBezTo>
                  <a:cubicBezTo>
                    <a:pt x="606" y="47"/>
                    <a:pt x="614" y="44"/>
                    <a:pt x="614" y="38"/>
                  </a:cubicBezTo>
                  <a:cubicBezTo>
                    <a:pt x="614" y="29"/>
                    <a:pt x="601" y="30"/>
                    <a:pt x="601" y="23"/>
                  </a:cubicBezTo>
                  <a:cubicBezTo>
                    <a:pt x="601" y="10"/>
                    <a:pt x="591" y="1"/>
                    <a:pt x="574" y="0"/>
                  </a:cubicBezTo>
                  <a:cubicBezTo>
                    <a:pt x="565" y="0"/>
                    <a:pt x="569" y="6"/>
                    <a:pt x="569" y="10"/>
                  </a:cubicBezTo>
                  <a:cubicBezTo>
                    <a:pt x="564" y="11"/>
                    <a:pt x="557" y="10"/>
                    <a:pt x="557" y="17"/>
                  </a:cubicBezTo>
                  <a:cubicBezTo>
                    <a:pt x="557" y="21"/>
                    <a:pt x="561" y="23"/>
                    <a:pt x="561" y="28"/>
                  </a:cubicBezTo>
                  <a:cubicBezTo>
                    <a:pt x="561" y="32"/>
                    <a:pt x="555" y="32"/>
                    <a:pt x="555" y="38"/>
                  </a:cubicBezTo>
                  <a:cubicBezTo>
                    <a:pt x="555" y="52"/>
                    <a:pt x="585" y="44"/>
                    <a:pt x="585" y="59"/>
                  </a:cubicBezTo>
                  <a:cubicBezTo>
                    <a:pt x="585" y="61"/>
                    <a:pt x="581" y="72"/>
                    <a:pt x="581" y="72"/>
                  </a:cubicBezTo>
                  <a:cubicBezTo>
                    <a:pt x="584" y="70"/>
                    <a:pt x="587" y="69"/>
                    <a:pt x="591" y="67"/>
                  </a:cubicBezTo>
                  <a:cubicBezTo>
                    <a:pt x="596" y="85"/>
                    <a:pt x="567" y="77"/>
                    <a:pt x="567" y="98"/>
                  </a:cubicBezTo>
                  <a:cubicBezTo>
                    <a:pt x="553" y="102"/>
                    <a:pt x="564" y="88"/>
                    <a:pt x="561" y="83"/>
                  </a:cubicBezTo>
                  <a:cubicBezTo>
                    <a:pt x="559" y="81"/>
                    <a:pt x="547" y="78"/>
                    <a:pt x="541" y="78"/>
                  </a:cubicBezTo>
                  <a:cubicBezTo>
                    <a:pt x="533" y="78"/>
                    <a:pt x="530" y="82"/>
                    <a:pt x="530" y="92"/>
                  </a:cubicBezTo>
                  <a:cubicBezTo>
                    <a:pt x="522" y="91"/>
                    <a:pt x="517" y="92"/>
                    <a:pt x="492" y="92"/>
                  </a:cubicBezTo>
                  <a:cubicBezTo>
                    <a:pt x="468" y="92"/>
                    <a:pt x="441" y="83"/>
                    <a:pt x="435" y="65"/>
                  </a:cubicBezTo>
                  <a:cubicBezTo>
                    <a:pt x="427" y="67"/>
                    <a:pt x="400" y="68"/>
                    <a:pt x="400" y="78"/>
                  </a:cubicBezTo>
                  <a:cubicBezTo>
                    <a:pt x="400" y="81"/>
                    <a:pt x="403" y="82"/>
                    <a:pt x="406" y="82"/>
                  </a:cubicBezTo>
                  <a:cubicBezTo>
                    <a:pt x="413" y="82"/>
                    <a:pt x="425" y="79"/>
                    <a:pt x="430" y="75"/>
                  </a:cubicBezTo>
                  <a:cubicBezTo>
                    <a:pt x="432" y="90"/>
                    <a:pt x="409" y="78"/>
                    <a:pt x="409" y="93"/>
                  </a:cubicBezTo>
                  <a:cubicBezTo>
                    <a:pt x="409" y="96"/>
                    <a:pt x="414" y="106"/>
                    <a:pt x="412" y="106"/>
                  </a:cubicBezTo>
                  <a:cubicBezTo>
                    <a:pt x="403" y="106"/>
                    <a:pt x="401" y="95"/>
                    <a:pt x="394" y="92"/>
                  </a:cubicBezTo>
                  <a:cubicBezTo>
                    <a:pt x="387" y="89"/>
                    <a:pt x="387" y="89"/>
                    <a:pt x="387" y="89"/>
                  </a:cubicBezTo>
                  <a:cubicBezTo>
                    <a:pt x="377" y="89"/>
                    <a:pt x="370" y="89"/>
                    <a:pt x="359" y="89"/>
                  </a:cubicBezTo>
                  <a:cubicBezTo>
                    <a:pt x="350" y="89"/>
                    <a:pt x="344" y="92"/>
                    <a:pt x="335" y="93"/>
                  </a:cubicBezTo>
                  <a:cubicBezTo>
                    <a:pt x="317" y="93"/>
                    <a:pt x="317" y="87"/>
                    <a:pt x="317" y="86"/>
                  </a:cubicBezTo>
                  <a:cubicBezTo>
                    <a:pt x="317" y="82"/>
                    <a:pt x="331" y="83"/>
                    <a:pt x="333" y="81"/>
                  </a:cubicBezTo>
                  <a:cubicBezTo>
                    <a:pt x="321" y="64"/>
                    <a:pt x="323" y="66"/>
                    <a:pt x="298" y="68"/>
                  </a:cubicBezTo>
                  <a:cubicBezTo>
                    <a:pt x="271" y="70"/>
                    <a:pt x="258" y="48"/>
                    <a:pt x="231" y="48"/>
                  </a:cubicBezTo>
                  <a:cubicBezTo>
                    <a:pt x="223" y="48"/>
                    <a:pt x="219" y="54"/>
                    <a:pt x="212" y="54"/>
                  </a:cubicBezTo>
                  <a:cubicBezTo>
                    <a:pt x="207" y="54"/>
                    <a:pt x="202" y="46"/>
                    <a:pt x="202" y="42"/>
                  </a:cubicBezTo>
                  <a:cubicBezTo>
                    <a:pt x="193" y="44"/>
                    <a:pt x="193" y="54"/>
                    <a:pt x="184" y="54"/>
                  </a:cubicBezTo>
                  <a:cubicBezTo>
                    <a:pt x="176" y="54"/>
                    <a:pt x="164" y="34"/>
                    <a:pt x="161" y="34"/>
                  </a:cubicBezTo>
                  <a:cubicBezTo>
                    <a:pt x="153" y="34"/>
                    <a:pt x="156" y="47"/>
                    <a:pt x="146" y="47"/>
                  </a:cubicBezTo>
                  <a:cubicBezTo>
                    <a:pt x="143" y="47"/>
                    <a:pt x="140" y="44"/>
                    <a:pt x="138" y="40"/>
                  </a:cubicBezTo>
                  <a:cubicBezTo>
                    <a:pt x="125" y="44"/>
                    <a:pt x="120" y="44"/>
                    <a:pt x="108" y="49"/>
                  </a:cubicBezTo>
                  <a:cubicBezTo>
                    <a:pt x="103" y="50"/>
                    <a:pt x="91" y="59"/>
                    <a:pt x="87" y="55"/>
                  </a:cubicBezTo>
                  <a:cubicBezTo>
                    <a:pt x="76" y="44"/>
                    <a:pt x="78" y="58"/>
                    <a:pt x="74" y="58"/>
                  </a:cubicBezTo>
                  <a:cubicBezTo>
                    <a:pt x="45" y="59"/>
                    <a:pt x="65" y="70"/>
                    <a:pt x="61" y="70"/>
                  </a:cubicBezTo>
                  <a:cubicBezTo>
                    <a:pt x="50" y="70"/>
                    <a:pt x="30" y="67"/>
                    <a:pt x="12" y="56"/>
                  </a:cubicBezTo>
                  <a:cubicBezTo>
                    <a:pt x="11" y="56"/>
                    <a:pt x="6" y="52"/>
                    <a:pt x="6" y="51"/>
                  </a:cubicBezTo>
                  <a:cubicBezTo>
                    <a:pt x="3" y="52"/>
                    <a:pt x="5" y="52"/>
                    <a:pt x="0" y="5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6" y="247"/>
                    <a:pt x="19" y="240"/>
                    <a:pt x="25" y="248"/>
                  </a:cubicBezTo>
                  <a:cubicBezTo>
                    <a:pt x="29" y="254"/>
                    <a:pt x="38" y="266"/>
                    <a:pt x="47" y="266"/>
                  </a:cubicBezTo>
                  <a:cubicBezTo>
                    <a:pt x="53" y="266"/>
                    <a:pt x="53" y="257"/>
                    <a:pt x="59" y="255"/>
                  </a:cubicBezTo>
                  <a:cubicBezTo>
                    <a:pt x="62" y="254"/>
                    <a:pt x="64" y="255"/>
                    <a:pt x="67" y="253"/>
                  </a:cubicBezTo>
                  <a:cubicBezTo>
                    <a:pt x="81" y="266"/>
                    <a:pt x="87" y="271"/>
                    <a:pt x="99" y="288"/>
                  </a:cubicBezTo>
                  <a:cubicBezTo>
                    <a:pt x="100" y="290"/>
                    <a:pt x="103" y="291"/>
                    <a:pt x="105" y="295"/>
                  </a:cubicBezTo>
                  <a:cubicBezTo>
                    <a:pt x="106" y="300"/>
                    <a:pt x="108" y="306"/>
                    <a:pt x="113" y="311"/>
                  </a:cubicBezTo>
                  <a:cubicBezTo>
                    <a:pt x="116" y="314"/>
                    <a:pt x="121" y="313"/>
                    <a:pt x="124" y="316"/>
                  </a:cubicBezTo>
                  <a:cubicBezTo>
                    <a:pt x="128" y="320"/>
                    <a:pt x="135" y="322"/>
                    <a:pt x="135" y="332"/>
                  </a:cubicBezTo>
                  <a:cubicBezTo>
                    <a:pt x="135" y="336"/>
                    <a:pt x="129" y="337"/>
                    <a:pt x="129" y="340"/>
                  </a:cubicBezTo>
                  <a:cubicBezTo>
                    <a:pt x="129" y="343"/>
                    <a:pt x="132" y="344"/>
                    <a:pt x="132" y="347"/>
                  </a:cubicBezTo>
                  <a:cubicBezTo>
                    <a:pt x="132" y="352"/>
                    <a:pt x="130" y="364"/>
                    <a:pt x="136" y="366"/>
                  </a:cubicBezTo>
                  <a:cubicBezTo>
                    <a:pt x="140" y="367"/>
                    <a:pt x="143" y="367"/>
                    <a:pt x="146" y="370"/>
                  </a:cubicBezTo>
                  <a:cubicBezTo>
                    <a:pt x="150" y="373"/>
                    <a:pt x="145" y="379"/>
                    <a:pt x="150" y="383"/>
                  </a:cubicBezTo>
                  <a:cubicBezTo>
                    <a:pt x="150" y="383"/>
                    <a:pt x="162" y="390"/>
                    <a:pt x="162" y="391"/>
                  </a:cubicBezTo>
                  <a:cubicBezTo>
                    <a:pt x="165" y="401"/>
                    <a:pt x="166" y="413"/>
                    <a:pt x="181" y="413"/>
                  </a:cubicBezTo>
                  <a:cubicBezTo>
                    <a:pt x="183" y="422"/>
                    <a:pt x="199" y="416"/>
                    <a:pt x="202" y="428"/>
                  </a:cubicBezTo>
                  <a:cubicBezTo>
                    <a:pt x="204" y="432"/>
                    <a:pt x="215" y="433"/>
                    <a:pt x="219" y="437"/>
                  </a:cubicBezTo>
                  <a:cubicBezTo>
                    <a:pt x="220" y="438"/>
                    <a:pt x="222" y="439"/>
                    <a:pt x="224" y="440"/>
                  </a:cubicBezTo>
                  <a:cubicBezTo>
                    <a:pt x="224" y="440"/>
                    <a:pt x="224" y="440"/>
                    <a:pt x="224" y="440"/>
                  </a:cubicBezTo>
                  <a:cubicBezTo>
                    <a:pt x="577" y="440"/>
                    <a:pt x="577" y="440"/>
                    <a:pt x="577" y="440"/>
                  </a:cubicBezTo>
                  <a:cubicBezTo>
                    <a:pt x="577" y="435"/>
                    <a:pt x="577" y="435"/>
                    <a:pt x="577" y="435"/>
                  </a:cubicBezTo>
                  <a:cubicBezTo>
                    <a:pt x="583" y="439"/>
                    <a:pt x="582" y="443"/>
                    <a:pt x="588" y="446"/>
                  </a:cubicBezTo>
                  <a:cubicBezTo>
                    <a:pt x="610" y="446"/>
                    <a:pt x="610" y="446"/>
                    <a:pt x="610" y="446"/>
                  </a:cubicBezTo>
                  <a:cubicBezTo>
                    <a:pt x="619" y="455"/>
                    <a:pt x="630" y="455"/>
                    <a:pt x="647" y="455"/>
                  </a:cubicBezTo>
                  <a:cubicBezTo>
                    <a:pt x="652" y="453"/>
                    <a:pt x="653" y="455"/>
                    <a:pt x="658" y="452"/>
                  </a:cubicBezTo>
                  <a:cubicBezTo>
                    <a:pt x="662" y="450"/>
                    <a:pt x="661" y="443"/>
                    <a:pt x="665" y="443"/>
                  </a:cubicBezTo>
                  <a:cubicBezTo>
                    <a:pt x="670" y="443"/>
                    <a:pt x="674" y="451"/>
                    <a:pt x="676" y="453"/>
                  </a:cubicBezTo>
                  <a:cubicBezTo>
                    <a:pt x="677" y="451"/>
                    <a:pt x="676" y="448"/>
                    <a:pt x="676" y="447"/>
                  </a:cubicBezTo>
                  <a:cubicBezTo>
                    <a:pt x="677" y="447"/>
                    <a:pt x="678" y="447"/>
                    <a:pt x="680" y="447"/>
                  </a:cubicBezTo>
                  <a:cubicBezTo>
                    <a:pt x="682" y="447"/>
                    <a:pt x="701" y="462"/>
                    <a:pt x="702" y="463"/>
                  </a:cubicBezTo>
                  <a:cubicBezTo>
                    <a:pt x="704" y="469"/>
                    <a:pt x="702" y="473"/>
                    <a:pt x="705" y="477"/>
                  </a:cubicBezTo>
                  <a:cubicBezTo>
                    <a:pt x="715" y="487"/>
                    <a:pt x="729" y="485"/>
                    <a:pt x="740" y="492"/>
                  </a:cubicBezTo>
                  <a:cubicBezTo>
                    <a:pt x="752" y="492"/>
                    <a:pt x="752" y="492"/>
                    <a:pt x="752" y="492"/>
                  </a:cubicBezTo>
                  <a:cubicBezTo>
                    <a:pt x="757" y="495"/>
                    <a:pt x="763" y="500"/>
                    <a:pt x="763" y="506"/>
                  </a:cubicBezTo>
                  <a:cubicBezTo>
                    <a:pt x="763" y="509"/>
                    <a:pt x="762" y="512"/>
                    <a:pt x="759" y="512"/>
                  </a:cubicBezTo>
                  <a:cubicBezTo>
                    <a:pt x="754" y="512"/>
                    <a:pt x="748" y="506"/>
                    <a:pt x="747" y="504"/>
                  </a:cubicBezTo>
                  <a:cubicBezTo>
                    <a:pt x="745" y="511"/>
                    <a:pt x="741" y="532"/>
                    <a:pt x="735" y="532"/>
                  </a:cubicBezTo>
                  <a:cubicBezTo>
                    <a:pt x="730" y="538"/>
                    <a:pt x="725" y="541"/>
                    <a:pt x="725" y="547"/>
                  </a:cubicBezTo>
                  <a:cubicBezTo>
                    <a:pt x="726" y="549"/>
                    <a:pt x="729" y="553"/>
                    <a:pt x="732" y="553"/>
                  </a:cubicBezTo>
                  <a:cubicBezTo>
                    <a:pt x="736" y="553"/>
                    <a:pt x="736" y="550"/>
                    <a:pt x="738" y="548"/>
                  </a:cubicBezTo>
                  <a:cubicBezTo>
                    <a:pt x="742" y="544"/>
                    <a:pt x="748" y="545"/>
                    <a:pt x="755" y="545"/>
                  </a:cubicBezTo>
                  <a:cubicBezTo>
                    <a:pt x="760" y="545"/>
                    <a:pt x="763" y="548"/>
                    <a:pt x="765" y="546"/>
                  </a:cubicBezTo>
                  <a:cubicBezTo>
                    <a:pt x="768" y="545"/>
                    <a:pt x="770" y="544"/>
                    <a:pt x="772" y="543"/>
                  </a:cubicBezTo>
                  <a:cubicBezTo>
                    <a:pt x="772" y="540"/>
                    <a:pt x="771" y="538"/>
                    <a:pt x="770" y="536"/>
                  </a:cubicBezTo>
                  <a:cubicBezTo>
                    <a:pt x="769" y="534"/>
                    <a:pt x="767" y="533"/>
                    <a:pt x="767" y="531"/>
                  </a:cubicBezTo>
                  <a:cubicBezTo>
                    <a:pt x="767" y="529"/>
                    <a:pt x="771" y="528"/>
                    <a:pt x="773" y="528"/>
                  </a:cubicBezTo>
                  <a:cubicBezTo>
                    <a:pt x="782" y="525"/>
                    <a:pt x="803" y="519"/>
                    <a:pt x="814" y="519"/>
                  </a:cubicBezTo>
                  <a:cubicBezTo>
                    <a:pt x="815" y="519"/>
                    <a:pt x="831" y="503"/>
                    <a:pt x="834" y="501"/>
                  </a:cubicBezTo>
                  <a:cubicBezTo>
                    <a:pt x="836" y="499"/>
                    <a:pt x="847" y="500"/>
                    <a:pt x="857" y="500"/>
                  </a:cubicBezTo>
                  <a:cubicBezTo>
                    <a:pt x="861" y="500"/>
                    <a:pt x="864" y="500"/>
                    <a:pt x="868" y="500"/>
                  </a:cubicBezTo>
                  <a:cubicBezTo>
                    <a:pt x="872" y="500"/>
                    <a:pt x="876" y="498"/>
                    <a:pt x="879" y="498"/>
                  </a:cubicBezTo>
                  <a:cubicBezTo>
                    <a:pt x="884" y="497"/>
                    <a:pt x="882" y="496"/>
                    <a:pt x="884" y="494"/>
                  </a:cubicBezTo>
                  <a:cubicBezTo>
                    <a:pt x="892" y="486"/>
                    <a:pt x="892" y="471"/>
                    <a:pt x="903" y="463"/>
                  </a:cubicBezTo>
                  <a:cubicBezTo>
                    <a:pt x="908" y="470"/>
                    <a:pt x="916" y="460"/>
                    <a:pt x="920" y="467"/>
                  </a:cubicBezTo>
                  <a:cubicBezTo>
                    <a:pt x="926" y="478"/>
                    <a:pt x="922" y="494"/>
                    <a:pt x="928" y="505"/>
                  </a:cubicBezTo>
                  <a:lnTo>
                    <a:pt x="928" y="5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41" name="îṩḻîḑê"/>
            <p:cNvSpPr/>
            <p:nvPr/>
          </p:nvSpPr>
          <p:spPr bwMode="auto">
            <a:xfrm>
              <a:off x="2046000" y="1754662"/>
              <a:ext cx="779965" cy="571557"/>
            </a:xfrm>
            <a:custGeom>
              <a:avLst/>
              <a:gdLst/>
              <a:ahLst/>
              <a:cxnLst>
                <a:cxn ang="0">
                  <a:pos x="334" y="228"/>
                </a:cxn>
                <a:cxn ang="0">
                  <a:pos x="381" y="252"/>
                </a:cxn>
                <a:cxn ang="0">
                  <a:pos x="401" y="239"/>
                </a:cxn>
                <a:cxn ang="0">
                  <a:pos x="439" y="281"/>
                </a:cxn>
                <a:cxn ang="0">
                  <a:pos x="458" y="302"/>
                </a:cxn>
                <a:cxn ang="0">
                  <a:pos x="463" y="326"/>
                </a:cxn>
                <a:cxn ang="0">
                  <a:pos x="440" y="314"/>
                </a:cxn>
                <a:cxn ang="0">
                  <a:pos x="427" y="300"/>
                </a:cxn>
                <a:cxn ang="0">
                  <a:pos x="426" y="286"/>
                </a:cxn>
                <a:cxn ang="0">
                  <a:pos x="414" y="286"/>
                </a:cxn>
                <a:cxn ang="0">
                  <a:pos x="412" y="270"/>
                </a:cxn>
                <a:cxn ang="0">
                  <a:pos x="390" y="261"/>
                </a:cxn>
                <a:cxn ang="0">
                  <a:pos x="363" y="252"/>
                </a:cxn>
                <a:cxn ang="0">
                  <a:pos x="299" y="236"/>
                </a:cxn>
                <a:cxn ang="0">
                  <a:pos x="240" y="221"/>
                </a:cxn>
                <a:cxn ang="0">
                  <a:pos x="200" y="252"/>
                </a:cxn>
                <a:cxn ang="0">
                  <a:pos x="199" y="245"/>
                </a:cxn>
                <a:cxn ang="0">
                  <a:pos x="218" y="219"/>
                </a:cxn>
                <a:cxn ang="0">
                  <a:pos x="213" y="214"/>
                </a:cxn>
                <a:cxn ang="0">
                  <a:pos x="173" y="260"/>
                </a:cxn>
                <a:cxn ang="0">
                  <a:pos x="143" y="288"/>
                </a:cxn>
                <a:cxn ang="0">
                  <a:pos x="79" y="322"/>
                </a:cxn>
                <a:cxn ang="0">
                  <a:pos x="57" y="328"/>
                </a:cxn>
                <a:cxn ang="0">
                  <a:pos x="92" y="307"/>
                </a:cxn>
                <a:cxn ang="0">
                  <a:pos x="148" y="256"/>
                </a:cxn>
                <a:cxn ang="0">
                  <a:pos x="125" y="262"/>
                </a:cxn>
                <a:cxn ang="0">
                  <a:pos x="110" y="266"/>
                </a:cxn>
                <a:cxn ang="0">
                  <a:pos x="88" y="261"/>
                </a:cxn>
                <a:cxn ang="0">
                  <a:pos x="76" y="264"/>
                </a:cxn>
                <a:cxn ang="0">
                  <a:pos x="72" y="244"/>
                </a:cxn>
                <a:cxn ang="0">
                  <a:pos x="60" y="245"/>
                </a:cxn>
                <a:cxn ang="0">
                  <a:pos x="37" y="224"/>
                </a:cxn>
                <a:cxn ang="0">
                  <a:pos x="52" y="180"/>
                </a:cxn>
                <a:cxn ang="0">
                  <a:pos x="79" y="152"/>
                </a:cxn>
                <a:cxn ang="0">
                  <a:pos x="85" y="145"/>
                </a:cxn>
                <a:cxn ang="0">
                  <a:pos x="60" y="153"/>
                </a:cxn>
                <a:cxn ang="0">
                  <a:pos x="18" y="150"/>
                </a:cxn>
                <a:cxn ang="0">
                  <a:pos x="13" y="133"/>
                </a:cxn>
                <a:cxn ang="0">
                  <a:pos x="40" y="106"/>
                </a:cxn>
                <a:cxn ang="0">
                  <a:pos x="64" y="116"/>
                </a:cxn>
                <a:cxn ang="0">
                  <a:pos x="50" y="95"/>
                </a:cxn>
                <a:cxn ang="0">
                  <a:pos x="13" y="68"/>
                </a:cxn>
                <a:cxn ang="0">
                  <a:pos x="44" y="56"/>
                </a:cxn>
                <a:cxn ang="0">
                  <a:pos x="117" y="13"/>
                </a:cxn>
                <a:cxn ang="0">
                  <a:pos x="150" y="7"/>
                </a:cxn>
                <a:cxn ang="0">
                  <a:pos x="157" y="7"/>
                </a:cxn>
                <a:cxn ang="0">
                  <a:pos x="189" y="11"/>
                </a:cxn>
                <a:cxn ang="0">
                  <a:pos x="236" y="20"/>
                </a:cxn>
                <a:cxn ang="0">
                  <a:pos x="307" y="28"/>
                </a:cxn>
                <a:cxn ang="0">
                  <a:pos x="334" y="36"/>
                </a:cxn>
              </a:cxnLst>
              <a:rect l="0" t="0" r="r" b="b"/>
              <a:pathLst>
                <a:path w="469" h="343">
                  <a:moveTo>
                    <a:pt x="334" y="37"/>
                  </a:moveTo>
                  <a:cubicBezTo>
                    <a:pt x="334" y="228"/>
                    <a:pt x="334" y="228"/>
                    <a:pt x="334" y="228"/>
                  </a:cubicBezTo>
                  <a:cubicBezTo>
                    <a:pt x="340" y="233"/>
                    <a:pt x="353" y="226"/>
                    <a:pt x="359" y="234"/>
                  </a:cubicBezTo>
                  <a:cubicBezTo>
                    <a:pt x="363" y="240"/>
                    <a:pt x="372" y="252"/>
                    <a:pt x="381" y="252"/>
                  </a:cubicBezTo>
                  <a:cubicBezTo>
                    <a:pt x="387" y="252"/>
                    <a:pt x="387" y="243"/>
                    <a:pt x="393" y="241"/>
                  </a:cubicBezTo>
                  <a:cubicBezTo>
                    <a:pt x="396" y="240"/>
                    <a:pt x="398" y="241"/>
                    <a:pt x="401" y="239"/>
                  </a:cubicBezTo>
                  <a:cubicBezTo>
                    <a:pt x="415" y="252"/>
                    <a:pt x="421" y="257"/>
                    <a:pt x="433" y="274"/>
                  </a:cubicBezTo>
                  <a:cubicBezTo>
                    <a:pt x="434" y="276"/>
                    <a:pt x="437" y="277"/>
                    <a:pt x="439" y="281"/>
                  </a:cubicBezTo>
                  <a:cubicBezTo>
                    <a:pt x="440" y="286"/>
                    <a:pt x="442" y="292"/>
                    <a:pt x="447" y="297"/>
                  </a:cubicBezTo>
                  <a:cubicBezTo>
                    <a:pt x="450" y="300"/>
                    <a:pt x="455" y="299"/>
                    <a:pt x="458" y="302"/>
                  </a:cubicBezTo>
                  <a:cubicBezTo>
                    <a:pt x="462" y="306"/>
                    <a:pt x="469" y="308"/>
                    <a:pt x="469" y="318"/>
                  </a:cubicBezTo>
                  <a:cubicBezTo>
                    <a:pt x="469" y="322"/>
                    <a:pt x="463" y="323"/>
                    <a:pt x="463" y="326"/>
                  </a:cubicBezTo>
                  <a:cubicBezTo>
                    <a:pt x="461" y="326"/>
                    <a:pt x="461" y="327"/>
                    <a:pt x="459" y="327"/>
                  </a:cubicBezTo>
                  <a:cubicBezTo>
                    <a:pt x="451" y="327"/>
                    <a:pt x="440" y="318"/>
                    <a:pt x="440" y="314"/>
                  </a:cubicBezTo>
                  <a:cubicBezTo>
                    <a:pt x="440" y="310"/>
                    <a:pt x="440" y="311"/>
                    <a:pt x="440" y="307"/>
                  </a:cubicBezTo>
                  <a:cubicBezTo>
                    <a:pt x="440" y="300"/>
                    <a:pt x="435" y="300"/>
                    <a:pt x="427" y="300"/>
                  </a:cubicBezTo>
                  <a:cubicBezTo>
                    <a:pt x="421" y="300"/>
                    <a:pt x="419" y="296"/>
                    <a:pt x="419" y="294"/>
                  </a:cubicBezTo>
                  <a:cubicBezTo>
                    <a:pt x="419" y="290"/>
                    <a:pt x="426" y="290"/>
                    <a:pt x="426" y="286"/>
                  </a:cubicBezTo>
                  <a:cubicBezTo>
                    <a:pt x="426" y="283"/>
                    <a:pt x="426" y="281"/>
                    <a:pt x="426" y="281"/>
                  </a:cubicBezTo>
                  <a:cubicBezTo>
                    <a:pt x="417" y="281"/>
                    <a:pt x="420" y="286"/>
                    <a:pt x="414" y="286"/>
                  </a:cubicBezTo>
                  <a:cubicBezTo>
                    <a:pt x="412" y="286"/>
                    <a:pt x="407" y="282"/>
                    <a:pt x="407" y="280"/>
                  </a:cubicBezTo>
                  <a:cubicBezTo>
                    <a:pt x="407" y="274"/>
                    <a:pt x="410" y="273"/>
                    <a:pt x="412" y="270"/>
                  </a:cubicBezTo>
                  <a:cubicBezTo>
                    <a:pt x="409" y="268"/>
                    <a:pt x="405" y="264"/>
                    <a:pt x="404" y="267"/>
                  </a:cubicBezTo>
                  <a:cubicBezTo>
                    <a:pt x="397" y="267"/>
                    <a:pt x="394" y="264"/>
                    <a:pt x="390" y="261"/>
                  </a:cubicBezTo>
                  <a:cubicBezTo>
                    <a:pt x="389" y="264"/>
                    <a:pt x="387" y="269"/>
                    <a:pt x="384" y="269"/>
                  </a:cubicBezTo>
                  <a:cubicBezTo>
                    <a:pt x="375" y="269"/>
                    <a:pt x="368" y="256"/>
                    <a:pt x="363" y="252"/>
                  </a:cubicBezTo>
                  <a:cubicBezTo>
                    <a:pt x="352" y="243"/>
                    <a:pt x="337" y="244"/>
                    <a:pt x="323" y="236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285" y="232"/>
                    <a:pt x="265" y="230"/>
                    <a:pt x="258" y="214"/>
                  </a:cubicBezTo>
                  <a:cubicBezTo>
                    <a:pt x="252" y="217"/>
                    <a:pt x="244" y="219"/>
                    <a:pt x="240" y="221"/>
                  </a:cubicBezTo>
                  <a:cubicBezTo>
                    <a:pt x="241" y="224"/>
                    <a:pt x="242" y="225"/>
                    <a:pt x="244" y="227"/>
                  </a:cubicBezTo>
                  <a:cubicBezTo>
                    <a:pt x="238" y="236"/>
                    <a:pt x="210" y="252"/>
                    <a:pt x="200" y="252"/>
                  </a:cubicBezTo>
                  <a:cubicBezTo>
                    <a:pt x="198" y="252"/>
                    <a:pt x="195" y="251"/>
                    <a:pt x="195" y="249"/>
                  </a:cubicBezTo>
                  <a:cubicBezTo>
                    <a:pt x="195" y="246"/>
                    <a:pt x="198" y="246"/>
                    <a:pt x="199" y="245"/>
                  </a:cubicBezTo>
                  <a:cubicBezTo>
                    <a:pt x="197" y="242"/>
                    <a:pt x="199" y="242"/>
                    <a:pt x="199" y="240"/>
                  </a:cubicBezTo>
                  <a:cubicBezTo>
                    <a:pt x="199" y="230"/>
                    <a:pt x="205" y="223"/>
                    <a:pt x="218" y="219"/>
                  </a:cubicBezTo>
                  <a:cubicBezTo>
                    <a:pt x="218" y="217"/>
                    <a:pt x="218" y="216"/>
                    <a:pt x="218" y="214"/>
                  </a:cubicBezTo>
                  <a:cubicBezTo>
                    <a:pt x="214" y="214"/>
                    <a:pt x="215" y="214"/>
                    <a:pt x="213" y="214"/>
                  </a:cubicBezTo>
                  <a:cubicBezTo>
                    <a:pt x="203" y="214"/>
                    <a:pt x="173" y="239"/>
                    <a:pt x="173" y="253"/>
                  </a:cubicBezTo>
                  <a:cubicBezTo>
                    <a:pt x="173" y="255"/>
                    <a:pt x="173" y="258"/>
                    <a:pt x="173" y="260"/>
                  </a:cubicBezTo>
                  <a:cubicBezTo>
                    <a:pt x="173" y="270"/>
                    <a:pt x="164" y="273"/>
                    <a:pt x="154" y="277"/>
                  </a:cubicBezTo>
                  <a:cubicBezTo>
                    <a:pt x="148" y="280"/>
                    <a:pt x="146" y="284"/>
                    <a:pt x="143" y="288"/>
                  </a:cubicBezTo>
                  <a:cubicBezTo>
                    <a:pt x="136" y="297"/>
                    <a:pt x="121" y="301"/>
                    <a:pt x="114" y="308"/>
                  </a:cubicBezTo>
                  <a:cubicBezTo>
                    <a:pt x="107" y="315"/>
                    <a:pt x="91" y="320"/>
                    <a:pt x="79" y="322"/>
                  </a:cubicBezTo>
                  <a:cubicBezTo>
                    <a:pt x="63" y="324"/>
                    <a:pt x="54" y="343"/>
                    <a:pt x="35" y="337"/>
                  </a:cubicBezTo>
                  <a:cubicBezTo>
                    <a:pt x="41" y="329"/>
                    <a:pt x="49" y="333"/>
                    <a:pt x="57" y="328"/>
                  </a:cubicBezTo>
                  <a:cubicBezTo>
                    <a:pt x="62" y="325"/>
                    <a:pt x="66" y="316"/>
                    <a:pt x="71" y="314"/>
                  </a:cubicBezTo>
                  <a:cubicBezTo>
                    <a:pt x="78" y="309"/>
                    <a:pt x="87" y="314"/>
                    <a:pt x="92" y="307"/>
                  </a:cubicBezTo>
                  <a:cubicBezTo>
                    <a:pt x="99" y="297"/>
                    <a:pt x="117" y="290"/>
                    <a:pt x="127" y="283"/>
                  </a:cubicBezTo>
                  <a:cubicBezTo>
                    <a:pt x="137" y="276"/>
                    <a:pt x="137" y="263"/>
                    <a:pt x="148" y="256"/>
                  </a:cubicBezTo>
                  <a:cubicBezTo>
                    <a:pt x="141" y="256"/>
                    <a:pt x="141" y="256"/>
                    <a:pt x="141" y="256"/>
                  </a:cubicBezTo>
                  <a:cubicBezTo>
                    <a:pt x="135" y="259"/>
                    <a:pt x="132" y="262"/>
                    <a:pt x="125" y="262"/>
                  </a:cubicBezTo>
                  <a:cubicBezTo>
                    <a:pt x="120" y="262"/>
                    <a:pt x="117" y="260"/>
                    <a:pt x="113" y="258"/>
                  </a:cubicBezTo>
                  <a:cubicBezTo>
                    <a:pt x="112" y="262"/>
                    <a:pt x="110" y="263"/>
                    <a:pt x="110" y="266"/>
                  </a:cubicBezTo>
                  <a:cubicBezTo>
                    <a:pt x="99" y="262"/>
                    <a:pt x="96" y="260"/>
                    <a:pt x="89" y="254"/>
                  </a:cubicBezTo>
                  <a:cubicBezTo>
                    <a:pt x="88" y="257"/>
                    <a:pt x="88" y="259"/>
                    <a:pt x="88" y="261"/>
                  </a:cubicBezTo>
                  <a:cubicBezTo>
                    <a:pt x="84" y="261"/>
                    <a:pt x="85" y="261"/>
                    <a:pt x="83" y="261"/>
                  </a:cubicBezTo>
                  <a:cubicBezTo>
                    <a:pt x="80" y="261"/>
                    <a:pt x="78" y="264"/>
                    <a:pt x="76" y="264"/>
                  </a:cubicBezTo>
                  <a:cubicBezTo>
                    <a:pt x="74" y="264"/>
                    <a:pt x="72" y="257"/>
                    <a:pt x="72" y="253"/>
                  </a:cubicBezTo>
                  <a:cubicBezTo>
                    <a:pt x="72" y="248"/>
                    <a:pt x="72" y="248"/>
                    <a:pt x="72" y="244"/>
                  </a:cubicBezTo>
                  <a:cubicBezTo>
                    <a:pt x="72" y="243"/>
                    <a:pt x="72" y="238"/>
                    <a:pt x="68" y="238"/>
                  </a:cubicBezTo>
                  <a:cubicBezTo>
                    <a:pt x="65" y="238"/>
                    <a:pt x="61" y="245"/>
                    <a:pt x="60" y="245"/>
                  </a:cubicBezTo>
                  <a:cubicBezTo>
                    <a:pt x="54" y="245"/>
                    <a:pt x="33" y="229"/>
                    <a:pt x="30" y="225"/>
                  </a:cubicBezTo>
                  <a:cubicBezTo>
                    <a:pt x="32" y="225"/>
                    <a:pt x="35" y="224"/>
                    <a:pt x="37" y="224"/>
                  </a:cubicBezTo>
                  <a:cubicBezTo>
                    <a:pt x="33" y="214"/>
                    <a:pt x="19" y="212"/>
                    <a:pt x="19" y="205"/>
                  </a:cubicBezTo>
                  <a:cubicBezTo>
                    <a:pt x="19" y="191"/>
                    <a:pt x="43" y="180"/>
                    <a:pt x="52" y="180"/>
                  </a:cubicBezTo>
                  <a:cubicBezTo>
                    <a:pt x="56" y="180"/>
                    <a:pt x="86" y="169"/>
                    <a:pt x="86" y="163"/>
                  </a:cubicBezTo>
                  <a:cubicBezTo>
                    <a:pt x="86" y="160"/>
                    <a:pt x="79" y="153"/>
                    <a:pt x="79" y="152"/>
                  </a:cubicBezTo>
                  <a:cubicBezTo>
                    <a:pt x="83" y="150"/>
                    <a:pt x="82" y="150"/>
                    <a:pt x="85" y="152"/>
                  </a:cubicBezTo>
                  <a:cubicBezTo>
                    <a:pt x="85" y="145"/>
                    <a:pt x="85" y="145"/>
                    <a:pt x="85" y="145"/>
                  </a:cubicBezTo>
                  <a:cubicBezTo>
                    <a:pt x="81" y="145"/>
                    <a:pt x="81" y="145"/>
                    <a:pt x="79" y="145"/>
                  </a:cubicBezTo>
                  <a:cubicBezTo>
                    <a:pt x="72" y="145"/>
                    <a:pt x="69" y="153"/>
                    <a:pt x="60" y="153"/>
                  </a:cubicBezTo>
                  <a:cubicBezTo>
                    <a:pt x="51" y="153"/>
                    <a:pt x="48" y="148"/>
                    <a:pt x="41" y="150"/>
                  </a:cubicBezTo>
                  <a:cubicBezTo>
                    <a:pt x="32" y="150"/>
                    <a:pt x="21" y="150"/>
                    <a:pt x="18" y="150"/>
                  </a:cubicBezTo>
                  <a:cubicBezTo>
                    <a:pt x="17" y="143"/>
                    <a:pt x="12" y="141"/>
                    <a:pt x="12" y="137"/>
                  </a:cubicBezTo>
                  <a:cubicBezTo>
                    <a:pt x="12" y="136"/>
                    <a:pt x="13" y="134"/>
                    <a:pt x="13" y="133"/>
                  </a:cubicBezTo>
                  <a:cubicBezTo>
                    <a:pt x="6" y="133"/>
                    <a:pt x="2" y="130"/>
                    <a:pt x="0" y="126"/>
                  </a:cubicBezTo>
                  <a:cubicBezTo>
                    <a:pt x="11" y="119"/>
                    <a:pt x="29" y="113"/>
                    <a:pt x="40" y="106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8" y="120"/>
                    <a:pt x="55" y="116"/>
                    <a:pt x="64" y="116"/>
                  </a:cubicBezTo>
                  <a:cubicBezTo>
                    <a:pt x="70" y="116"/>
                    <a:pt x="71" y="118"/>
                    <a:pt x="76" y="116"/>
                  </a:cubicBezTo>
                  <a:cubicBezTo>
                    <a:pt x="72" y="102"/>
                    <a:pt x="63" y="101"/>
                    <a:pt x="50" y="95"/>
                  </a:cubicBezTo>
                  <a:cubicBezTo>
                    <a:pt x="46" y="94"/>
                    <a:pt x="41" y="80"/>
                    <a:pt x="37" y="78"/>
                  </a:cubicBezTo>
                  <a:cubicBezTo>
                    <a:pt x="31" y="75"/>
                    <a:pt x="13" y="71"/>
                    <a:pt x="13" y="68"/>
                  </a:cubicBezTo>
                  <a:cubicBezTo>
                    <a:pt x="13" y="68"/>
                    <a:pt x="20" y="57"/>
                    <a:pt x="20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57" y="38"/>
                    <a:pt x="77" y="21"/>
                    <a:pt x="101" y="14"/>
                  </a:cubicBezTo>
                  <a:cubicBezTo>
                    <a:pt x="107" y="12"/>
                    <a:pt x="111" y="15"/>
                    <a:pt x="117" y="13"/>
                  </a:cubicBezTo>
                  <a:cubicBezTo>
                    <a:pt x="124" y="10"/>
                    <a:pt x="128" y="0"/>
                    <a:pt x="136" y="0"/>
                  </a:cubicBezTo>
                  <a:cubicBezTo>
                    <a:pt x="142" y="0"/>
                    <a:pt x="144" y="5"/>
                    <a:pt x="150" y="7"/>
                  </a:cubicBezTo>
                  <a:cubicBezTo>
                    <a:pt x="147" y="10"/>
                    <a:pt x="147" y="11"/>
                    <a:pt x="146" y="13"/>
                  </a:cubicBezTo>
                  <a:cubicBezTo>
                    <a:pt x="150" y="14"/>
                    <a:pt x="154" y="11"/>
                    <a:pt x="157" y="7"/>
                  </a:cubicBezTo>
                  <a:cubicBezTo>
                    <a:pt x="162" y="9"/>
                    <a:pt x="163" y="10"/>
                    <a:pt x="167" y="11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94" y="15"/>
                    <a:pt x="196" y="17"/>
                    <a:pt x="202" y="20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45" y="29"/>
                    <a:pt x="272" y="31"/>
                    <a:pt x="286" y="31"/>
                  </a:cubicBezTo>
                  <a:cubicBezTo>
                    <a:pt x="294" y="31"/>
                    <a:pt x="299" y="28"/>
                    <a:pt x="307" y="28"/>
                  </a:cubicBezTo>
                  <a:cubicBezTo>
                    <a:pt x="319" y="28"/>
                    <a:pt x="323" y="34"/>
                    <a:pt x="334" y="37"/>
                  </a:cubicBezTo>
                  <a:cubicBezTo>
                    <a:pt x="334" y="36"/>
                    <a:pt x="334" y="36"/>
                    <a:pt x="334" y="36"/>
                  </a:cubicBezTo>
                  <a:lnTo>
                    <a:pt x="334" y="3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42" name="îšļïdé"/>
            <p:cNvSpPr/>
            <p:nvPr/>
          </p:nvSpPr>
          <p:spPr bwMode="auto">
            <a:xfrm>
              <a:off x="2750548" y="2258743"/>
              <a:ext cx="35724" cy="47629"/>
            </a:xfrm>
            <a:custGeom>
              <a:avLst/>
              <a:gdLst/>
              <a:ahLst/>
              <a:cxnLst>
                <a:cxn ang="0">
                  <a:pos x="9" y="11"/>
                </a:cxn>
                <a:cxn ang="0">
                  <a:pos x="0" y="11"/>
                </a:cxn>
                <a:cxn ang="0">
                  <a:pos x="11" y="2"/>
                </a:cxn>
                <a:cxn ang="0">
                  <a:pos x="22" y="25"/>
                </a:cxn>
                <a:cxn ang="0">
                  <a:pos x="18" y="29"/>
                </a:cxn>
                <a:cxn ang="0">
                  <a:pos x="9" y="20"/>
                </a:cxn>
                <a:cxn ang="0">
                  <a:pos x="9" y="11"/>
                </a:cxn>
              </a:cxnLst>
              <a:rect l="0" t="0" r="r" b="b"/>
              <a:pathLst>
                <a:path w="22" h="29">
                  <a:moveTo>
                    <a:pt x="9" y="11"/>
                  </a:moveTo>
                  <a:cubicBezTo>
                    <a:pt x="2" y="9"/>
                    <a:pt x="5" y="7"/>
                    <a:pt x="0" y="11"/>
                  </a:cubicBezTo>
                  <a:cubicBezTo>
                    <a:pt x="0" y="0"/>
                    <a:pt x="2" y="0"/>
                    <a:pt x="11" y="2"/>
                  </a:cubicBezTo>
                  <a:cubicBezTo>
                    <a:pt x="10" y="14"/>
                    <a:pt x="22" y="15"/>
                    <a:pt x="22" y="25"/>
                  </a:cubicBezTo>
                  <a:cubicBezTo>
                    <a:pt x="22" y="28"/>
                    <a:pt x="20" y="29"/>
                    <a:pt x="18" y="29"/>
                  </a:cubicBezTo>
                  <a:cubicBezTo>
                    <a:pt x="14" y="29"/>
                    <a:pt x="9" y="20"/>
                    <a:pt x="9" y="20"/>
                  </a:cubicBezTo>
                  <a:cubicBezTo>
                    <a:pt x="9" y="16"/>
                    <a:pt x="8" y="13"/>
                    <a:pt x="9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43" name="ïṩļïďè"/>
            <p:cNvSpPr/>
            <p:nvPr/>
          </p:nvSpPr>
          <p:spPr bwMode="auto">
            <a:xfrm>
              <a:off x="2694977" y="2203175"/>
              <a:ext cx="37709" cy="57553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19" y="18"/>
                </a:cxn>
                <a:cxn ang="0">
                  <a:pos x="19" y="35"/>
                </a:cxn>
                <a:cxn ang="0">
                  <a:pos x="11" y="17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5" y="0"/>
                </a:cxn>
                <a:cxn ang="0">
                  <a:pos x="15" y="18"/>
                </a:cxn>
              </a:cxnLst>
              <a:rect l="0" t="0" r="r" b="b"/>
              <a:pathLst>
                <a:path w="23" h="35">
                  <a:moveTo>
                    <a:pt x="15" y="18"/>
                  </a:moveTo>
                  <a:cubicBezTo>
                    <a:pt x="15" y="19"/>
                    <a:pt x="19" y="19"/>
                    <a:pt x="19" y="18"/>
                  </a:cubicBezTo>
                  <a:cubicBezTo>
                    <a:pt x="19" y="24"/>
                    <a:pt x="23" y="30"/>
                    <a:pt x="19" y="35"/>
                  </a:cubicBezTo>
                  <a:cubicBezTo>
                    <a:pt x="13" y="30"/>
                    <a:pt x="11" y="24"/>
                    <a:pt x="11" y="17"/>
                  </a:cubicBezTo>
                  <a:cubicBezTo>
                    <a:pt x="5" y="16"/>
                    <a:pt x="0" y="11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13" y="0"/>
                    <a:pt x="9" y="3"/>
                    <a:pt x="15" y="0"/>
                  </a:cubicBezTo>
                  <a:cubicBezTo>
                    <a:pt x="15" y="11"/>
                    <a:pt x="13" y="11"/>
                    <a:pt x="15" y="1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44" name="í$1iďé"/>
            <p:cNvSpPr/>
            <p:nvPr/>
          </p:nvSpPr>
          <p:spPr bwMode="auto">
            <a:xfrm>
              <a:off x="3050229" y="1651464"/>
              <a:ext cx="385021" cy="202426"/>
            </a:xfrm>
            <a:custGeom>
              <a:avLst/>
              <a:gdLst/>
              <a:ahLst/>
              <a:cxnLst>
                <a:cxn ang="0">
                  <a:pos x="214" y="96"/>
                </a:cxn>
                <a:cxn ang="0">
                  <a:pos x="209" y="100"/>
                </a:cxn>
                <a:cxn ang="0">
                  <a:pos x="215" y="103"/>
                </a:cxn>
                <a:cxn ang="0">
                  <a:pos x="220" y="110"/>
                </a:cxn>
                <a:cxn ang="0">
                  <a:pos x="195" y="118"/>
                </a:cxn>
                <a:cxn ang="0">
                  <a:pos x="158" y="104"/>
                </a:cxn>
                <a:cxn ang="0">
                  <a:pos x="147" y="112"/>
                </a:cxn>
                <a:cxn ang="0">
                  <a:pos x="115" y="121"/>
                </a:cxn>
                <a:cxn ang="0">
                  <a:pos x="75" y="121"/>
                </a:cxn>
                <a:cxn ang="0">
                  <a:pos x="68" y="110"/>
                </a:cxn>
                <a:cxn ang="0">
                  <a:pos x="43" y="108"/>
                </a:cxn>
                <a:cxn ang="0">
                  <a:pos x="23" y="92"/>
                </a:cxn>
                <a:cxn ang="0">
                  <a:pos x="65" y="82"/>
                </a:cxn>
                <a:cxn ang="0">
                  <a:pos x="80" y="81"/>
                </a:cxn>
                <a:cxn ang="0">
                  <a:pos x="69" y="77"/>
                </a:cxn>
                <a:cxn ang="0">
                  <a:pos x="45" y="77"/>
                </a:cxn>
                <a:cxn ang="0">
                  <a:pos x="12" y="69"/>
                </a:cxn>
                <a:cxn ang="0">
                  <a:pos x="29" y="60"/>
                </a:cxn>
                <a:cxn ang="0">
                  <a:pos x="14" y="59"/>
                </a:cxn>
                <a:cxn ang="0">
                  <a:pos x="0" y="51"/>
                </a:cxn>
                <a:cxn ang="0">
                  <a:pos x="56" y="13"/>
                </a:cxn>
                <a:cxn ang="0">
                  <a:pos x="64" y="29"/>
                </a:cxn>
                <a:cxn ang="0">
                  <a:pos x="78" y="21"/>
                </a:cxn>
                <a:cxn ang="0">
                  <a:pos x="98" y="34"/>
                </a:cxn>
                <a:cxn ang="0">
                  <a:pos x="111" y="31"/>
                </a:cxn>
                <a:cxn ang="0">
                  <a:pos x="109" y="23"/>
                </a:cxn>
                <a:cxn ang="0">
                  <a:pos x="118" y="23"/>
                </a:cxn>
                <a:cxn ang="0">
                  <a:pos x="133" y="35"/>
                </a:cxn>
                <a:cxn ang="0">
                  <a:pos x="140" y="51"/>
                </a:cxn>
                <a:cxn ang="0">
                  <a:pos x="146" y="48"/>
                </a:cxn>
                <a:cxn ang="0">
                  <a:pos x="136" y="17"/>
                </a:cxn>
                <a:cxn ang="0">
                  <a:pos x="144" y="12"/>
                </a:cxn>
                <a:cxn ang="0">
                  <a:pos x="156" y="12"/>
                </a:cxn>
                <a:cxn ang="0">
                  <a:pos x="156" y="7"/>
                </a:cxn>
                <a:cxn ang="0">
                  <a:pos x="169" y="0"/>
                </a:cxn>
                <a:cxn ang="0">
                  <a:pos x="184" y="10"/>
                </a:cxn>
                <a:cxn ang="0">
                  <a:pos x="175" y="24"/>
                </a:cxn>
                <a:cxn ang="0">
                  <a:pos x="187" y="62"/>
                </a:cxn>
                <a:cxn ang="0">
                  <a:pos x="232" y="92"/>
                </a:cxn>
                <a:cxn ang="0">
                  <a:pos x="214" y="96"/>
                </a:cxn>
              </a:cxnLst>
              <a:rect l="0" t="0" r="r" b="b"/>
              <a:pathLst>
                <a:path w="232" h="121">
                  <a:moveTo>
                    <a:pt x="214" y="96"/>
                  </a:moveTo>
                  <a:cubicBezTo>
                    <a:pt x="211" y="96"/>
                    <a:pt x="209" y="97"/>
                    <a:pt x="209" y="100"/>
                  </a:cubicBezTo>
                  <a:cubicBezTo>
                    <a:pt x="209" y="103"/>
                    <a:pt x="214" y="103"/>
                    <a:pt x="215" y="103"/>
                  </a:cubicBezTo>
                  <a:cubicBezTo>
                    <a:pt x="216" y="107"/>
                    <a:pt x="218" y="108"/>
                    <a:pt x="220" y="110"/>
                  </a:cubicBezTo>
                  <a:cubicBezTo>
                    <a:pt x="216" y="118"/>
                    <a:pt x="206" y="118"/>
                    <a:pt x="195" y="118"/>
                  </a:cubicBezTo>
                  <a:cubicBezTo>
                    <a:pt x="177" y="118"/>
                    <a:pt x="171" y="104"/>
                    <a:pt x="158" y="104"/>
                  </a:cubicBezTo>
                  <a:cubicBezTo>
                    <a:pt x="150" y="104"/>
                    <a:pt x="154" y="109"/>
                    <a:pt x="147" y="112"/>
                  </a:cubicBezTo>
                  <a:cubicBezTo>
                    <a:pt x="135" y="118"/>
                    <a:pt x="124" y="115"/>
                    <a:pt x="115" y="121"/>
                  </a:cubicBezTo>
                  <a:cubicBezTo>
                    <a:pt x="95" y="121"/>
                    <a:pt x="87" y="121"/>
                    <a:pt x="75" y="121"/>
                  </a:cubicBezTo>
                  <a:cubicBezTo>
                    <a:pt x="68" y="121"/>
                    <a:pt x="73" y="114"/>
                    <a:pt x="68" y="110"/>
                  </a:cubicBezTo>
                  <a:cubicBezTo>
                    <a:pt x="63" y="107"/>
                    <a:pt x="49" y="108"/>
                    <a:pt x="43" y="108"/>
                  </a:cubicBezTo>
                  <a:cubicBezTo>
                    <a:pt x="34" y="108"/>
                    <a:pt x="26" y="98"/>
                    <a:pt x="23" y="92"/>
                  </a:cubicBezTo>
                  <a:cubicBezTo>
                    <a:pt x="33" y="85"/>
                    <a:pt x="47" y="82"/>
                    <a:pt x="65" y="82"/>
                  </a:cubicBezTo>
                  <a:cubicBezTo>
                    <a:pt x="72" y="82"/>
                    <a:pt x="75" y="82"/>
                    <a:pt x="80" y="81"/>
                  </a:cubicBezTo>
                  <a:cubicBezTo>
                    <a:pt x="77" y="80"/>
                    <a:pt x="73" y="77"/>
                    <a:pt x="69" y="77"/>
                  </a:cubicBezTo>
                  <a:cubicBezTo>
                    <a:pt x="60" y="77"/>
                    <a:pt x="50" y="77"/>
                    <a:pt x="45" y="77"/>
                  </a:cubicBezTo>
                  <a:cubicBezTo>
                    <a:pt x="36" y="77"/>
                    <a:pt x="12" y="81"/>
                    <a:pt x="12" y="69"/>
                  </a:cubicBezTo>
                  <a:cubicBezTo>
                    <a:pt x="12" y="59"/>
                    <a:pt x="24" y="63"/>
                    <a:pt x="29" y="60"/>
                  </a:cubicBezTo>
                  <a:cubicBezTo>
                    <a:pt x="22" y="58"/>
                    <a:pt x="19" y="59"/>
                    <a:pt x="14" y="59"/>
                  </a:cubicBezTo>
                  <a:cubicBezTo>
                    <a:pt x="9" y="59"/>
                    <a:pt x="0" y="53"/>
                    <a:pt x="0" y="51"/>
                  </a:cubicBezTo>
                  <a:cubicBezTo>
                    <a:pt x="0" y="29"/>
                    <a:pt x="41" y="13"/>
                    <a:pt x="56" y="13"/>
                  </a:cubicBezTo>
                  <a:cubicBezTo>
                    <a:pt x="63" y="13"/>
                    <a:pt x="62" y="26"/>
                    <a:pt x="64" y="29"/>
                  </a:cubicBezTo>
                  <a:cubicBezTo>
                    <a:pt x="68" y="26"/>
                    <a:pt x="71" y="21"/>
                    <a:pt x="78" y="21"/>
                  </a:cubicBezTo>
                  <a:cubicBezTo>
                    <a:pt x="90" y="21"/>
                    <a:pt x="94" y="26"/>
                    <a:pt x="98" y="34"/>
                  </a:cubicBezTo>
                  <a:cubicBezTo>
                    <a:pt x="102" y="33"/>
                    <a:pt x="106" y="32"/>
                    <a:pt x="111" y="31"/>
                  </a:cubicBezTo>
                  <a:cubicBezTo>
                    <a:pt x="110" y="27"/>
                    <a:pt x="109" y="25"/>
                    <a:pt x="109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24" y="25"/>
                    <a:pt x="131" y="30"/>
                    <a:pt x="133" y="35"/>
                  </a:cubicBezTo>
                  <a:cubicBezTo>
                    <a:pt x="135" y="40"/>
                    <a:pt x="132" y="51"/>
                    <a:pt x="140" y="51"/>
                  </a:cubicBezTo>
                  <a:cubicBezTo>
                    <a:pt x="144" y="51"/>
                    <a:pt x="144" y="50"/>
                    <a:pt x="146" y="48"/>
                  </a:cubicBezTo>
                  <a:cubicBezTo>
                    <a:pt x="142" y="42"/>
                    <a:pt x="136" y="21"/>
                    <a:pt x="136" y="17"/>
                  </a:cubicBezTo>
                  <a:cubicBezTo>
                    <a:pt x="136" y="14"/>
                    <a:pt x="140" y="12"/>
                    <a:pt x="144" y="12"/>
                  </a:cubicBezTo>
                  <a:cubicBezTo>
                    <a:pt x="152" y="12"/>
                    <a:pt x="149" y="15"/>
                    <a:pt x="156" y="12"/>
                  </a:cubicBezTo>
                  <a:cubicBezTo>
                    <a:pt x="156" y="10"/>
                    <a:pt x="156" y="9"/>
                    <a:pt x="156" y="7"/>
                  </a:cubicBezTo>
                  <a:cubicBezTo>
                    <a:pt x="156" y="3"/>
                    <a:pt x="162" y="0"/>
                    <a:pt x="169" y="0"/>
                  </a:cubicBezTo>
                  <a:cubicBezTo>
                    <a:pt x="177" y="0"/>
                    <a:pt x="184" y="3"/>
                    <a:pt x="184" y="10"/>
                  </a:cubicBezTo>
                  <a:cubicBezTo>
                    <a:pt x="184" y="16"/>
                    <a:pt x="175" y="20"/>
                    <a:pt x="175" y="24"/>
                  </a:cubicBezTo>
                  <a:cubicBezTo>
                    <a:pt x="175" y="40"/>
                    <a:pt x="187" y="50"/>
                    <a:pt x="187" y="62"/>
                  </a:cubicBezTo>
                  <a:cubicBezTo>
                    <a:pt x="187" y="76"/>
                    <a:pt x="224" y="85"/>
                    <a:pt x="232" y="92"/>
                  </a:cubicBezTo>
                  <a:cubicBezTo>
                    <a:pt x="224" y="97"/>
                    <a:pt x="222" y="96"/>
                    <a:pt x="214" y="9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45" name="iṧḻïdé"/>
            <p:cNvSpPr/>
            <p:nvPr/>
          </p:nvSpPr>
          <p:spPr bwMode="auto">
            <a:xfrm>
              <a:off x="2907335" y="1619711"/>
              <a:ext cx="216326" cy="142889"/>
            </a:xfrm>
            <a:custGeom>
              <a:avLst/>
              <a:gdLst/>
              <a:ahLst/>
              <a:cxnLst>
                <a:cxn ang="0">
                  <a:pos x="28" y="82"/>
                </a:cxn>
                <a:cxn ang="0">
                  <a:pos x="22" y="73"/>
                </a:cxn>
                <a:cxn ang="0">
                  <a:pos x="0" y="64"/>
                </a:cxn>
                <a:cxn ang="0">
                  <a:pos x="22" y="21"/>
                </a:cxn>
                <a:cxn ang="0">
                  <a:pos x="16" y="5"/>
                </a:cxn>
                <a:cxn ang="0">
                  <a:pos x="42" y="5"/>
                </a:cxn>
                <a:cxn ang="0">
                  <a:pos x="60" y="2"/>
                </a:cxn>
                <a:cxn ang="0">
                  <a:pos x="84" y="11"/>
                </a:cxn>
                <a:cxn ang="0">
                  <a:pos x="99" y="10"/>
                </a:cxn>
                <a:cxn ang="0">
                  <a:pos x="130" y="29"/>
                </a:cxn>
                <a:cxn ang="0">
                  <a:pos x="102" y="38"/>
                </a:cxn>
                <a:cxn ang="0">
                  <a:pos x="69" y="71"/>
                </a:cxn>
                <a:cxn ang="0">
                  <a:pos x="35" y="86"/>
                </a:cxn>
                <a:cxn ang="0">
                  <a:pos x="28" y="82"/>
                </a:cxn>
              </a:cxnLst>
              <a:rect l="0" t="0" r="r" b="b"/>
              <a:pathLst>
                <a:path w="130" h="86">
                  <a:moveTo>
                    <a:pt x="28" y="82"/>
                  </a:moveTo>
                  <a:cubicBezTo>
                    <a:pt x="26" y="82"/>
                    <a:pt x="23" y="75"/>
                    <a:pt x="22" y="73"/>
                  </a:cubicBezTo>
                  <a:cubicBezTo>
                    <a:pt x="18" y="68"/>
                    <a:pt x="0" y="69"/>
                    <a:pt x="0" y="64"/>
                  </a:cubicBezTo>
                  <a:cubicBezTo>
                    <a:pt x="0" y="49"/>
                    <a:pt x="22" y="37"/>
                    <a:pt x="22" y="21"/>
                  </a:cubicBezTo>
                  <a:cubicBezTo>
                    <a:pt x="22" y="17"/>
                    <a:pt x="16" y="10"/>
                    <a:pt x="16" y="5"/>
                  </a:cubicBezTo>
                  <a:cubicBezTo>
                    <a:pt x="27" y="1"/>
                    <a:pt x="32" y="5"/>
                    <a:pt x="42" y="5"/>
                  </a:cubicBezTo>
                  <a:cubicBezTo>
                    <a:pt x="48" y="5"/>
                    <a:pt x="52" y="0"/>
                    <a:pt x="60" y="2"/>
                  </a:cubicBezTo>
                  <a:cubicBezTo>
                    <a:pt x="70" y="5"/>
                    <a:pt x="74" y="10"/>
                    <a:pt x="84" y="11"/>
                  </a:cubicBezTo>
                  <a:cubicBezTo>
                    <a:pt x="88" y="15"/>
                    <a:pt x="93" y="10"/>
                    <a:pt x="99" y="10"/>
                  </a:cubicBezTo>
                  <a:cubicBezTo>
                    <a:pt x="108" y="10"/>
                    <a:pt x="130" y="19"/>
                    <a:pt x="130" y="29"/>
                  </a:cubicBezTo>
                  <a:cubicBezTo>
                    <a:pt x="130" y="34"/>
                    <a:pt x="106" y="37"/>
                    <a:pt x="102" y="38"/>
                  </a:cubicBezTo>
                  <a:cubicBezTo>
                    <a:pt x="88" y="43"/>
                    <a:pt x="69" y="61"/>
                    <a:pt x="69" y="71"/>
                  </a:cubicBezTo>
                  <a:cubicBezTo>
                    <a:pt x="69" y="75"/>
                    <a:pt x="38" y="86"/>
                    <a:pt x="35" y="86"/>
                  </a:cubicBezTo>
                  <a:cubicBezTo>
                    <a:pt x="32" y="86"/>
                    <a:pt x="30" y="82"/>
                    <a:pt x="28" y="8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46" name="íślíḑé"/>
            <p:cNvSpPr/>
            <p:nvPr/>
          </p:nvSpPr>
          <p:spPr bwMode="auto">
            <a:xfrm>
              <a:off x="3079998" y="1518497"/>
              <a:ext cx="256019" cy="109152"/>
            </a:xfrm>
            <a:custGeom>
              <a:avLst/>
              <a:gdLst/>
              <a:ahLst/>
              <a:cxnLst>
                <a:cxn ang="0">
                  <a:pos x="53" y="65"/>
                </a:cxn>
                <a:cxn ang="0">
                  <a:pos x="41" y="59"/>
                </a:cxn>
                <a:cxn ang="0">
                  <a:pos x="53" y="53"/>
                </a:cxn>
                <a:cxn ang="0">
                  <a:pos x="46" y="43"/>
                </a:cxn>
                <a:cxn ang="0">
                  <a:pos x="41" y="49"/>
                </a:cxn>
                <a:cxn ang="0">
                  <a:pos x="22" y="52"/>
                </a:cxn>
                <a:cxn ang="0">
                  <a:pos x="7" y="49"/>
                </a:cxn>
                <a:cxn ang="0">
                  <a:pos x="0" y="42"/>
                </a:cxn>
                <a:cxn ang="0">
                  <a:pos x="0" y="36"/>
                </a:cxn>
                <a:cxn ang="0">
                  <a:pos x="11" y="31"/>
                </a:cxn>
                <a:cxn ang="0">
                  <a:pos x="31" y="36"/>
                </a:cxn>
                <a:cxn ang="0">
                  <a:pos x="11" y="30"/>
                </a:cxn>
                <a:cxn ang="0">
                  <a:pos x="11" y="23"/>
                </a:cxn>
                <a:cxn ang="0">
                  <a:pos x="19" y="23"/>
                </a:cxn>
                <a:cxn ang="0">
                  <a:pos x="38" y="26"/>
                </a:cxn>
                <a:cxn ang="0">
                  <a:pos x="16" y="22"/>
                </a:cxn>
                <a:cxn ang="0">
                  <a:pos x="25" y="17"/>
                </a:cxn>
                <a:cxn ang="0">
                  <a:pos x="36" y="18"/>
                </a:cxn>
                <a:cxn ang="0">
                  <a:pos x="23" y="12"/>
                </a:cxn>
                <a:cxn ang="0">
                  <a:pos x="38" y="12"/>
                </a:cxn>
                <a:cxn ang="0">
                  <a:pos x="45" y="19"/>
                </a:cxn>
                <a:cxn ang="0">
                  <a:pos x="55" y="19"/>
                </a:cxn>
                <a:cxn ang="0">
                  <a:pos x="97" y="36"/>
                </a:cxn>
                <a:cxn ang="0">
                  <a:pos x="107" y="30"/>
                </a:cxn>
                <a:cxn ang="0">
                  <a:pos x="98" y="29"/>
                </a:cxn>
                <a:cxn ang="0">
                  <a:pos x="102" y="27"/>
                </a:cxn>
                <a:cxn ang="0">
                  <a:pos x="102" y="21"/>
                </a:cxn>
                <a:cxn ang="0">
                  <a:pos x="91" y="15"/>
                </a:cxn>
                <a:cxn ang="0">
                  <a:pos x="107" y="0"/>
                </a:cxn>
                <a:cxn ang="0">
                  <a:pos x="116" y="4"/>
                </a:cxn>
                <a:cxn ang="0">
                  <a:pos x="116" y="9"/>
                </a:cxn>
                <a:cxn ang="0">
                  <a:pos x="132" y="26"/>
                </a:cxn>
                <a:cxn ang="0">
                  <a:pos x="144" y="20"/>
                </a:cxn>
                <a:cxn ang="0">
                  <a:pos x="154" y="31"/>
                </a:cxn>
                <a:cxn ang="0">
                  <a:pos x="140" y="52"/>
                </a:cxn>
                <a:cxn ang="0">
                  <a:pos x="111" y="51"/>
                </a:cxn>
                <a:cxn ang="0">
                  <a:pos x="82" y="59"/>
                </a:cxn>
                <a:cxn ang="0">
                  <a:pos x="53" y="65"/>
                </a:cxn>
              </a:cxnLst>
              <a:rect l="0" t="0" r="r" b="b"/>
              <a:pathLst>
                <a:path w="154" h="65">
                  <a:moveTo>
                    <a:pt x="53" y="65"/>
                  </a:moveTo>
                  <a:cubicBezTo>
                    <a:pt x="48" y="65"/>
                    <a:pt x="41" y="61"/>
                    <a:pt x="41" y="59"/>
                  </a:cubicBezTo>
                  <a:cubicBezTo>
                    <a:pt x="41" y="52"/>
                    <a:pt x="47" y="53"/>
                    <a:pt x="53" y="53"/>
                  </a:cubicBezTo>
                  <a:cubicBezTo>
                    <a:pt x="50" y="50"/>
                    <a:pt x="46" y="48"/>
                    <a:pt x="46" y="43"/>
                  </a:cubicBezTo>
                  <a:cubicBezTo>
                    <a:pt x="43" y="44"/>
                    <a:pt x="41" y="46"/>
                    <a:pt x="41" y="49"/>
                  </a:cubicBezTo>
                  <a:cubicBezTo>
                    <a:pt x="33" y="50"/>
                    <a:pt x="27" y="52"/>
                    <a:pt x="22" y="52"/>
                  </a:cubicBezTo>
                  <a:cubicBezTo>
                    <a:pt x="16" y="52"/>
                    <a:pt x="10" y="49"/>
                    <a:pt x="7" y="49"/>
                  </a:cubicBezTo>
                  <a:cubicBezTo>
                    <a:pt x="3" y="49"/>
                    <a:pt x="0" y="46"/>
                    <a:pt x="0" y="42"/>
                  </a:cubicBezTo>
                  <a:cubicBezTo>
                    <a:pt x="0" y="38"/>
                    <a:pt x="2" y="39"/>
                    <a:pt x="0" y="36"/>
                  </a:cubicBezTo>
                  <a:cubicBezTo>
                    <a:pt x="5" y="35"/>
                    <a:pt x="7" y="31"/>
                    <a:pt x="11" y="31"/>
                  </a:cubicBezTo>
                  <a:cubicBezTo>
                    <a:pt x="20" y="31"/>
                    <a:pt x="24" y="35"/>
                    <a:pt x="31" y="36"/>
                  </a:cubicBezTo>
                  <a:cubicBezTo>
                    <a:pt x="24" y="35"/>
                    <a:pt x="17" y="32"/>
                    <a:pt x="11" y="3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5" y="23"/>
                    <a:pt x="19" y="23"/>
                    <a:pt x="19" y="23"/>
                  </a:cubicBezTo>
                  <a:cubicBezTo>
                    <a:pt x="20" y="23"/>
                    <a:pt x="34" y="26"/>
                    <a:pt x="38" y="26"/>
                  </a:cubicBezTo>
                  <a:cubicBezTo>
                    <a:pt x="30" y="25"/>
                    <a:pt x="23" y="26"/>
                    <a:pt x="16" y="22"/>
                  </a:cubicBezTo>
                  <a:cubicBezTo>
                    <a:pt x="18" y="19"/>
                    <a:pt x="22" y="17"/>
                    <a:pt x="25" y="17"/>
                  </a:cubicBezTo>
                  <a:cubicBezTo>
                    <a:pt x="31" y="17"/>
                    <a:pt x="32" y="19"/>
                    <a:pt x="36" y="18"/>
                  </a:cubicBezTo>
                  <a:cubicBezTo>
                    <a:pt x="31" y="19"/>
                    <a:pt x="23" y="18"/>
                    <a:pt x="23" y="12"/>
                  </a:cubicBezTo>
                  <a:cubicBezTo>
                    <a:pt x="31" y="11"/>
                    <a:pt x="34" y="12"/>
                    <a:pt x="38" y="12"/>
                  </a:cubicBezTo>
                  <a:cubicBezTo>
                    <a:pt x="39" y="12"/>
                    <a:pt x="45" y="14"/>
                    <a:pt x="45" y="19"/>
                  </a:cubicBezTo>
                  <a:cubicBezTo>
                    <a:pt x="50" y="19"/>
                    <a:pt x="54" y="19"/>
                    <a:pt x="55" y="19"/>
                  </a:cubicBezTo>
                  <a:cubicBezTo>
                    <a:pt x="68" y="19"/>
                    <a:pt x="78" y="36"/>
                    <a:pt x="97" y="36"/>
                  </a:cubicBezTo>
                  <a:cubicBezTo>
                    <a:pt x="103" y="36"/>
                    <a:pt x="105" y="34"/>
                    <a:pt x="107" y="30"/>
                  </a:cubicBezTo>
                  <a:cubicBezTo>
                    <a:pt x="102" y="30"/>
                    <a:pt x="100" y="30"/>
                    <a:pt x="98" y="29"/>
                  </a:cubicBezTo>
                  <a:cubicBezTo>
                    <a:pt x="98" y="28"/>
                    <a:pt x="101" y="27"/>
                    <a:pt x="102" y="27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9" y="21"/>
                    <a:pt x="91" y="19"/>
                    <a:pt x="91" y="15"/>
                  </a:cubicBezTo>
                  <a:cubicBezTo>
                    <a:pt x="91" y="7"/>
                    <a:pt x="103" y="4"/>
                    <a:pt x="107" y="0"/>
                  </a:cubicBezTo>
                  <a:cubicBezTo>
                    <a:pt x="110" y="2"/>
                    <a:pt x="113" y="4"/>
                    <a:pt x="116" y="4"/>
                  </a:cubicBezTo>
                  <a:cubicBezTo>
                    <a:pt x="115" y="7"/>
                    <a:pt x="116" y="8"/>
                    <a:pt x="116" y="9"/>
                  </a:cubicBezTo>
                  <a:cubicBezTo>
                    <a:pt x="116" y="16"/>
                    <a:pt x="124" y="26"/>
                    <a:pt x="132" y="26"/>
                  </a:cubicBezTo>
                  <a:cubicBezTo>
                    <a:pt x="136" y="26"/>
                    <a:pt x="139" y="20"/>
                    <a:pt x="144" y="20"/>
                  </a:cubicBezTo>
                  <a:cubicBezTo>
                    <a:pt x="150" y="20"/>
                    <a:pt x="154" y="26"/>
                    <a:pt x="154" y="31"/>
                  </a:cubicBezTo>
                  <a:cubicBezTo>
                    <a:pt x="154" y="37"/>
                    <a:pt x="144" y="51"/>
                    <a:pt x="140" y="52"/>
                  </a:cubicBezTo>
                  <a:cubicBezTo>
                    <a:pt x="137" y="53"/>
                    <a:pt x="111" y="50"/>
                    <a:pt x="111" y="51"/>
                  </a:cubicBezTo>
                  <a:cubicBezTo>
                    <a:pt x="111" y="52"/>
                    <a:pt x="83" y="58"/>
                    <a:pt x="82" y="59"/>
                  </a:cubicBezTo>
                  <a:cubicBezTo>
                    <a:pt x="73" y="62"/>
                    <a:pt x="64" y="65"/>
                    <a:pt x="53" y="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47" name="ïš1iďé"/>
            <p:cNvSpPr/>
            <p:nvPr/>
          </p:nvSpPr>
          <p:spPr bwMode="auto">
            <a:xfrm>
              <a:off x="3042291" y="1558188"/>
              <a:ext cx="35724" cy="25800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0" y="11"/>
                </a:cxn>
                <a:cxn ang="0">
                  <a:pos x="21" y="0"/>
                </a:cxn>
                <a:cxn ang="0">
                  <a:pos x="8" y="16"/>
                </a:cxn>
              </a:cxnLst>
              <a:rect l="0" t="0" r="r" b="b"/>
              <a:pathLst>
                <a:path w="21" h="16">
                  <a:moveTo>
                    <a:pt x="8" y="16"/>
                  </a:moveTo>
                  <a:cubicBezTo>
                    <a:pt x="4" y="16"/>
                    <a:pt x="0" y="14"/>
                    <a:pt x="0" y="11"/>
                  </a:cubicBezTo>
                  <a:cubicBezTo>
                    <a:pt x="0" y="3"/>
                    <a:pt x="16" y="0"/>
                    <a:pt x="21" y="0"/>
                  </a:cubicBezTo>
                  <a:cubicBezTo>
                    <a:pt x="20" y="7"/>
                    <a:pt x="13" y="16"/>
                    <a:pt x="8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48" name="îṧľíḋé"/>
            <p:cNvSpPr/>
            <p:nvPr/>
          </p:nvSpPr>
          <p:spPr bwMode="auto">
            <a:xfrm>
              <a:off x="3135568" y="1520482"/>
              <a:ext cx="27785" cy="9924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6"/>
                </a:cxn>
                <a:cxn ang="0">
                  <a:pos x="6" y="6"/>
                </a:cxn>
              </a:cxnLst>
              <a:rect l="0" t="0" r="r" b="b"/>
              <a:pathLst>
                <a:path w="16" h="6">
                  <a:moveTo>
                    <a:pt x="6" y="6"/>
                  </a:moveTo>
                  <a:cubicBezTo>
                    <a:pt x="4" y="6"/>
                    <a:pt x="0" y="4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6"/>
                    <a:pt x="6" y="6"/>
                    <a:pt x="6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49" name="ïśḻiďê"/>
            <p:cNvSpPr/>
            <p:nvPr/>
          </p:nvSpPr>
          <p:spPr bwMode="auto">
            <a:xfrm>
              <a:off x="2968858" y="1486744"/>
              <a:ext cx="146864" cy="81368"/>
            </a:xfrm>
            <a:custGeom>
              <a:avLst/>
              <a:gdLst/>
              <a:ahLst/>
              <a:cxnLst>
                <a:cxn ang="0">
                  <a:pos x="88" y="8"/>
                </a:cxn>
                <a:cxn ang="0">
                  <a:pos x="82" y="15"/>
                </a:cxn>
                <a:cxn ang="0">
                  <a:pos x="86" y="24"/>
                </a:cxn>
                <a:cxn ang="0">
                  <a:pos x="67" y="38"/>
                </a:cxn>
                <a:cxn ang="0">
                  <a:pos x="56" y="26"/>
                </a:cxn>
                <a:cxn ang="0">
                  <a:pos x="41" y="39"/>
                </a:cxn>
                <a:cxn ang="0">
                  <a:pos x="32" y="49"/>
                </a:cxn>
                <a:cxn ang="0">
                  <a:pos x="24" y="42"/>
                </a:cxn>
                <a:cxn ang="0">
                  <a:pos x="12" y="42"/>
                </a:cxn>
                <a:cxn ang="0">
                  <a:pos x="4" y="46"/>
                </a:cxn>
                <a:cxn ang="0">
                  <a:pos x="0" y="39"/>
                </a:cxn>
                <a:cxn ang="0">
                  <a:pos x="10" y="31"/>
                </a:cxn>
                <a:cxn ang="0">
                  <a:pos x="31" y="23"/>
                </a:cxn>
                <a:cxn ang="0">
                  <a:pos x="54" y="6"/>
                </a:cxn>
                <a:cxn ang="0">
                  <a:pos x="62" y="7"/>
                </a:cxn>
                <a:cxn ang="0">
                  <a:pos x="88" y="8"/>
                </a:cxn>
              </a:cxnLst>
              <a:rect l="0" t="0" r="r" b="b"/>
              <a:pathLst>
                <a:path w="88" h="49">
                  <a:moveTo>
                    <a:pt x="88" y="8"/>
                  </a:moveTo>
                  <a:cubicBezTo>
                    <a:pt x="88" y="11"/>
                    <a:pt x="86" y="14"/>
                    <a:pt x="82" y="15"/>
                  </a:cubicBezTo>
                  <a:cubicBezTo>
                    <a:pt x="83" y="19"/>
                    <a:pt x="86" y="20"/>
                    <a:pt x="86" y="24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0" y="38"/>
                    <a:pt x="60" y="28"/>
                    <a:pt x="56" y="26"/>
                  </a:cubicBezTo>
                  <a:cubicBezTo>
                    <a:pt x="55" y="33"/>
                    <a:pt x="48" y="40"/>
                    <a:pt x="41" y="39"/>
                  </a:cubicBezTo>
                  <a:cubicBezTo>
                    <a:pt x="40" y="44"/>
                    <a:pt x="37" y="49"/>
                    <a:pt x="32" y="49"/>
                  </a:cubicBezTo>
                  <a:cubicBezTo>
                    <a:pt x="28" y="49"/>
                    <a:pt x="25" y="44"/>
                    <a:pt x="24" y="42"/>
                  </a:cubicBezTo>
                  <a:cubicBezTo>
                    <a:pt x="19" y="45"/>
                    <a:pt x="16" y="42"/>
                    <a:pt x="12" y="42"/>
                  </a:cubicBezTo>
                  <a:cubicBezTo>
                    <a:pt x="9" y="42"/>
                    <a:pt x="8" y="45"/>
                    <a:pt x="4" y="46"/>
                  </a:cubicBezTo>
                  <a:cubicBezTo>
                    <a:pt x="4" y="43"/>
                    <a:pt x="0" y="41"/>
                    <a:pt x="0" y="39"/>
                  </a:cubicBezTo>
                  <a:cubicBezTo>
                    <a:pt x="0" y="38"/>
                    <a:pt x="8" y="32"/>
                    <a:pt x="10" y="31"/>
                  </a:cubicBezTo>
                  <a:cubicBezTo>
                    <a:pt x="17" y="28"/>
                    <a:pt x="23" y="27"/>
                    <a:pt x="31" y="23"/>
                  </a:cubicBezTo>
                  <a:cubicBezTo>
                    <a:pt x="39" y="18"/>
                    <a:pt x="41" y="6"/>
                    <a:pt x="54" y="6"/>
                  </a:cubicBezTo>
                  <a:cubicBezTo>
                    <a:pt x="57" y="6"/>
                    <a:pt x="58" y="7"/>
                    <a:pt x="62" y="7"/>
                  </a:cubicBezTo>
                  <a:cubicBezTo>
                    <a:pt x="62" y="7"/>
                    <a:pt x="88" y="0"/>
                    <a:pt x="8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50" name="ïṥļíḑê"/>
            <p:cNvSpPr/>
            <p:nvPr/>
          </p:nvSpPr>
          <p:spPr bwMode="auto">
            <a:xfrm>
              <a:off x="3165339" y="1435145"/>
              <a:ext cx="83355" cy="25800"/>
            </a:xfrm>
            <a:custGeom>
              <a:avLst/>
              <a:gdLst/>
              <a:ahLst/>
              <a:cxnLst>
                <a:cxn ang="0">
                  <a:pos x="20" y="15"/>
                </a:cxn>
                <a:cxn ang="0">
                  <a:pos x="9" y="12"/>
                </a:cxn>
                <a:cxn ang="0">
                  <a:pos x="0" y="15"/>
                </a:cxn>
                <a:cxn ang="0">
                  <a:pos x="32" y="0"/>
                </a:cxn>
                <a:cxn ang="0">
                  <a:pos x="50" y="11"/>
                </a:cxn>
                <a:cxn ang="0">
                  <a:pos x="39" y="15"/>
                </a:cxn>
                <a:cxn ang="0">
                  <a:pos x="20" y="15"/>
                </a:cxn>
              </a:cxnLst>
              <a:rect l="0" t="0" r="r" b="b"/>
              <a:pathLst>
                <a:path w="50" h="15">
                  <a:moveTo>
                    <a:pt x="20" y="15"/>
                  </a:moveTo>
                  <a:cubicBezTo>
                    <a:pt x="14" y="15"/>
                    <a:pt x="13" y="12"/>
                    <a:pt x="9" y="12"/>
                  </a:cubicBezTo>
                  <a:cubicBezTo>
                    <a:pt x="5" y="12"/>
                    <a:pt x="3" y="15"/>
                    <a:pt x="0" y="15"/>
                  </a:cubicBezTo>
                  <a:cubicBezTo>
                    <a:pt x="0" y="9"/>
                    <a:pt x="26" y="0"/>
                    <a:pt x="32" y="0"/>
                  </a:cubicBezTo>
                  <a:cubicBezTo>
                    <a:pt x="41" y="0"/>
                    <a:pt x="49" y="5"/>
                    <a:pt x="50" y="11"/>
                  </a:cubicBezTo>
                  <a:cubicBezTo>
                    <a:pt x="47" y="12"/>
                    <a:pt x="44" y="15"/>
                    <a:pt x="39" y="15"/>
                  </a:cubicBezTo>
                  <a:cubicBezTo>
                    <a:pt x="27" y="15"/>
                    <a:pt x="29" y="15"/>
                    <a:pt x="20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51" name="ïŝḷïḍê"/>
            <p:cNvSpPr/>
            <p:nvPr/>
          </p:nvSpPr>
          <p:spPr bwMode="auto">
            <a:xfrm>
              <a:off x="3167322" y="1464914"/>
              <a:ext cx="73432" cy="37708"/>
            </a:xfrm>
            <a:custGeom>
              <a:avLst/>
              <a:gdLst/>
              <a:ahLst/>
              <a:cxnLst>
                <a:cxn ang="0">
                  <a:pos x="38" y="10"/>
                </a:cxn>
                <a:cxn ang="0">
                  <a:pos x="14" y="23"/>
                </a:cxn>
                <a:cxn ang="0">
                  <a:pos x="0" y="11"/>
                </a:cxn>
                <a:cxn ang="0">
                  <a:pos x="36" y="0"/>
                </a:cxn>
                <a:cxn ang="0">
                  <a:pos x="44" y="5"/>
                </a:cxn>
                <a:cxn ang="0">
                  <a:pos x="25" y="10"/>
                </a:cxn>
                <a:cxn ang="0">
                  <a:pos x="38" y="10"/>
                </a:cxn>
              </a:cxnLst>
              <a:rect l="0" t="0" r="r" b="b"/>
              <a:pathLst>
                <a:path w="44" h="23">
                  <a:moveTo>
                    <a:pt x="38" y="10"/>
                  </a:moveTo>
                  <a:cubicBezTo>
                    <a:pt x="38" y="19"/>
                    <a:pt x="24" y="23"/>
                    <a:pt x="14" y="23"/>
                  </a:cubicBezTo>
                  <a:cubicBezTo>
                    <a:pt x="8" y="23"/>
                    <a:pt x="0" y="15"/>
                    <a:pt x="0" y="11"/>
                  </a:cubicBezTo>
                  <a:cubicBezTo>
                    <a:pt x="0" y="1"/>
                    <a:pt x="27" y="0"/>
                    <a:pt x="36" y="0"/>
                  </a:cubicBezTo>
                  <a:cubicBezTo>
                    <a:pt x="41" y="0"/>
                    <a:pt x="43" y="3"/>
                    <a:pt x="44" y="5"/>
                  </a:cubicBezTo>
                  <a:cubicBezTo>
                    <a:pt x="39" y="9"/>
                    <a:pt x="32" y="10"/>
                    <a:pt x="25" y="10"/>
                  </a:cubicBezTo>
                  <a:lnTo>
                    <a:pt x="38" y="1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52" name="íṩḷïďe"/>
            <p:cNvSpPr/>
            <p:nvPr/>
          </p:nvSpPr>
          <p:spPr bwMode="auto">
            <a:xfrm>
              <a:off x="3131599" y="1458960"/>
              <a:ext cx="25801" cy="27784"/>
            </a:xfrm>
            <a:custGeom>
              <a:avLst/>
              <a:gdLst/>
              <a:ahLst/>
              <a:cxnLst>
                <a:cxn ang="0">
                  <a:pos x="15" y="12"/>
                </a:cxn>
                <a:cxn ang="0">
                  <a:pos x="9" y="17"/>
                </a:cxn>
                <a:cxn ang="0">
                  <a:pos x="0" y="11"/>
                </a:cxn>
                <a:cxn ang="0">
                  <a:pos x="15" y="12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3" y="15"/>
                    <a:pt x="12" y="17"/>
                    <a:pt x="9" y="17"/>
                  </a:cubicBezTo>
                  <a:cubicBezTo>
                    <a:pt x="5" y="17"/>
                    <a:pt x="0" y="13"/>
                    <a:pt x="0" y="11"/>
                  </a:cubicBezTo>
                  <a:cubicBezTo>
                    <a:pt x="0" y="0"/>
                    <a:pt x="12" y="11"/>
                    <a:pt x="15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53" name="íslíḋe"/>
            <p:cNvSpPr/>
            <p:nvPr/>
          </p:nvSpPr>
          <p:spPr bwMode="auto">
            <a:xfrm>
              <a:off x="3403496" y="1651464"/>
              <a:ext cx="125033" cy="101214"/>
            </a:xfrm>
            <a:custGeom>
              <a:avLst/>
              <a:gdLst/>
              <a:ahLst/>
              <a:cxnLst>
                <a:cxn ang="0">
                  <a:pos x="66" y="23"/>
                </a:cxn>
                <a:cxn ang="0">
                  <a:pos x="65" y="30"/>
                </a:cxn>
                <a:cxn ang="0">
                  <a:pos x="75" y="32"/>
                </a:cxn>
                <a:cxn ang="0">
                  <a:pos x="57" y="55"/>
                </a:cxn>
                <a:cxn ang="0">
                  <a:pos x="49" y="61"/>
                </a:cxn>
                <a:cxn ang="0">
                  <a:pos x="39" y="54"/>
                </a:cxn>
                <a:cxn ang="0">
                  <a:pos x="0" y="30"/>
                </a:cxn>
                <a:cxn ang="0">
                  <a:pos x="0" y="23"/>
                </a:cxn>
                <a:cxn ang="0">
                  <a:pos x="20" y="28"/>
                </a:cxn>
                <a:cxn ang="0">
                  <a:pos x="27" y="28"/>
                </a:cxn>
                <a:cxn ang="0">
                  <a:pos x="27" y="16"/>
                </a:cxn>
                <a:cxn ang="0">
                  <a:pos x="12" y="11"/>
                </a:cxn>
                <a:cxn ang="0">
                  <a:pos x="16" y="7"/>
                </a:cxn>
                <a:cxn ang="0">
                  <a:pos x="42" y="2"/>
                </a:cxn>
                <a:cxn ang="0">
                  <a:pos x="60" y="2"/>
                </a:cxn>
                <a:cxn ang="0">
                  <a:pos x="64" y="6"/>
                </a:cxn>
                <a:cxn ang="0">
                  <a:pos x="50" y="22"/>
                </a:cxn>
                <a:cxn ang="0">
                  <a:pos x="66" y="23"/>
                </a:cxn>
              </a:cxnLst>
              <a:rect l="0" t="0" r="r" b="b"/>
              <a:pathLst>
                <a:path w="75" h="61">
                  <a:moveTo>
                    <a:pt x="66" y="23"/>
                  </a:moveTo>
                  <a:cubicBezTo>
                    <a:pt x="66" y="29"/>
                    <a:pt x="65" y="25"/>
                    <a:pt x="65" y="30"/>
                  </a:cubicBezTo>
                  <a:cubicBezTo>
                    <a:pt x="67" y="30"/>
                    <a:pt x="72" y="31"/>
                    <a:pt x="75" y="32"/>
                  </a:cubicBezTo>
                  <a:cubicBezTo>
                    <a:pt x="73" y="56"/>
                    <a:pt x="72" y="49"/>
                    <a:pt x="57" y="55"/>
                  </a:cubicBezTo>
                  <a:cubicBezTo>
                    <a:pt x="53" y="56"/>
                    <a:pt x="53" y="61"/>
                    <a:pt x="49" y="61"/>
                  </a:cubicBezTo>
                  <a:cubicBezTo>
                    <a:pt x="42" y="61"/>
                    <a:pt x="42" y="56"/>
                    <a:pt x="39" y="54"/>
                  </a:cubicBezTo>
                  <a:cubicBezTo>
                    <a:pt x="27" y="41"/>
                    <a:pt x="13" y="43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6" y="23"/>
                    <a:pt x="12" y="28"/>
                    <a:pt x="20" y="28"/>
                  </a:cubicBezTo>
                  <a:cubicBezTo>
                    <a:pt x="24" y="28"/>
                    <a:pt x="23" y="28"/>
                    <a:pt x="27" y="28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1" y="15"/>
                    <a:pt x="12" y="16"/>
                    <a:pt x="12" y="11"/>
                  </a:cubicBezTo>
                  <a:cubicBezTo>
                    <a:pt x="12" y="9"/>
                    <a:pt x="15" y="8"/>
                    <a:pt x="16" y="7"/>
                  </a:cubicBezTo>
                  <a:cubicBezTo>
                    <a:pt x="23" y="0"/>
                    <a:pt x="32" y="2"/>
                    <a:pt x="42" y="2"/>
                  </a:cubicBezTo>
                  <a:cubicBezTo>
                    <a:pt x="50" y="2"/>
                    <a:pt x="60" y="2"/>
                    <a:pt x="60" y="2"/>
                  </a:cubicBezTo>
                  <a:cubicBezTo>
                    <a:pt x="61" y="2"/>
                    <a:pt x="64" y="4"/>
                    <a:pt x="64" y="6"/>
                  </a:cubicBezTo>
                  <a:cubicBezTo>
                    <a:pt x="64" y="15"/>
                    <a:pt x="53" y="18"/>
                    <a:pt x="50" y="22"/>
                  </a:cubicBezTo>
                  <a:cubicBezTo>
                    <a:pt x="53" y="22"/>
                    <a:pt x="66" y="18"/>
                    <a:pt x="66" y="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54" name="iṧļíḓê"/>
            <p:cNvSpPr/>
            <p:nvPr/>
          </p:nvSpPr>
          <p:spPr bwMode="auto">
            <a:xfrm>
              <a:off x="3359833" y="1528420"/>
              <a:ext cx="138925" cy="7541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"/>
                </a:cxn>
                <a:cxn ang="0">
                  <a:pos x="5" y="2"/>
                </a:cxn>
                <a:cxn ang="0">
                  <a:pos x="38" y="20"/>
                </a:cxn>
                <a:cxn ang="0">
                  <a:pos x="29" y="13"/>
                </a:cxn>
                <a:cxn ang="0">
                  <a:pos x="29" y="8"/>
                </a:cxn>
                <a:cxn ang="0">
                  <a:pos x="54" y="17"/>
                </a:cxn>
                <a:cxn ang="0">
                  <a:pos x="54" y="8"/>
                </a:cxn>
                <a:cxn ang="0">
                  <a:pos x="38" y="1"/>
                </a:cxn>
                <a:cxn ang="0">
                  <a:pos x="46" y="1"/>
                </a:cxn>
                <a:cxn ang="0">
                  <a:pos x="66" y="5"/>
                </a:cxn>
                <a:cxn ang="0">
                  <a:pos x="75" y="2"/>
                </a:cxn>
                <a:cxn ang="0">
                  <a:pos x="84" y="13"/>
                </a:cxn>
                <a:cxn ang="0">
                  <a:pos x="80" y="41"/>
                </a:cxn>
                <a:cxn ang="0">
                  <a:pos x="62" y="43"/>
                </a:cxn>
                <a:cxn ang="0">
                  <a:pos x="48" y="41"/>
                </a:cxn>
                <a:cxn ang="0">
                  <a:pos x="51" y="36"/>
                </a:cxn>
                <a:cxn ang="0">
                  <a:pos x="51" y="32"/>
                </a:cxn>
                <a:cxn ang="0">
                  <a:pos x="62" y="25"/>
                </a:cxn>
                <a:cxn ang="0">
                  <a:pos x="57" y="24"/>
                </a:cxn>
                <a:cxn ang="0">
                  <a:pos x="25" y="28"/>
                </a:cxn>
                <a:cxn ang="0">
                  <a:pos x="20" y="23"/>
                </a:cxn>
                <a:cxn ang="0">
                  <a:pos x="13" y="23"/>
                </a:cxn>
                <a:cxn ang="0">
                  <a:pos x="12" y="19"/>
                </a:cxn>
                <a:cxn ang="0">
                  <a:pos x="1" y="14"/>
                </a:cxn>
                <a:cxn ang="0">
                  <a:pos x="1" y="6"/>
                </a:cxn>
                <a:cxn ang="0">
                  <a:pos x="4" y="11"/>
                </a:cxn>
              </a:cxnLst>
              <a:rect l="0" t="0" r="r" b="b"/>
              <a:pathLst>
                <a:path w="84" h="45">
                  <a:moveTo>
                    <a:pt x="4" y="11"/>
                  </a:moveTo>
                  <a:cubicBezTo>
                    <a:pt x="2" y="9"/>
                    <a:pt x="0" y="6"/>
                    <a:pt x="0" y="2"/>
                  </a:cubicBezTo>
                  <a:cubicBezTo>
                    <a:pt x="1" y="2"/>
                    <a:pt x="3" y="2"/>
                    <a:pt x="5" y="2"/>
                  </a:cubicBezTo>
                  <a:cubicBezTo>
                    <a:pt x="18" y="2"/>
                    <a:pt x="24" y="24"/>
                    <a:pt x="38" y="20"/>
                  </a:cubicBezTo>
                  <a:cubicBezTo>
                    <a:pt x="35" y="18"/>
                    <a:pt x="31" y="15"/>
                    <a:pt x="29" y="13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9" y="8"/>
                    <a:pt x="43" y="17"/>
                    <a:pt x="54" y="17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46" y="8"/>
                    <a:pt x="40" y="8"/>
                    <a:pt x="38" y="1"/>
                  </a:cubicBezTo>
                  <a:cubicBezTo>
                    <a:pt x="41" y="0"/>
                    <a:pt x="43" y="1"/>
                    <a:pt x="46" y="1"/>
                  </a:cubicBezTo>
                  <a:cubicBezTo>
                    <a:pt x="53" y="1"/>
                    <a:pt x="58" y="5"/>
                    <a:pt x="66" y="5"/>
                  </a:cubicBezTo>
                  <a:cubicBezTo>
                    <a:pt x="69" y="5"/>
                    <a:pt x="71" y="2"/>
                    <a:pt x="75" y="2"/>
                  </a:cubicBezTo>
                  <a:cubicBezTo>
                    <a:pt x="83" y="2"/>
                    <a:pt x="84" y="6"/>
                    <a:pt x="84" y="13"/>
                  </a:cubicBezTo>
                  <a:cubicBezTo>
                    <a:pt x="84" y="23"/>
                    <a:pt x="78" y="28"/>
                    <a:pt x="80" y="41"/>
                  </a:cubicBezTo>
                  <a:cubicBezTo>
                    <a:pt x="73" y="43"/>
                    <a:pt x="64" y="43"/>
                    <a:pt x="62" y="43"/>
                  </a:cubicBezTo>
                  <a:cubicBezTo>
                    <a:pt x="60" y="43"/>
                    <a:pt x="48" y="45"/>
                    <a:pt x="48" y="41"/>
                  </a:cubicBezTo>
                  <a:cubicBezTo>
                    <a:pt x="48" y="39"/>
                    <a:pt x="50" y="37"/>
                    <a:pt x="51" y="36"/>
                  </a:cubicBezTo>
                  <a:cubicBezTo>
                    <a:pt x="51" y="35"/>
                    <a:pt x="51" y="33"/>
                    <a:pt x="51" y="32"/>
                  </a:cubicBezTo>
                  <a:cubicBezTo>
                    <a:pt x="51" y="28"/>
                    <a:pt x="60" y="28"/>
                    <a:pt x="62" y="25"/>
                  </a:cubicBezTo>
                  <a:cubicBezTo>
                    <a:pt x="61" y="24"/>
                    <a:pt x="59" y="24"/>
                    <a:pt x="57" y="24"/>
                  </a:cubicBezTo>
                  <a:cubicBezTo>
                    <a:pt x="49" y="24"/>
                    <a:pt x="34" y="28"/>
                    <a:pt x="25" y="28"/>
                  </a:cubicBezTo>
                  <a:cubicBezTo>
                    <a:pt x="22" y="28"/>
                    <a:pt x="20" y="26"/>
                    <a:pt x="20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7" y="20"/>
                    <a:pt x="4" y="17"/>
                    <a:pt x="1" y="14"/>
                  </a:cubicBezTo>
                  <a:cubicBezTo>
                    <a:pt x="1" y="6"/>
                    <a:pt x="1" y="6"/>
                    <a:pt x="1" y="6"/>
                  </a:cubicBezTo>
                  <a:lnTo>
                    <a:pt x="4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55" name="îśľíḑe"/>
            <p:cNvSpPr/>
            <p:nvPr/>
          </p:nvSpPr>
          <p:spPr bwMode="auto">
            <a:xfrm>
              <a:off x="3465019" y="1810229"/>
              <a:ext cx="81371" cy="47629"/>
            </a:xfrm>
            <a:custGeom>
              <a:avLst/>
              <a:gdLst/>
              <a:ahLst/>
              <a:cxnLst>
                <a:cxn ang="0">
                  <a:pos x="38" y="29"/>
                </a:cxn>
                <a:cxn ang="0">
                  <a:pos x="0" y="16"/>
                </a:cxn>
                <a:cxn ang="0">
                  <a:pos x="9" y="14"/>
                </a:cxn>
                <a:cxn ang="0">
                  <a:pos x="22" y="0"/>
                </a:cxn>
                <a:cxn ang="0">
                  <a:pos x="49" y="22"/>
                </a:cxn>
                <a:cxn ang="0">
                  <a:pos x="38" y="29"/>
                </a:cxn>
              </a:cxnLst>
              <a:rect l="0" t="0" r="r" b="b"/>
              <a:pathLst>
                <a:path w="49" h="29">
                  <a:moveTo>
                    <a:pt x="38" y="29"/>
                  </a:moveTo>
                  <a:cubicBezTo>
                    <a:pt x="32" y="29"/>
                    <a:pt x="0" y="17"/>
                    <a:pt x="0" y="16"/>
                  </a:cubicBezTo>
                  <a:cubicBezTo>
                    <a:pt x="0" y="12"/>
                    <a:pt x="8" y="14"/>
                    <a:pt x="9" y="14"/>
                  </a:cubicBezTo>
                  <a:cubicBezTo>
                    <a:pt x="15" y="12"/>
                    <a:pt x="13" y="0"/>
                    <a:pt x="22" y="0"/>
                  </a:cubicBezTo>
                  <a:cubicBezTo>
                    <a:pt x="28" y="0"/>
                    <a:pt x="46" y="16"/>
                    <a:pt x="49" y="22"/>
                  </a:cubicBezTo>
                  <a:cubicBezTo>
                    <a:pt x="45" y="25"/>
                    <a:pt x="43" y="29"/>
                    <a:pt x="38" y="2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56" name="iṥlíḋè"/>
            <p:cNvSpPr/>
            <p:nvPr/>
          </p:nvSpPr>
          <p:spPr bwMode="auto">
            <a:xfrm>
              <a:off x="3544405" y="1637571"/>
              <a:ext cx="107171" cy="87322"/>
            </a:xfrm>
            <a:custGeom>
              <a:avLst/>
              <a:gdLst/>
              <a:ahLst/>
              <a:cxnLst>
                <a:cxn ang="0">
                  <a:pos x="65" y="11"/>
                </a:cxn>
                <a:cxn ang="0">
                  <a:pos x="57" y="18"/>
                </a:cxn>
                <a:cxn ang="0">
                  <a:pos x="32" y="35"/>
                </a:cxn>
                <a:cxn ang="0">
                  <a:pos x="20" y="38"/>
                </a:cxn>
                <a:cxn ang="0">
                  <a:pos x="25" y="38"/>
                </a:cxn>
                <a:cxn ang="0">
                  <a:pos x="15" y="53"/>
                </a:cxn>
                <a:cxn ang="0">
                  <a:pos x="6" y="53"/>
                </a:cxn>
                <a:cxn ang="0">
                  <a:pos x="7" y="40"/>
                </a:cxn>
                <a:cxn ang="0">
                  <a:pos x="0" y="19"/>
                </a:cxn>
                <a:cxn ang="0">
                  <a:pos x="0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22" y="0"/>
                </a:cxn>
                <a:cxn ang="0">
                  <a:pos x="65" y="5"/>
                </a:cxn>
                <a:cxn ang="0">
                  <a:pos x="65" y="11"/>
                </a:cxn>
              </a:cxnLst>
              <a:rect l="0" t="0" r="r" b="b"/>
              <a:pathLst>
                <a:path w="65" h="53">
                  <a:moveTo>
                    <a:pt x="65" y="11"/>
                  </a:moveTo>
                  <a:cubicBezTo>
                    <a:pt x="65" y="12"/>
                    <a:pt x="57" y="18"/>
                    <a:pt x="57" y="18"/>
                  </a:cubicBezTo>
                  <a:cubicBezTo>
                    <a:pt x="51" y="26"/>
                    <a:pt x="45" y="35"/>
                    <a:pt x="32" y="35"/>
                  </a:cubicBezTo>
                  <a:cubicBezTo>
                    <a:pt x="22" y="35"/>
                    <a:pt x="22" y="30"/>
                    <a:pt x="20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46"/>
                    <a:pt x="21" y="48"/>
                    <a:pt x="15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47"/>
                    <a:pt x="6" y="42"/>
                    <a:pt x="7" y="40"/>
                  </a:cubicBezTo>
                  <a:cubicBezTo>
                    <a:pt x="0" y="33"/>
                    <a:pt x="3" y="27"/>
                    <a:pt x="0" y="1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1"/>
                    <a:pt x="8" y="11"/>
                    <a:pt x="10" y="11"/>
                  </a:cubicBezTo>
                  <a:cubicBezTo>
                    <a:pt x="9" y="11"/>
                    <a:pt x="10" y="8"/>
                    <a:pt x="10" y="7"/>
                  </a:cubicBezTo>
                  <a:cubicBezTo>
                    <a:pt x="10" y="6"/>
                    <a:pt x="13" y="0"/>
                    <a:pt x="22" y="0"/>
                  </a:cubicBezTo>
                  <a:cubicBezTo>
                    <a:pt x="37" y="0"/>
                    <a:pt x="49" y="5"/>
                    <a:pt x="65" y="5"/>
                  </a:cubicBezTo>
                  <a:cubicBezTo>
                    <a:pt x="65" y="8"/>
                    <a:pt x="65" y="9"/>
                    <a:pt x="65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57" name="ïṧľîdê"/>
            <p:cNvSpPr/>
            <p:nvPr/>
          </p:nvSpPr>
          <p:spPr bwMode="auto">
            <a:xfrm>
              <a:off x="3324110" y="1480791"/>
              <a:ext cx="35724" cy="29769"/>
            </a:xfrm>
            <a:custGeom>
              <a:avLst/>
              <a:gdLst/>
              <a:ahLst/>
              <a:cxnLst>
                <a:cxn ang="0">
                  <a:pos x="21" y="12"/>
                </a:cxn>
                <a:cxn ang="0">
                  <a:pos x="15" y="18"/>
                </a:cxn>
                <a:cxn ang="0">
                  <a:pos x="0" y="0"/>
                </a:cxn>
                <a:cxn ang="0">
                  <a:pos x="21" y="12"/>
                </a:cxn>
              </a:cxnLst>
              <a:rect l="0" t="0" r="r" b="b"/>
              <a:pathLst>
                <a:path w="21" h="18">
                  <a:moveTo>
                    <a:pt x="21" y="12"/>
                  </a:moveTo>
                  <a:cubicBezTo>
                    <a:pt x="21" y="16"/>
                    <a:pt x="18" y="18"/>
                    <a:pt x="15" y="18"/>
                  </a:cubicBezTo>
                  <a:cubicBezTo>
                    <a:pt x="10" y="18"/>
                    <a:pt x="0" y="6"/>
                    <a:pt x="0" y="0"/>
                  </a:cubicBezTo>
                  <a:cubicBezTo>
                    <a:pt x="11" y="0"/>
                    <a:pt x="12" y="9"/>
                    <a:pt x="21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58" name="îslïḓé"/>
            <p:cNvSpPr/>
            <p:nvPr/>
          </p:nvSpPr>
          <p:spPr bwMode="auto">
            <a:xfrm>
              <a:off x="3345940" y="1580020"/>
              <a:ext cx="23815" cy="1984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5" y="6"/>
                </a:cxn>
                <a:cxn ang="0">
                  <a:pos x="9" y="12"/>
                </a:cxn>
                <a:cxn ang="0">
                  <a:pos x="0" y="12"/>
                </a:cxn>
                <a:cxn ang="0">
                  <a:pos x="12" y="0"/>
                </a:cxn>
              </a:cxnLst>
              <a:rect l="0" t="0" r="r" b="b"/>
              <a:pathLst>
                <a:path w="15" h="12">
                  <a:moveTo>
                    <a:pt x="12" y="0"/>
                  </a:moveTo>
                  <a:cubicBezTo>
                    <a:pt x="13" y="2"/>
                    <a:pt x="15" y="3"/>
                    <a:pt x="15" y="6"/>
                  </a:cubicBezTo>
                  <a:cubicBezTo>
                    <a:pt x="15" y="12"/>
                    <a:pt x="11" y="12"/>
                    <a:pt x="9" y="12"/>
                  </a:cubicBezTo>
                  <a:cubicBezTo>
                    <a:pt x="4" y="12"/>
                    <a:pt x="3" y="11"/>
                    <a:pt x="0" y="12"/>
                  </a:cubicBezTo>
                  <a:cubicBezTo>
                    <a:pt x="2" y="4"/>
                    <a:pt x="6" y="2"/>
                    <a:pt x="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59" name="îślíḋê"/>
            <p:cNvSpPr/>
            <p:nvPr/>
          </p:nvSpPr>
          <p:spPr bwMode="auto">
            <a:xfrm>
              <a:off x="3332049" y="1407361"/>
              <a:ext cx="136941" cy="71445"/>
            </a:xfrm>
            <a:custGeom>
              <a:avLst/>
              <a:gdLst/>
              <a:ahLst/>
              <a:cxnLst>
                <a:cxn ang="0">
                  <a:pos x="54" y="32"/>
                </a:cxn>
                <a:cxn ang="0">
                  <a:pos x="33" y="30"/>
                </a:cxn>
                <a:cxn ang="0">
                  <a:pos x="19" y="29"/>
                </a:cxn>
                <a:cxn ang="0">
                  <a:pos x="7" y="25"/>
                </a:cxn>
                <a:cxn ang="0">
                  <a:pos x="20" y="20"/>
                </a:cxn>
                <a:cxn ang="0">
                  <a:pos x="20" y="15"/>
                </a:cxn>
                <a:cxn ang="0">
                  <a:pos x="5" y="15"/>
                </a:cxn>
                <a:cxn ang="0">
                  <a:pos x="8" y="10"/>
                </a:cxn>
                <a:cxn ang="0">
                  <a:pos x="0" y="3"/>
                </a:cxn>
                <a:cxn ang="0">
                  <a:pos x="14" y="0"/>
                </a:cxn>
                <a:cxn ang="0">
                  <a:pos x="31" y="8"/>
                </a:cxn>
                <a:cxn ang="0">
                  <a:pos x="40" y="4"/>
                </a:cxn>
                <a:cxn ang="0">
                  <a:pos x="53" y="15"/>
                </a:cxn>
                <a:cxn ang="0">
                  <a:pos x="60" y="11"/>
                </a:cxn>
                <a:cxn ang="0">
                  <a:pos x="73" y="21"/>
                </a:cxn>
                <a:cxn ang="0">
                  <a:pos x="70" y="26"/>
                </a:cxn>
                <a:cxn ang="0">
                  <a:pos x="82" y="37"/>
                </a:cxn>
                <a:cxn ang="0">
                  <a:pos x="74" y="43"/>
                </a:cxn>
                <a:cxn ang="0">
                  <a:pos x="54" y="32"/>
                </a:cxn>
              </a:cxnLst>
              <a:rect l="0" t="0" r="r" b="b"/>
              <a:pathLst>
                <a:path w="82" h="43">
                  <a:moveTo>
                    <a:pt x="54" y="32"/>
                  </a:moveTo>
                  <a:cubicBezTo>
                    <a:pt x="46" y="32"/>
                    <a:pt x="41" y="29"/>
                    <a:pt x="33" y="30"/>
                  </a:cubicBezTo>
                  <a:cubicBezTo>
                    <a:pt x="31" y="26"/>
                    <a:pt x="25" y="29"/>
                    <a:pt x="19" y="29"/>
                  </a:cubicBezTo>
                  <a:cubicBezTo>
                    <a:pt x="13" y="29"/>
                    <a:pt x="11" y="29"/>
                    <a:pt x="7" y="25"/>
                  </a:cubicBezTo>
                  <a:cubicBezTo>
                    <a:pt x="11" y="21"/>
                    <a:pt x="15" y="22"/>
                    <a:pt x="20" y="20"/>
                  </a:cubicBezTo>
                  <a:cubicBezTo>
                    <a:pt x="19" y="18"/>
                    <a:pt x="19" y="16"/>
                    <a:pt x="20" y="15"/>
                  </a:cubicBezTo>
                  <a:cubicBezTo>
                    <a:pt x="10" y="15"/>
                    <a:pt x="8" y="17"/>
                    <a:pt x="5" y="15"/>
                  </a:cubicBezTo>
                  <a:cubicBezTo>
                    <a:pt x="6" y="14"/>
                    <a:pt x="7" y="12"/>
                    <a:pt x="8" y="10"/>
                  </a:cubicBezTo>
                  <a:cubicBezTo>
                    <a:pt x="2" y="10"/>
                    <a:pt x="0" y="9"/>
                    <a:pt x="0" y="3"/>
                  </a:cubicBezTo>
                  <a:cubicBezTo>
                    <a:pt x="6" y="3"/>
                    <a:pt x="9" y="0"/>
                    <a:pt x="14" y="0"/>
                  </a:cubicBezTo>
                  <a:cubicBezTo>
                    <a:pt x="24" y="0"/>
                    <a:pt x="26" y="8"/>
                    <a:pt x="31" y="8"/>
                  </a:cubicBezTo>
                  <a:cubicBezTo>
                    <a:pt x="35" y="8"/>
                    <a:pt x="36" y="4"/>
                    <a:pt x="40" y="4"/>
                  </a:cubicBezTo>
                  <a:cubicBezTo>
                    <a:pt x="49" y="4"/>
                    <a:pt x="48" y="15"/>
                    <a:pt x="53" y="15"/>
                  </a:cubicBezTo>
                  <a:cubicBezTo>
                    <a:pt x="56" y="15"/>
                    <a:pt x="57" y="11"/>
                    <a:pt x="60" y="11"/>
                  </a:cubicBezTo>
                  <a:cubicBezTo>
                    <a:pt x="66" y="11"/>
                    <a:pt x="71" y="19"/>
                    <a:pt x="73" y="21"/>
                  </a:cubicBezTo>
                  <a:cubicBezTo>
                    <a:pt x="72" y="22"/>
                    <a:pt x="70" y="24"/>
                    <a:pt x="70" y="26"/>
                  </a:cubicBezTo>
                  <a:cubicBezTo>
                    <a:pt x="73" y="29"/>
                    <a:pt x="82" y="33"/>
                    <a:pt x="82" y="37"/>
                  </a:cubicBezTo>
                  <a:cubicBezTo>
                    <a:pt x="82" y="42"/>
                    <a:pt x="77" y="43"/>
                    <a:pt x="74" y="43"/>
                  </a:cubicBezTo>
                  <a:cubicBezTo>
                    <a:pt x="63" y="43"/>
                    <a:pt x="64" y="32"/>
                    <a:pt x="54" y="3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60" name="iṥḻïḋe"/>
            <p:cNvSpPr/>
            <p:nvPr/>
          </p:nvSpPr>
          <p:spPr bwMode="auto">
            <a:xfrm>
              <a:off x="3385633" y="1468883"/>
              <a:ext cx="37709" cy="11907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12" y="0"/>
                </a:cxn>
                <a:cxn ang="0">
                  <a:pos x="23" y="4"/>
                </a:cxn>
                <a:cxn ang="0">
                  <a:pos x="8" y="7"/>
                </a:cxn>
              </a:cxnLst>
              <a:rect l="0" t="0" r="r" b="b"/>
              <a:pathLst>
                <a:path w="23" h="7">
                  <a:moveTo>
                    <a:pt x="8" y="7"/>
                  </a:moveTo>
                  <a:cubicBezTo>
                    <a:pt x="0" y="7"/>
                    <a:pt x="11" y="0"/>
                    <a:pt x="12" y="0"/>
                  </a:cubicBezTo>
                  <a:cubicBezTo>
                    <a:pt x="17" y="0"/>
                    <a:pt x="19" y="3"/>
                    <a:pt x="23" y="4"/>
                  </a:cubicBezTo>
                  <a:cubicBezTo>
                    <a:pt x="20" y="7"/>
                    <a:pt x="15" y="7"/>
                    <a:pt x="8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61" name="íşḻîḓè"/>
            <p:cNvSpPr/>
            <p:nvPr/>
          </p:nvSpPr>
          <p:spPr bwMode="auto">
            <a:xfrm>
              <a:off x="3520589" y="1512544"/>
              <a:ext cx="359221" cy="113121"/>
            </a:xfrm>
            <a:custGeom>
              <a:avLst/>
              <a:gdLst/>
              <a:ahLst/>
              <a:cxnLst>
                <a:cxn ang="0">
                  <a:pos x="215" y="45"/>
                </a:cxn>
                <a:cxn ang="0">
                  <a:pos x="210" y="51"/>
                </a:cxn>
                <a:cxn ang="0">
                  <a:pos x="216" y="52"/>
                </a:cxn>
                <a:cxn ang="0">
                  <a:pos x="179" y="67"/>
                </a:cxn>
                <a:cxn ang="0">
                  <a:pos x="170" y="60"/>
                </a:cxn>
                <a:cxn ang="0">
                  <a:pos x="159" y="66"/>
                </a:cxn>
                <a:cxn ang="0">
                  <a:pos x="124" y="66"/>
                </a:cxn>
                <a:cxn ang="0">
                  <a:pos x="102" y="60"/>
                </a:cxn>
                <a:cxn ang="0">
                  <a:pos x="97" y="60"/>
                </a:cxn>
                <a:cxn ang="0">
                  <a:pos x="84" y="67"/>
                </a:cxn>
                <a:cxn ang="0">
                  <a:pos x="53" y="47"/>
                </a:cxn>
                <a:cxn ang="0">
                  <a:pos x="58" y="40"/>
                </a:cxn>
                <a:cxn ang="0">
                  <a:pos x="40" y="18"/>
                </a:cxn>
                <a:cxn ang="0">
                  <a:pos x="32" y="22"/>
                </a:cxn>
                <a:cxn ang="0">
                  <a:pos x="0" y="7"/>
                </a:cxn>
                <a:cxn ang="0">
                  <a:pos x="13" y="0"/>
                </a:cxn>
                <a:cxn ang="0">
                  <a:pos x="51" y="15"/>
                </a:cxn>
                <a:cxn ang="0">
                  <a:pos x="60" y="12"/>
                </a:cxn>
                <a:cxn ang="0">
                  <a:pos x="68" y="12"/>
                </a:cxn>
                <a:cxn ang="0">
                  <a:pos x="89" y="25"/>
                </a:cxn>
                <a:cxn ang="0">
                  <a:pos x="71" y="25"/>
                </a:cxn>
                <a:cxn ang="0">
                  <a:pos x="91" y="35"/>
                </a:cxn>
                <a:cxn ang="0">
                  <a:pos x="88" y="38"/>
                </a:cxn>
                <a:cxn ang="0">
                  <a:pos x="95" y="40"/>
                </a:cxn>
                <a:cxn ang="0">
                  <a:pos x="125" y="45"/>
                </a:cxn>
                <a:cxn ang="0">
                  <a:pos x="181" y="34"/>
                </a:cxn>
                <a:cxn ang="0">
                  <a:pos x="216" y="46"/>
                </a:cxn>
                <a:cxn ang="0">
                  <a:pos x="211" y="47"/>
                </a:cxn>
                <a:cxn ang="0">
                  <a:pos x="215" y="45"/>
                </a:cxn>
              </a:cxnLst>
              <a:rect l="0" t="0" r="r" b="b"/>
              <a:pathLst>
                <a:path w="216" h="68">
                  <a:moveTo>
                    <a:pt x="215" y="45"/>
                  </a:moveTo>
                  <a:cubicBezTo>
                    <a:pt x="213" y="46"/>
                    <a:pt x="211" y="48"/>
                    <a:pt x="210" y="51"/>
                  </a:cubicBezTo>
                  <a:cubicBezTo>
                    <a:pt x="213" y="52"/>
                    <a:pt x="216" y="52"/>
                    <a:pt x="216" y="52"/>
                  </a:cubicBezTo>
                  <a:cubicBezTo>
                    <a:pt x="215" y="67"/>
                    <a:pt x="195" y="67"/>
                    <a:pt x="179" y="67"/>
                  </a:cubicBezTo>
                  <a:cubicBezTo>
                    <a:pt x="174" y="67"/>
                    <a:pt x="171" y="64"/>
                    <a:pt x="170" y="60"/>
                  </a:cubicBezTo>
                  <a:cubicBezTo>
                    <a:pt x="164" y="61"/>
                    <a:pt x="163" y="64"/>
                    <a:pt x="159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15" y="68"/>
                    <a:pt x="101" y="67"/>
                    <a:pt x="102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5" y="62"/>
                    <a:pt x="88" y="67"/>
                    <a:pt x="84" y="67"/>
                  </a:cubicBezTo>
                  <a:cubicBezTo>
                    <a:pt x="75" y="67"/>
                    <a:pt x="53" y="56"/>
                    <a:pt x="53" y="47"/>
                  </a:cubicBezTo>
                  <a:cubicBezTo>
                    <a:pt x="53" y="44"/>
                    <a:pt x="56" y="41"/>
                    <a:pt x="58" y="40"/>
                  </a:cubicBezTo>
                  <a:cubicBezTo>
                    <a:pt x="50" y="32"/>
                    <a:pt x="48" y="25"/>
                    <a:pt x="40" y="18"/>
                  </a:cubicBezTo>
                  <a:cubicBezTo>
                    <a:pt x="38" y="20"/>
                    <a:pt x="35" y="22"/>
                    <a:pt x="32" y="22"/>
                  </a:cubicBezTo>
                  <a:cubicBezTo>
                    <a:pt x="27" y="22"/>
                    <a:pt x="0" y="11"/>
                    <a:pt x="0" y="7"/>
                  </a:cubicBezTo>
                  <a:cubicBezTo>
                    <a:pt x="0" y="0"/>
                    <a:pt x="8" y="0"/>
                    <a:pt x="13" y="0"/>
                  </a:cubicBezTo>
                  <a:cubicBezTo>
                    <a:pt x="33" y="0"/>
                    <a:pt x="36" y="15"/>
                    <a:pt x="51" y="15"/>
                  </a:cubicBezTo>
                  <a:cubicBezTo>
                    <a:pt x="56" y="15"/>
                    <a:pt x="58" y="15"/>
                    <a:pt x="60" y="12"/>
                  </a:cubicBezTo>
                  <a:cubicBezTo>
                    <a:pt x="63" y="12"/>
                    <a:pt x="68" y="12"/>
                    <a:pt x="68" y="12"/>
                  </a:cubicBezTo>
                  <a:cubicBezTo>
                    <a:pt x="65" y="22"/>
                    <a:pt x="85" y="19"/>
                    <a:pt x="89" y="25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4" y="37"/>
                    <a:pt x="85" y="30"/>
                    <a:pt x="91" y="35"/>
                  </a:cubicBezTo>
                  <a:cubicBezTo>
                    <a:pt x="90" y="36"/>
                    <a:pt x="88" y="36"/>
                    <a:pt x="88" y="38"/>
                  </a:cubicBezTo>
                  <a:cubicBezTo>
                    <a:pt x="88" y="44"/>
                    <a:pt x="93" y="41"/>
                    <a:pt x="95" y="40"/>
                  </a:cubicBezTo>
                  <a:cubicBezTo>
                    <a:pt x="106" y="42"/>
                    <a:pt x="114" y="45"/>
                    <a:pt x="125" y="45"/>
                  </a:cubicBezTo>
                  <a:cubicBezTo>
                    <a:pt x="150" y="45"/>
                    <a:pt x="158" y="34"/>
                    <a:pt x="181" y="34"/>
                  </a:cubicBezTo>
                  <a:cubicBezTo>
                    <a:pt x="198" y="34"/>
                    <a:pt x="210" y="35"/>
                    <a:pt x="216" y="46"/>
                  </a:cubicBezTo>
                  <a:cubicBezTo>
                    <a:pt x="215" y="47"/>
                    <a:pt x="213" y="47"/>
                    <a:pt x="211" y="47"/>
                  </a:cubicBezTo>
                  <a:lnTo>
                    <a:pt x="215" y="4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62" name="ïsḻïḑé"/>
            <p:cNvSpPr/>
            <p:nvPr/>
          </p:nvSpPr>
          <p:spPr bwMode="auto">
            <a:xfrm>
              <a:off x="3524558" y="1572081"/>
              <a:ext cx="61525" cy="47629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9" y="0"/>
                </a:cxn>
                <a:cxn ang="0">
                  <a:pos x="37" y="15"/>
                </a:cxn>
                <a:cxn ang="0">
                  <a:pos x="29" y="29"/>
                </a:cxn>
                <a:cxn ang="0">
                  <a:pos x="0" y="17"/>
                </a:cxn>
                <a:cxn ang="0">
                  <a:pos x="6" y="10"/>
                </a:cxn>
              </a:cxnLst>
              <a:rect l="0" t="0" r="r" b="b"/>
              <a:pathLst>
                <a:path w="37" h="29">
                  <a:moveTo>
                    <a:pt x="6" y="10"/>
                  </a:moveTo>
                  <a:cubicBezTo>
                    <a:pt x="10" y="10"/>
                    <a:pt x="9" y="0"/>
                    <a:pt x="19" y="0"/>
                  </a:cubicBezTo>
                  <a:cubicBezTo>
                    <a:pt x="27" y="0"/>
                    <a:pt x="37" y="9"/>
                    <a:pt x="37" y="15"/>
                  </a:cubicBezTo>
                  <a:cubicBezTo>
                    <a:pt x="37" y="22"/>
                    <a:pt x="35" y="29"/>
                    <a:pt x="29" y="29"/>
                  </a:cubicBezTo>
                  <a:cubicBezTo>
                    <a:pt x="25" y="29"/>
                    <a:pt x="0" y="17"/>
                    <a:pt x="0" y="17"/>
                  </a:cubicBezTo>
                  <a:cubicBezTo>
                    <a:pt x="0" y="13"/>
                    <a:pt x="5" y="10"/>
                    <a:pt x="6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63" name="îṩḷïḑé"/>
            <p:cNvSpPr/>
            <p:nvPr/>
          </p:nvSpPr>
          <p:spPr bwMode="auto">
            <a:xfrm>
              <a:off x="3532497" y="1480791"/>
              <a:ext cx="57555" cy="15877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35" y="0"/>
                </a:cxn>
                <a:cxn ang="0">
                  <a:pos x="35" y="6"/>
                </a:cxn>
                <a:cxn ang="0">
                  <a:pos x="28" y="10"/>
                </a:cxn>
                <a:cxn ang="0">
                  <a:pos x="0" y="5"/>
                </a:cxn>
                <a:cxn ang="0">
                  <a:pos x="29" y="0"/>
                </a:cxn>
              </a:cxnLst>
              <a:rect l="0" t="0" r="r" b="b"/>
              <a:pathLst>
                <a:path w="35" h="10">
                  <a:moveTo>
                    <a:pt x="29" y="0"/>
                  </a:moveTo>
                  <a:cubicBezTo>
                    <a:pt x="34" y="0"/>
                    <a:pt x="30" y="1"/>
                    <a:pt x="35" y="0"/>
                  </a:cubicBezTo>
                  <a:cubicBezTo>
                    <a:pt x="35" y="3"/>
                    <a:pt x="35" y="5"/>
                    <a:pt x="35" y="6"/>
                  </a:cubicBezTo>
                  <a:cubicBezTo>
                    <a:pt x="35" y="8"/>
                    <a:pt x="32" y="10"/>
                    <a:pt x="28" y="10"/>
                  </a:cubicBezTo>
                  <a:cubicBezTo>
                    <a:pt x="26" y="10"/>
                    <a:pt x="0" y="5"/>
                    <a:pt x="0" y="5"/>
                  </a:cubicBezTo>
                  <a:cubicBezTo>
                    <a:pt x="5" y="1"/>
                    <a:pt x="21" y="0"/>
                    <a:pt x="29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64" name="îşļîḓe"/>
            <p:cNvSpPr/>
            <p:nvPr/>
          </p:nvSpPr>
          <p:spPr bwMode="auto">
            <a:xfrm>
              <a:off x="3488834" y="1425223"/>
              <a:ext cx="67478" cy="55568"/>
            </a:xfrm>
            <a:custGeom>
              <a:avLst/>
              <a:gdLst/>
              <a:ahLst/>
              <a:cxnLst>
                <a:cxn ang="0">
                  <a:pos x="10" y="28"/>
                </a:cxn>
                <a:cxn ang="0">
                  <a:pos x="14" y="23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5" y="7"/>
                </a:cxn>
                <a:cxn ang="0">
                  <a:pos x="41" y="17"/>
                </a:cxn>
                <a:cxn ang="0">
                  <a:pos x="41" y="28"/>
                </a:cxn>
                <a:cxn ang="0">
                  <a:pos x="10" y="28"/>
                </a:cxn>
              </a:cxnLst>
              <a:rect l="0" t="0" r="r" b="b"/>
              <a:pathLst>
                <a:path w="41" h="33">
                  <a:moveTo>
                    <a:pt x="10" y="28"/>
                  </a:moveTo>
                  <a:cubicBezTo>
                    <a:pt x="10" y="26"/>
                    <a:pt x="13" y="24"/>
                    <a:pt x="14" y="23"/>
                  </a:cubicBezTo>
                  <a:cubicBezTo>
                    <a:pt x="9" y="18"/>
                    <a:pt x="0" y="15"/>
                    <a:pt x="0" y="7"/>
                  </a:cubicBezTo>
                  <a:cubicBezTo>
                    <a:pt x="0" y="2"/>
                    <a:pt x="6" y="0"/>
                    <a:pt x="10" y="0"/>
                  </a:cubicBezTo>
                  <a:cubicBezTo>
                    <a:pt x="11" y="4"/>
                    <a:pt x="21" y="7"/>
                    <a:pt x="25" y="7"/>
                  </a:cubicBezTo>
                  <a:cubicBezTo>
                    <a:pt x="25" y="17"/>
                    <a:pt x="41" y="7"/>
                    <a:pt x="41" y="17"/>
                  </a:cubicBezTo>
                  <a:cubicBezTo>
                    <a:pt x="41" y="20"/>
                    <a:pt x="39" y="23"/>
                    <a:pt x="41" y="28"/>
                  </a:cubicBezTo>
                  <a:cubicBezTo>
                    <a:pt x="25" y="31"/>
                    <a:pt x="10" y="33"/>
                    <a:pt x="10" y="2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65" name="ïṣlídé"/>
            <p:cNvSpPr/>
            <p:nvPr/>
          </p:nvSpPr>
          <p:spPr bwMode="auto">
            <a:xfrm>
              <a:off x="3463035" y="1375607"/>
              <a:ext cx="25801" cy="1587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9"/>
                </a:cxn>
                <a:cxn ang="0">
                  <a:pos x="8" y="9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 h="9">
                  <a:moveTo>
                    <a:pt x="16" y="0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7"/>
                    <a:pt x="0" y="6"/>
                    <a:pt x="0" y="0"/>
                  </a:cubicBezTo>
                  <a:cubicBezTo>
                    <a:pt x="6" y="0"/>
                    <a:pt x="13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66" name="íşļíḋe"/>
            <p:cNvSpPr/>
            <p:nvPr/>
          </p:nvSpPr>
          <p:spPr bwMode="auto">
            <a:xfrm>
              <a:off x="3534482" y="1310118"/>
              <a:ext cx="230219" cy="154796"/>
            </a:xfrm>
            <a:custGeom>
              <a:avLst/>
              <a:gdLst/>
              <a:ahLst/>
              <a:cxnLst>
                <a:cxn ang="0">
                  <a:pos x="92" y="37"/>
                </a:cxn>
                <a:cxn ang="0">
                  <a:pos x="97" y="37"/>
                </a:cxn>
                <a:cxn ang="0">
                  <a:pos x="97" y="32"/>
                </a:cxn>
                <a:cxn ang="0">
                  <a:pos x="95" y="28"/>
                </a:cxn>
                <a:cxn ang="0">
                  <a:pos x="100" y="28"/>
                </a:cxn>
                <a:cxn ang="0">
                  <a:pos x="105" y="36"/>
                </a:cxn>
                <a:cxn ang="0">
                  <a:pos x="111" y="43"/>
                </a:cxn>
                <a:cxn ang="0">
                  <a:pos x="108" y="49"/>
                </a:cxn>
                <a:cxn ang="0">
                  <a:pos x="115" y="49"/>
                </a:cxn>
                <a:cxn ang="0">
                  <a:pos x="137" y="55"/>
                </a:cxn>
                <a:cxn ang="0">
                  <a:pos x="136" y="61"/>
                </a:cxn>
                <a:cxn ang="0">
                  <a:pos x="126" y="64"/>
                </a:cxn>
                <a:cxn ang="0">
                  <a:pos x="105" y="78"/>
                </a:cxn>
                <a:cxn ang="0">
                  <a:pos x="98" y="69"/>
                </a:cxn>
                <a:cxn ang="0">
                  <a:pos x="93" y="76"/>
                </a:cxn>
                <a:cxn ang="0">
                  <a:pos x="99" y="84"/>
                </a:cxn>
                <a:cxn ang="0">
                  <a:pos x="91" y="84"/>
                </a:cxn>
                <a:cxn ang="0">
                  <a:pos x="91" y="90"/>
                </a:cxn>
                <a:cxn ang="0">
                  <a:pos x="75" y="82"/>
                </a:cxn>
                <a:cxn ang="0">
                  <a:pos x="64" y="92"/>
                </a:cxn>
                <a:cxn ang="0">
                  <a:pos x="47" y="84"/>
                </a:cxn>
                <a:cxn ang="0">
                  <a:pos x="53" y="81"/>
                </a:cxn>
                <a:cxn ang="0">
                  <a:pos x="33" y="70"/>
                </a:cxn>
                <a:cxn ang="0">
                  <a:pos x="66" y="61"/>
                </a:cxn>
                <a:cxn ang="0">
                  <a:pos x="48" y="58"/>
                </a:cxn>
                <a:cxn ang="0">
                  <a:pos x="35" y="61"/>
                </a:cxn>
                <a:cxn ang="0">
                  <a:pos x="29" y="56"/>
                </a:cxn>
                <a:cxn ang="0">
                  <a:pos x="19" y="59"/>
                </a:cxn>
                <a:cxn ang="0">
                  <a:pos x="16" y="55"/>
                </a:cxn>
                <a:cxn ang="0">
                  <a:pos x="26" y="49"/>
                </a:cxn>
                <a:cxn ang="0">
                  <a:pos x="0" y="35"/>
                </a:cxn>
                <a:cxn ang="0">
                  <a:pos x="7" y="35"/>
                </a:cxn>
                <a:cxn ang="0">
                  <a:pos x="20" y="39"/>
                </a:cxn>
                <a:cxn ang="0">
                  <a:pos x="24" y="36"/>
                </a:cxn>
                <a:cxn ang="0">
                  <a:pos x="5" y="26"/>
                </a:cxn>
                <a:cxn ang="0">
                  <a:pos x="15" y="22"/>
                </a:cxn>
                <a:cxn ang="0">
                  <a:pos x="27" y="25"/>
                </a:cxn>
                <a:cxn ang="0">
                  <a:pos x="32" y="20"/>
                </a:cxn>
                <a:cxn ang="0">
                  <a:pos x="19" y="20"/>
                </a:cxn>
                <a:cxn ang="0">
                  <a:pos x="14" y="13"/>
                </a:cxn>
                <a:cxn ang="0">
                  <a:pos x="30" y="9"/>
                </a:cxn>
                <a:cxn ang="0">
                  <a:pos x="38" y="9"/>
                </a:cxn>
                <a:cxn ang="0">
                  <a:pos x="25" y="0"/>
                </a:cxn>
                <a:cxn ang="0">
                  <a:pos x="53" y="5"/>
                </a:cxn>
                <a:cxn ang="0">
                  <a:pos x="67" y="24"/>
                </a:cxn>
                <a:cxn ang="0">
                  <a:pos x="84" y="25"/>
                </a:cxn>
                <a:cxn ang="0">
                  <a:pos x="92" y="37"/>
                </a:cxn>
              </a:cxnLst>
              <a:rect l="0" t="0" r="r" b="b"/>
              <a:pathLst>
                <a:path w="138" h="92">
                  <a:moveTo>
                    <a:pt x="92" y="37"/>
                  </a:moveTo>
                  <a:cubicBezTo>
                    <a:pt x="97" y="37"/>
                    <a:pt x="97" y="37"/>
                    <a:pt x="97" y="37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7" y="28"/>
                    <a:pt x="98" y="28"/>
                    <a:pt x="100" y="28"/>
                  </a:cubicBezTo>
                  <a:cubicBezTo>
                    <a:pt x="106" y="28"/>
                    <a:pt x="105" y="31"/>
                    <a:pt x="105" y="36"/>
                  </a:cubicBezTo>
                  <a:cubicBezTo>
                    <a:pt x="105" y="39"/>
                    <a:pt x="111" y="39"/>
                    <a:pt x="111" y="43"/>
                  </a:cubicBezTo>
                  <a:cubicBezTo>
                    <a:pt x="111" y="46"/>
                    <a:pt x="108" y="46"/>
                    <a:pt x="108" y="49"/>
                  </a:cubicBezTo>
                  <a:cubicBezTo>
                    <a:pt x="108" y="53"/>
                    <a:pt x="114" y="49"/>
                    <a:pt x="115" y="49"/>
                  </a:cubicBezTo>
                  <a:cubicBezTo>
                    <a:pt x="120" y="49"/>
                    <a:pt x="131" y="54"/>
                    <a:pt x="137" y="55"/>
                  </a:cubicBezTo>
                  <a:cubicBezTo>
                    <a:pt x="137" y="58"/>
                    <a:pt x="138" y="60"/>
                    <a:pt x="136" y="61"/>
                  </a:cubicBezTo>
                  <a:cubicBezTo>
                    <a:pt x="135" y="64"/>
                    <a:pt x="130" y="63"/>
                    <a:pt x="126" y="64"/>
                  </a:cubicBezTo>
                  <a:cubicBezTo>
                    <a:pt x="117" y="65"/>
                    <a:pt x="111" y="78"/>
                    <a:pt x="105" y="78"/>
                  </a:cubicBezTo>
                  <a:cubicBezTo>
                    <a:pt x="100" y="78"/>
                    <a:pt x="100" y="74"/>
                    <a:pt x="98" y="69"/>
                  </a:cubicBezTo>
                  <a:cubicBezTo>
                    <a:pt x="96" y="71"/>
                    <a:pt x="95" y="73"/>
                    <a:pt x="93" y="76"/>
                  </a:cubicBezTo>
                  <a:cubicBezTo>
                    <a:pt x="96" y="80"/>
                    <a:pt x="97" y="81"/>
                    <a:pt x="99" y="84"/>
                  </a:cubicBezTo>
                  <a:cubicBezTo>
                    <a:pt x="91" y="84"/>
                    <a:pt x="91" y="84"/>
                    <a:pt x="91" y="84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87" y="91"/>
                    <a:pt x="79" y="85"/>
                    <a:pt x="75" y="82"/>
                  </a:cubicBezTo>
                  <a:cubicBezTo>
                    <a:pt x="75" y="90"/>
                    <a:pt x="71" y="92"/>
                    <a:pt x="64" y="92"/>
                  </a:cubicBezTo>
                  <a:cubicBezTo>
                    <a:pt x="57" y="92"/>
                    <a:pt x="48" y="91"/>
                    <a:pt x="47" y="84"/>
                  </a:cubicBezTo>
                  <a:cubicBezTo>
                    <a:pt x="50" y="84"/>
                    <a:pt x="51" y="83"/>
                    <a:pt x="53" y="81"/>
                  </a:cubicBezTo>
                  <a:cubicBezTo>
                    <a:pt x="45" y="81"/>
                    <a:pt x="33" y="77"/>
                    <a:pt x="33" y="70"/>
                  </a:cubicBezTo>
                  <a:cubicBezTo>
                    <a:pt x="33" y="62"/>
                    <a:pt x="60" y="63"/>
                    <a:pt x="66" y="61"/>
                  </a:cubicBezTo>
                  <a:cubicBezTo>
                    <a:pt x="60" y="60"/>
                    <a:pt x="55" y="58"/>
                    <a:pt x="48" y="58"/>
                  </a:cubicBezTo>
                  <a:cubicBezTo>
                    <a:pt x="41" y="58"/>
                    <a:pt x="40" y="61"/>
                    <a:pt x="35" y="61"/>
                  </a:cubicBezTo>
                  <a:cubicBezTo>
                    <a:pt x="30" y="61"/>
                    <a:pt x="30" y="58"/>
                    <a:pt x="29" y="56"/>
                  </a:cubicBezTo>
                  <a:cubicBezTo>
                    <a:pt x="24" y="58"/>
                    <a:pt x="23" y="59"/>
                    <a:pt x="19" y="59"/>
                  </a:cubicBezTo>
                  <a:cubicBezTo>
                    <a:pt x="16" y="59"/>
                    <a:pt x="16" y="58"/>
                    <a:pt x="16" y="55"/>
                  </a:cubicBezTo>
                  <a:cubicBezTo>
                    <a:pt x="20" y="53"/>
                    <a:pt x="23" y="53"/>
                    <a:pt x="26" y="49"/>
                  </a:cubicBezTo>
                  <a:cubicBezTo>
                    <a:pt x="11" y="49"/>
                    <a:pt x="2" y="48"/>
                    <a:pt x="0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7"/>
                    <a:pt x="16" y="39"/>
                    <a:pt x="20" y="39"/>
                  </a:cubicBezTo>
                  <a:cubicBezTo>
                    <a:pt x="22" y="39"/>
                    <a:pt x="24" y="36"/>
                    <a:pt x="24" y="36"/>
                  </a:cubicBezTo>
                  <a:cubicBezTo>
                    <a:pt x="19" y="34"/>
                    <a:pt x="5" y="31"/>
                    <a:pt x="5" y="26"/>
                  </a:cubicBezTo>
                  <a:cubicBezTo>
                    <a:pt x="5" y="21"/>
                    <a:pt x="11" y="22"/>
                    <a:pt x="15" y="22"/>
                  </a:cubicBezTo>
                  <a:cubicBezTo>
                    <a:pt x="21" y="22"/>
                    <a:pt x="23" y="25"/>
                    <a:pt x="27" y="25"/>
                  </a:cubicBezTo>
                  <a:cubicBezTo>
                    <a:pt x="30" y="25"/>
                    <a:pt x="30" y="22"/>
                    <a:pt x="32" y="20"/>
                  </a:cubicBezTo>
                  <a:cubicBezTo>
                    <a:pt x="27" y="18"/>
                    <a:pt x="22" y="20"/>
                    <a:pt x="19" y="20"/>
                  </a:cubicBezTo>
                  <a:cubicBezTo>
                    <a:pt x="18" y="20"/>
                    <a:pt x="14" y="14"/>
                    <a:pt x="14" y="13"/>
                  </a:cubicBezTo>
                  <a:cubicBezTo>
                    <a:pt x="19" y="10"/>
                    <a:pt x="23" y="8"/>
                    <a:pt x="30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3" y="7"/>
                    <a:pt x="25" y="6"/>
                    <a:pt x="25" y="0"/>
                  </a:cubicBezTo>
                  <a:cubicBezTo>
                    <a:pt x="36" y="1"/>
                    <a:pt x="45" y="2"/>
                    <a:pt x="53" y="5"/>
                  </a:cubicBezTo>
                  <a:cubicBezTo>
                    <a:pt x="61" y="9"/>
                    <a:pt x="60" y="21"/>
                    <a:pt x="67" y="24"/>
                  </a:cubicBezTo>
                  <a:cubicBezTo>
                    <a:pt x="73" y="27"/>
                    <a:pt x="78" y="22"/>
                    <a:pt x="84" y="25"/>
                  </a:cubicBezTo>
                  <a:cubicBezTo>
                    <a:pt x="91" y="28"/>
                    <a:pt x="88" y="33"/>
                    <a:pt x="92" y="3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67" name="ïşľïďé"/>
            <p:cNvSpPr/>
            <p:nvPr/>
          </p:nvSpPr>
          <p:spPr bwMode="auto">
            <a:xfrm>
              <a:off x="3721038" y="1951134"/>
              <a:ext cx="146864" cy="93275"/>
            </a:xfrm>
            <a:custGeom>
              <a:avLst/>
              <a:gdLst/>
              <a:ahLst/>
              <a:cxnLst>
                <a:cxn ang="0">
                  <a:pos x="6" y="39"/>
                </a:cxn>
                <a:cxn ang="0">
                  <a:pos x="11" y="33"/>
                </a:cxn>
                <a:cxn ang="0">
                  <a:pos x="11" y="27"/>
                </a:cxn>
                <a:cxn ang="0">
                  <a:pos x="25" y="0"/>
                </a:cxn>
                <a:cxn ang="0">
                  <a:pos x="32" y="13"/>
                </a:cxn>
                <a:cxn ang="0">
                  <a:pos x="36" y="9"/>
                </a:cxn>
                <a:cxn ang="0">
                  <a:pos x="67" y="27"/>
                </a:cxn>
                <a:cxn ang="0">
                  <a:pos x="70" y="35"/>
                </a:cxn>
                <a:cxn ang="0">
                  <a:pos x="89" y="43"/>
                </a:cxn>
                <a:cxn ang="0">
                  <a:pos x="75" y="48"/>
                </a:cxn>
                <a:cxn ang="0">
                  <a:pos x="63" y="48"/>
                </a:cxn>
                <a:cxn ang="0">
                  <a:pos x="46" y="37"/>
                </a:cxn>
                <a:cxn ang="0">
                  <a:pos x="25" y="53"/>
                </a:cxn>
                <a:cxn ang="0">
                  <a:pos x="22" y="57"/>
                </a:cxn>
                <a:cxn ang="0">
                  <a:pos x="19" y="48"/>
                </a:cxn>
                <a:cxn ang="0">
                  <a:pos x="0" y="48"/>
                </a:cxn>
                <a:cxn ang="0">
                  <a:pos x="6" y="39"/>
                </a:cxn>
              </a:cxnLst>
              <a:rect l="0" t="0" r="r" b="b"/>
              <a:pathLst>
                <a:path w="89" h="57">
                  <a:moveTo>
                    <a:pt x="6" y="39"/>
                  </a:moveTo>
                  <a:cubicBezTo>
                    <a:pt x="9" y="37"/>
                    <a:pt x="11" y="36"/>
                    <a:pt x="11" y="33"/>
                  </a:cubicBezTo>
                  <a:cubicBezTo>
                    <a:pt x="11" y="29"/>
                    <a:pt x="11" y="31"/>
                    <a:pt x="11" y="27"/>
                  </a:cubicBezTo>
                  <a:cubicBezTo>
                    <a:pt x="11" y="19"/>
                    <a:pt x="13" y="2"/>
                    <a:pt x="25" y="0"/>
                  </a:cubicBezTo>
                  <a:cubicBezTo>
                    <a:pt x="28" y="7"/>
                    <a:pt x="30" y="8"/>
                    <a:pt x="32" y="13"/>
                  </a:cubicBezTo>
                  <a:cubicBezTo>
                    <a:pt x="33" y="11"/>
                    <a:pt x="35" y="10"/>
                    <a:pt x="36" y="9"/>
                  </a:cubicBezTo>
                  <a:cubicBezTo>
                    <a:pt x="45" y="21"/>
                    <a:pt x="59" y="16"/>
                    <a:pt x="67" y="27"/>
                  </a:cubicBezTo>
                  <a:cubicBezTo>
                    <a:pt x="69" y="30"/>
                    <a:pt x="68" y="33"/>
                    <a:pt x="70" y="35"/>
                  </a:cubicBezTo>
                  <a:cubicBezTo>
                    <a:pt x="77" y="40"/>
                    <a:pt x="85" y="38"/>
                    <a:pt x="89" y="43"/>
                  </a:cubicBezTo>
                  <a:cubicBezTo>
                    <a:pt x="84" y="46"/>
                    <a:pt x="80" y="48"/>
                    <a:pt x="75" y="48"/>
                  </a:cubicBezTo>
                  <a:cubicBezTo>
                    <a:pt x="69" y="48"/>
                    <a:pt x="67" y="48"/>
                    <a:pt x="63" y="48"/>
                  </a:cubicBezTo>
                  <a:cubicBezTo>
                    <a:pt x="63" y="48"/>
                    <a:pt x="49" y="38"/>
                    <a:pt x="46" y="37"/>
                  </a:cubicBezTo>
                  <a:cubicBezTo>
                    <a:pt x="46" y="47"/>
                    <a:pt x="31" y="56"/>
                    <a:pt x="25" y="53"/>
                  </a:cubicBezTo>
                  <a:cubicBezTo>
                    <a:pt x="24" y="55"/>
                    <a:pt x="24" y="57"/>
                    <a:pt x="22" y="57"/>
                  </a:cubicBezTo>
                  <a:cubicBezTo>
                    <a:pt x="16" y="57"/>
                    <a:pt x="18" y="52"/>
                    <a:pt x="19" y="48"/>
                  </a:cubicBezTo>
                  <a:cubicBezTo>
                    <a:pt x="12" y="46"/>
                    <a:pt x="3" y="48"/>
                    <a:pt x="0" y="48"/>
                  </a:cubicBezTo>
                  <a:cubicBezTo>
                    <a:pt x="0" y="40"/>
                    <a:pt x="5" y="41"/>
                    <a:pt x="6" y="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68" name="ïŝḷîḓê"/>
            <p:cNvSpPr/>
            <p:nvPr/>
          </p:nvSpPr>
          <p:spPr bwMode="auto">
            <a:xfrm>
              <a:off x="3931410" y="1857859"/>
              <a:ext cx="45647" cy="45646"/>
            </a:xfrm>
            <a:custGeom>
              <a:avLst/>
              <a:gdLst/>
              <a:ahLst/>
              <a:cxnLst>
                <a:cxn ang="0">
                  <a:pos x="27" y="18"/>
                </a:cxn>
                <a:cxn ang="0">
                  <a:pos x="11" y="28"/>
                </a:cxn>
                <a:cxn ang="0">
                  <a:pos x="0" y="18"/>
                </a:cxn>
                <a:cxn ang="0">
                  <a:pos x="27" y="18"/>
                </a:cxn>
              </a:cxnLst>
              <a:rect l="0" t="0" r="r" b="b"/>
              <a:pathLst>
                <a:path w="27" h="28">
                  <a:moveTo>
                    <a:pt x="27" y="18"/>
                  </a:moveTo>
                  <a:cubicBezTo>
                    <a:pt x="27" y="24"/>
                    <a:pt x="16" y="28"/>
                    <a:pt x="11" y="28"/>
                  </a:cubicBezTo>
                  <a:cubicBezTo>
                    <a:pt x="4" y="28"/>
                    <a:pt x="0" y="23"/>
                    <a:pt x="0" y="18"/>
                  </a:cubicBezTo>
                  <a:cubicBezTo>
                    <a:pt x="0" y="0"/>
                    <a:pt x="27" y="3"/>
                    <a:pt x="27" y="1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69" name="iṩḻiḍè"/>
            <p:cNvSpPr/>
            <p:nvPr/>
          </p:nvSpPr>
          <p:spPr bwMode="auto">
            <a:xfrm>
              <a:off x="3794470" y="2048378"/>
              <a:ext cx="37709" cy="29769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22" y="3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10" y="1"/>
                </a:cxn>
              </a:cxnLst>
              <a:rect l="0" t="0" r="r" b="b"/>
              <a:pathLst>
                <a:path w="22" h="18">
                  <a:moveTo>
                    <a:pt x="10" y="1"/>
                  </a:moveTo>
                  <a:cubicBezTo>
                    <a:pt x="19" y="0"/>
                    <a:pt x="17" y="0"/>
                    <a:pt x="22" y="3"/>
                  </a:cubicBezTo>
                  <a:cubicBezTo>
                    <a:pt x="18" y="8"/>
                    <a:pt x="7" y="17"/>
                    <a:pt x="0" y="1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7"/>
                    <a:pt x="9" y="4"/>
                    <a:pt x="10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70" name="íŝlîďe"/>
            <p:cNvSpPr/>
            <p:nvPr/>
          </p:nvSpPr>
          <p:spPr bwMode="auto">
            <a:xfrm>
              <a:off x="3854009" y="1653448"/>
              <a:ext cx="99232" cy="41676"/>
            </a:xfrm>
            <a:custGeom>
              <a:avLst/>
              <a:gdLst/>
              <a:ahLst/>
              <a:cxnLst>
                <a:cxn ang="0">
                  <a:pos x="22" y="25"/>
                </a:cxn>
                <a:cxn ang="0">
                  <a:pos x="9" y="16"/>
                </a:cxn>
                <a:cxn ang="0">
                  <a:pos x="0" y="6"/>
                </a:cxn>
                <a:cxn ang="0">
                  <a:pos x="8" y="0"/>
                </a:cxn>
                <a:cxn ang="0">
                  <a:pos x="30" y="3"/>
                </a:cxn>
                <a:cxn ang="0">
                  <a:pos x="60" y="17"/>
                </a:cxn>
                <a:cxn ang="0">
                  <a:pos x="52" y="24"/>
                </a:cxn>
                <a:cxn ang="0">
                  <a:pos x="39" y="21"/>
                </a:cxn>
                <a:cxn ang="0">
                  <a:pos x="22" y="25"/>
                </a:cxn>
              </a:cxnLst>
              <a:rect l="0" t="0" r="r" b="b"/>
              <a:pathLst>
                <a:path w="60" h="25">
                  <a:moveTo>
                    <a:pt x="22" y="25"/>
                  </a:moveTo>
                  <a:cubicBezTo>
                    <a:pt x="14" y="25"/>
                    <a:pt x="6" y="23"/>
                    <a:pt x="9" y="16"/>
                  </a:cubicBezTo>
                  <a:cubicBezTo>
                    <a:pt x="5" y="13"/>
                    <a:pt x="0" y="11"/>
                    <a:pt x="0" y="6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8" y="0"/>
                    <a:pt x="21" y="3"/>
                    <a:pt x="30" y="3"/>
                  </a:cubicBezTo>
                  <a:cubicBezTo>
                    <a:pt x="42" y="3"/>
                    <a:pt x="52" y="13"/>
                    <a:pt x="60" y="17"/>
                  </a:cubicBezTo>
                  <a:cubicBezTo>
                    <a:pt x="59" y="21"/>
                    <a:pt x="56" y="24"/>
                    <a:pt x="52" y="24"/>
                  </a:cubicBezTo>
                  <a:cubicBezTo>
                    <a:pt x="46" y="24"/>
                    <a:pt x="44" y="21"/>
                    <a:pt x="39" y="21"/>
                  </a:cubicBezTo>
                  <a:cubicBezTo>
                    <a:pt x="34" y="21"/>
                    <a:pt x="30" y="25"/>
                    <a:pt x="22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71" name="iṥ1iḑé"/>
            <p:cNvSpPr/>
            <p:nvPr/>
          </p:nvSpPr>
          <p:spPr bwMode="auto">
            <a:xfrm>
              <a:off x="3863933" y="2066239"/>
              <a:ext cx="21832" cy="25800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6" y="15"/>
                </a:cxn>
                <a:cxn ang="0">
                  <a:pos x="0" y="9"/>
                </a:cxn>
                <a:cxn ang="0">
                  <a:pos x="14" y="6"/>
                </a:cxn>
              </a:cxnLst>
              <a:rect l="0" t="0" r="r" b="b"/>
              <a:pathLst>
                <a:path w="14" h="15">
                  <a:moveTo>
                    <a:pt x="14" y="6"/>
                  </a:moveTo>
                  <a:cubicBezTo>
                    <a:pt x="12" y="9"/>
                    <a:pt x="11" y="15"/>
                    <a:pt x="6" y="15"/>
                  </a:cubicBezTo>
                  <a:cubicBezTo>
                    <a:pt x="5" y="15"/>
                    <a:pt x="0" y="9"/>
                    <a:pt x="0" y="9"/>
                  </a:cubicBezTo>
                  <a:cubicBezTo>
                    <a:pt x="0" y="1"/>
                    <a:pt x="10" y="0"/>
                    <a:pt x="14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72" name="ïṡlîďé"/>
            <p:cNvSpPr/>
            <p:nvPr/>
          </p:nvSpPr>
          <p:spPr bwMode="auto">
            <a:xfrm>
              <a:off x="3984995" y="1869767"/>
              <a:ext cx="23815" cy="13892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4" y="7"/>
                </a:cxn>
                <a:cxn ang="0">
                  <a:pos x="5" y="8"/>
                </a:cxn>
              </a:cxnLst>
              <a:rect l="0" t="0" r="r" b="b"/>
              <a:pathLst>
                <a:path w="14" h="8">
                  <a:moveTo>
                    <a:pt x="5" y="8"/>
                  </a:moveTo>
                  <a:cubicBezTo>
                    <a:pt x="2" y="8"/>
                    <a:pt x="0" y="7"/>
                    <a:pt x="0" y="4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9" y="0"/>
                    <a:pt x="13" y="5"/>
                    <a:pt x="14" y="7"/>
                  </a:cubicBezTo>
                  <a:cubicBezTo>
                    <a:pt x="8" y="8"/>
                    <a:pt x="10" y="8"/>
                    <a:pt x="5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73" name="íṧ1iďê"/>
            <p:cNvSpPr/>
            <p:nvPr/>
          </p:nvSpPr>
          <p:spPr bwMode="auto">
            <a:xfrm>
              <a:off x="3879809" y="1828090"/>
              <a:ext cx="25801" cy="15877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15" y="0"/>
                </a:cxn>
                <a:cxn ang="0">
                  <a:pos x="5" y="10"/>
                </a:cxn>
              </a:cxnLst>
              <a:rect l="0" t="0" r="r" b="b"/>
              <a:pathLst>
                <a:path w="15" h="10">
                  <a:moveTo>
                    <a:pt x="5" y="10"/>
                  </a:moveTo>
                  <a:cubicBezTo>
                    <a:pt x="0" y="10"/>
                    <a:pt x="10" y="0"/>
                    <a:pt x="15" y="0"/>
                  </a:cubicBezTo>
                  <a:cubicBezTo>
                    <a:pt x="14" y="6"/>
                    <a:pt x="10" y="10"/>
                    <a:pt x="5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74" name="îsḻíḋé"/>
            <p:cNvSpPr/>
            <p:nvPr/>
          </p:nvSpPr>
          <p:spPr bwMode="auto">
            <a:xfrm>
              <a:off x="3659514" y="1651464"/>
              <a:ext cx="603331" cy="434622"/>
            </a:xfrm>
            <a:custGeom>
              <a:avLst/>
              <a:gdLst/>
              <a:ahLst/>
              <a:cxnLst>
                <a:cxn ang="0">
                  <a:pos x="333" y="196"/>
                </a:cxn>
                <a:cxn ang="0">
                  <a:pos x="281" y="171"/>
                </a:cxn>
                <a:cxn ang="0">
                  <a:pos x="289" y="177"/>
                </a:cxn>
                <a:cxn ang="0">
                  <a:pos x="283" y="184"/>
                </a:cxn>
                <a:cxn ang="0">
                  <a:pos x="298" y="201"/>
                </a:cxn>
                <a:cxn ang="0">
                  <a:pos x="318" y="206"/>
                </a:cxn>
                <a:cxn ang="0">
                  <a:pos x="326" y="225"/>
                </a:cxn>
                <a:cxn ang="0">
                  <a:pos x="278" y="225"/>
                </a:cxn>
                <a:cxn ang="0">
                  <a:pos x="304" y="256"/>
                </a:cxn>
                <a:cxn ang="0">
                  <a:pos x="295" y="256"/>
                </a:cxn>
                <a:cxn ang="0">
                  <a:pos x="233" y="226"/>
                </a:cxn>
                <a:cxn ang="0">
                  <a:pos x="190" y="210"/>
                </a:cxn>
                <a:cxn ang="0">
                  <a:pos x="169" y="214"/>
                </a:cxn>
                <a:cxn ang="0">
                  <a:pos x="168" y="189"/>
                </a:cxn>
                <a:cxn ang="0">
                  <a:pos x="207" y="183"/>
                </a:cxn>
                <a:cxn ang="0">
                  <a:pos x="210" y="167"/>
                </a:cxn>
                <a:cxn ang="0">
                  <a:pos x="186" y="115"/>
                </a:cxn>
                <a:cxn ang="0">
                  <a:pos x="168" y="115"/>
                </a:cxn>
                <a:cxn ang="0">
                  <a:pos x="146" y="85"/>
                </a:cxn>
                <a:cxn ang="0">
                  <a:pos x="122" y="91"/>
                </a:cxn>
                <a:cxn ang="0">
                  <a:pos x="41" y="82"/>
                </a:cxn>
                <a:cxn ang="0">
                  <a:pos x="11" y="69"/>
                </a:cxn>
                <a:cxn ang="0">
                  <a:pos x="30" y="65"/>
                </a:cxn>
                <a:cxn ang="0">
                  <a:pos x="0" y="48"/>
                </a:cxn>
                <a:cxn ang="0">
                  <a:pos x="11" y="16"/>
                </a:cxn>
                <a:cxn ang="0">
                  <a:pos x="61" y="4"/>
                </a:cxn>
                <a:cxn ang="0">
                  <a:pos x="46" y="32"/>
                </a:cxn>
                <a:cxn ang="0">
                  <a:pos x="50" y="47"/>
                </a:cxn>
                <a:cxn ang="0">
                  <a:pos x="55" y="26"/>
                </a:cxn>
                <a:cxn ang="0">
                  <a:pos x="120" y="29"/>
                </a:cxn>
                <a:cxn ang="0">
                  <a:pos x="128" y="34"/>
                </a:cxn>
                <a:cxn ang="0">
                  <a:pos x="156" y="27"/>
                </a:cxn>
                <a:cxn ang="0">
                  <a:pos x="217" y="56"/>
                </a:cxn>
                <a:cxn ang="0">
                  <a:pos x="242" y="65"/>
                </a:cxn>
                <a:cxn ang="0">
                  <a:pos x="273" y="85"/>
                </a:cxn>
                <a:cxn ang="0">
                  <a:pos x="293" y="95"/>
                </a:cxn>
                <a:cxn ang="0">
                  <a:pos x="291" y="102"/>
                </a:cxn>
                <a:cxn ang="0">
                  <a:pos x="283" y="116"/>
                </a:cxn>
                <a:cxn ang="0">
                  <a:pos x="317" y="135"/>
                </a:cxn>
                <a:cxn ang="0">
                  <a:pos x="342" y="153"/>
                </a:cxn>
                <a:cxn ang="0">
                  <a:pos x="362" y="165"/>
                </a:cxn>
                <a:cxn ang="0">
                  <a:pos x="349" y="178"/>
                </a:cxn>
              </a:cxnLst>
              <a:rect l="0" t="0" r="r" b="b"/>
              <a:pathLst>
                <a:path w="362" h="261">
                  <a:moveTo>
                    <a:pt x="339" y="184"/>
                  </a:moveTo>
                  <a:cubicBezTo>
                    <a:pt x="339" y="189"/>
                    <a:pt x="338" y="196"/>
                    <a:pt x="333" y="196"/>
                  </a:cubicBezTo>
                  <a:cubicBezTo>
                    <a:pt x="311" y="196"/>
                    <a:pt x="311" y="166"/>
                    <a:pt x="289" y="166"/>
                  </a:cubicBezTo>
                  <a:cubicBezTo>
                    <a:pt x="287" y="166"/>
                    <a:pt x="281" y="171"/>
                    <a:pt x="281" y="171"/>
                  </a:cubicBezTo>
                  <a:cubicBezTo>
                    <a:pt x="284" y="173"/>
                    <a:pt x="285" y="173"/>
                    <a:pt x="289" y="172"/>
                  </a:cubicBezTo>
                  <a:cubicBezTo>
                    <a:pt x="289" y="177"/>
                    <a:pt x="289" y="177"/>
                    <a:pt x="289" y="177"/>
                  </a:cubicBezTo>
                  <a:cubicBezTo>
                    <a:pt x="287" y="178"/>
                    <a:pt x="284" y="178"/>
                    <a:pt x="283" y="177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8" y="184"/>
                    <a:pt x="288" y="184"/>
                    <a:pt x="288" y="184"/>
                  </a:cubicBezTo>
                  <a:cubicBezTo>
                    <a:pt x="289" y="189"/>
                    <a:pt x="295" y="199"/>
                    <a:pt x="298" y="201"/>
                  </a:cubicBezTo>
                  <a:cubicBezTo>
                    <a:pt x="307" y="204"/>
                    <a:pt x="310" y="198"/>
                    <a:pt x="311" y="206"/>
                  </a:cubicBezTo>
                  <a:cubicBezTo>
                    <a:pt x="315" y="206"/>
                    <a:pt x="315" y="206"/>
                    <a:pt x="318" y="206"/>
                  </a:cubicBezTo>
                  <a:cubicBezTo>
                    <a:pt x="318" y="213"/>
                    <a:pt x="318" y="213"/>
                    <a:pt x="318" y="215"/>
                  </a:cubicBezTo>
                  <a:cubicBezTo>
                    <a:pt x="318" y="218"/>
                    <a:pt x="326" y="220"/>
                    <a:pt x="326" y="225"/>
                  </a:cubicBezTo>
                  <a:cubicBezTo>
                    <a:pt x="326" y="229"/>
                    <a:pt x="321" y="238"/>
                    <a:pt x="319" y="242"/>
                  </a:cubicBezTo>
                  <a:cubicBezTo>
                    <a:pt x="311" y="242"/>
                    <a:pt x="283" y="231"/>
                    <a:pt x="278" y="225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9" y="234"/>
                    <a:pt x="304" y="243"/>
                    <a:pt x="304" y="256"/>
                  </a:cubicBezTo>
                  <a:cubicBezTo>
                    <a:pt x="304" y="259"/>
                    <a:pt x="301" y="261"/>
                    <a:pt x="299" y="261"/>
                  </a:cubicBezTo>
                  <a:cubicBezTo>
                    <a:pt x="297" y="261"/>
                    <a:pt x="296" y="256"/>
                    <a:pt x="295" y="256"/>
                  </a:cubicBezTo>
                  <a:cubicBezTo>
                    <a:pt x="282" y="249"/>
                    <a:pt x="274" y="252"/>
                    <a:pt x="263" y="245"/>
                  </a:cubicBezTo>
                  <a:cubicBezTo>
                    <a:pt x="252" y="239"/>
                    <a:pt x="226" y="240"/>
                    <a:pt x="233" y="226"/>
                  </a:cubicBezTo>
                  <a:cubicBezTo>
                    <a:pt x="219" y="219"/>
                    <a:pt x="212" y="211"/>
                    <a:pt x="199" y="204"/>
                  </a:cubicBezTo>
                  <a:cubicBezTo>
                    <a:pt x="197" y="207"/>
                    <a:pt x="194" y="210"/>
                    <a:pt x="190" y="210"/>
                  </a:cubicBezTo>
                  <a:cubicBezTo>
                    <a:pt x="186" y="210"/>
                    <a:pt x="187" y="207"/>
                    <a:pt x="183" y="207"/>
                  </a:cubicBezTo>
                  <a:cubicBezTo>
                    <a:pt x="177" y="207"/>
                    <a:pt x="175" y="214"/>
                    <a:pt x="169" y="214"/>
                  </a:cubicBezTo>
                  <a:cubicBezTo>
                    <a:pt x="165" y="214"/>
                    <a:pt x="150" y="208"/>
                    <a:pt x="150" y="201"/>
                  </a:cubicBezTo>
                  <a:cubicBezTo>
                    <a:pt x="150" y="197"/>
                    <a:pt x="162" y="189"/>
                    <a:pt x="168" y="189"/>
                  </a:cubicBezTo>
                  <a:cubicBezTo>
                    <a:pt x="176" y="189"/>
                    <a:pt x="183" y="189"/>
                    <a:pt x="187" y="189"/>
                  </a:cubicBezTo>
                  <a:cubicBezTo>
                    <a:pt x="191" y="189"/>
                    <a:pt x="202" y="187"/>
                    <a:pt x="207" y="183"/>
                  </a:cubicBezTo>
                  <a:cubicBezTo>
                    <a:pt x="205" y="182"/>
                    <a:pt x="199" y="178"/>
                    <a:pt x="199" y="174"/>
                  </a:cubicBezTo>
                  <a:cubicBezTo>
                    <a:pt x="199" y="167"/>
                    <a:pt x="207" y="171"/>
                    <a:pt x="210" y="167"/>
                  </a:cubicBezTo>
                  <a:cubicBezTo>
                    <a:pt x="214" y="163"/>
                    <a:pt x="223" y="154"/>
                    <a:pt x="223" y="148"/>
                  </a:cubicBezTo>
                  <a:cubicBezTo>
                    <a:pt x="223" y="136"/>
                    <a:pt x="195" y="115"/>
                    <a:pt x="186" y="115"/>
                  </a:cubicBezTo>
                  <a:cubicBezTo>
                    <a:pt x="180" y="115"/>
                    <a:pt x="177" y="120"/>
                    <a:pt x="172" y="120"/>
                  </a:cubicBezTo>
                  <a:cubicBezTo>
                    <a:pt x="170" y="120"/>
                    <a:pt x="168" y="115"/>
                    <a:pt x="168" y="115"/>
                  </a:cubicBezTo>
                  <a:cubicBezTo>
                    <a:pt x="168" y="110"/>
                    <a:pt x="176" y="109"/>
                    <a:pt x="179" y="109"/>
                  </a:cubicBezTo>
                  <a:cubicBezTo>
                    <a:pt x="175" y="105"/>
                    <a:pt x="151" y="85"/>
                    <a:pt x="146" y="85"/>
                  </a:cubicBezTo>
                  <a:cubicBezTo>
                    <a:pt x="140" y="85"/>
                    <a:pt x="133" y="101"/>
                    <a:pt x="125" y="101"/>
                  </a:cubicBezTo>
                  <a:cubicBezTo>
                    <a:pt x="120" y="101"/>
                    <a:pt x="121" y="94"/>
                    <a:pt x="122" y="91"/>
                  </a:cubicBezTo>
                  <a:cubicBezTo>
                    <a:pt x="108" y="90"/>
                    <a:pt x="75" y="91"/>
                    <a:pt x="55" y="91"/>
                  </a:cubicBezTo>
                  <a:cubicBezTo>
                    <a:pt x="51" y="91"/>
                    <a:pt x="44" y="86"/>
                    <a:pt x="41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8" y="76"/>
                    <a:pt x="11" y="75"/>
                    <a:pt x="11" y="69"/>
                  </a:cubicBezTo>
                  <a:cubicBezTo>
                    <a:pt x="16" y="67"/>
                    <a:pt x="23" y="70"/>
                    <a:pt x="30" y="70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6" y="62"/>
                    <a:pt x="6" y="60"/>
                    <a:pt x="6" y="60"/>
                  </a:cubicBezTo>
                  <a:cubicBezTo>
                    <a:pt x="6" y="60"/>
                    <a:pt x="0" y="52"/>
                    <a:pt x="0" y="48"/>
                  </a:cubicBezTo>
                  <a:cubicBezTo>
                    <a:pt x="0" y="36"/>
                    <a:pt x="2" y="33"/>
                    <a:pt x="8" y="29"/>
                  </a:cubicBezTo>
                  <a:cubicBezTo>
                    <a:pt x="12" y="26"/>
                    <a:pt x="10" y="18"/>
                    <a:pt x="11" y="16"/>
                  </a:cubicBezTo>
                  <a:cubicBezTo>
                    <a:pt x="20" y="7"/>
                    <a:pt x="32" y="0"/>
                    <a:pt x="47" y="0"/>
                  </a:cubicBezTo>
                  <a:cubicBezTo>
                    <a:pt x="47" y="0"/>
                    <a:pt x="61" y="4"/>
                    <a:pt x="61" y="4"/>
                  </a:cubicBezTo>
                  <a:cubicBezTo>
                    <a:pt x="57" y="14"/>
                    <a:pt x="42" y="14"/>
                    <a:pt x="42" y="27"/>
                  </a:cubicBezTo>
                  <a:cubicBezTo>
                    <a:pt x="42" y="30"/>
                    <a:pt x="44" y="32"/>
                    <a:pt x="46" y="32"/>
                  </a:cubicBezTo>
                  <a:cubicBezTo>
                    <a:pt x="45" y="35"/>
                    <a:pt x="46" y="40"/>
                    <a:pt x="46" y="40"/>
                  </a:cubicBezTo>
                  <a:cubicBezTo>
                    <a:pt x="46" y="43"/>
                    <a:pt x="45" y="47"/>
                    <a:pt x="50" y="47"/>
                  </a:cubicBezTo>
                  <a:cubicBezTo>
                    <a:pt x="53" y="47"/>
                    <a:pt x="59" y="42"/>
                    <a:pt x="59" y="38"/>
                  </a:cubicBezTo>
                  <a:cubicBezTo>
                    <a:pt x="59" y="34"/>
                    <a:pt x="55" y="31"/>
                    <a:pt x="55" y="26"/>
                  </a:cubicBezTo>
                  <a:cubicBezTo>
                    <a:pt x="55" y="10"/>
                    <a:pt x="84" y="4"/>
                    <a:pt x="102" y="4"/>
                  </a:cubicBezTo>
                  <a:cubicBezTo>
                    <a:pt x="113" y="4"/>
                    <a:pt x="120" y="20"/>
                    <a:pt x="120" y="29"/>
                  </a:cubicBezTo>
                  <a:cubicBezTo>
                    <a:pt x="120" y="31"/>
                    <a:pt x="117" y="38"/>
                    <a:pt x="120" y="38"/>
                  </a:cubicBezTo>
                  <a:cubicBezTo>
                    <a:pt x="122" y="38"/>
                    <a:pt x="124" y="34"/>
                    <a:pt x="128" y="34"/>
                  </a:cubicBezTo>
                  <a:cubicBezTo>
                    <a:pt x="133" y="34"/>
                    <a:pt x="135" y="38"/>
                    <a:pt x="138" y="38"/>
                  </a:cubicBezTo>
                  <a:cubicBezTo>
                    <a:pt x="146" y="38"/>
                    <a:pt x="148" y="27"/>
                    <a:pt x="156" y="27"/>
                  </a:cubicBezTo>
                  <a:cubicBezTo>
                    <a:pt x="165" y="27"/>
                    <a:pt x="183" y="30"/>
                    <a:pt x="189" y="34"/>
                  </a:cubicBezTo>
                  <a:cubicBezTo>
                    <a:pt x="199" y="41"/>
                    <a:pt x="202" y="56"/>
                    <a:pt x="217" y="56"/>
                  </a:cubicBezTo>
                  <a:cubicBezTo>
                    <a:pt x="223" y="56"/>
                    <a:pt x="224" y="56"/>
                    <a:pt x="228" y="56"/>
                  </a:cubicBezTo>
                  <a:cubicBezTo>
                    <a:pt x="232" y="56"/>
                    <a:pt x="243" y="57"/>
                    <a:pt x="242" y="65"/>
                  </a:cubicBezTo>
                  <a:cubicBezTo>
                    <a:pt x="254" y="69"/>
                    <a:pt x="261" y="76"/>
                    <a:pt x="273" y="77"/>
                  </a:cubicBezTo>
                  <a:cubicBezTo>
                    <a:pt x="273" y="85"/>
                    <a:pt x="273" y="85"/>
                    <a:pt x="273" y="85"/>
                  </a:cubicBezTo>
                  <a:cubicBezTo>
                    <a:pt x="276" y="85"/>
                    <a:pt x="281" y="85"/>
                    <a:pt x="281" y="85"/>
                  </a:cubicBezTo>
                  <a:cubicBezTo>
                    <a:pt x="287" y="85"/>
                    <a:pt x="290" y="89"/>
                    <a:pt x="293" y="95"/>
                  </a:cubicBezTo>
                  <a:cubicBezTo>
                    <a:pt x="287" y="96"/>
                    <a:pt x="281" y="96"/>
                    <a:pt x="277" y="101"/>
                  </a:cubicBezTo>
                  <a:cubicBezTo>
                    <a:pt x="285" y="102"/>
                    <a:pt x="287" y="102"/>
                    <a:pt x="291" y="102"/>
                  </a:cubicBezTo>
                  <a:cubicBezTo>
                    <a:pt x="293" y="102"/>
                    <a:pt x="296" y="103"/>
                    <a:pt x="297" y="106"/>
                  </a:cubicBezTo>
                  <a:cubicBezTo>
                    <a:pt x="290" y="110"/>
                    <a:pt x="287" y="110"/>
                    <a:pt x="283" y="116"/>
                  </a:cubicBezTo>
                  <a:cubicBezTo>
                    <a:pt x="287" y="118"/>
                    <a:pt x="289" y="120"/>
                    <a:pt x="295" y="120"/>
                  </a:cubicBezTo>
                  <a:cubicBezTo>
                    <a:pt x="296" y="130"/>
                    <a:pt x="308" y="134"/>
                    <a:pt x="317" y="135"/>
                  </a:cubicBezTo>
                  <a:cubicBezTo>
                    <a:pt x="318" y="143"/>
                    <a:pt x="320" y="151"/>
                    <a:pt x="327" y="151"/>
                  </a:cubicBezTo>
                  <a:cubicBezTo>
                    <a:pt x="337" y="151"/>
                    <a:pt x="339" y="145"/>
                    <a:pt x="342" y="153"/>
                  </a:cubicBezTo>
                  <a:cubicBezTo>
                    <a:pt x="344" y="155"/>
                    <a:pt x="348" y="155"/>
                    <a:pt x="350" y="155"/>
                  </a:cubicBezTo>
                  <a:cubicBezTo>
                    <a:pt x="359" y="155"/>
                    <a:pt x="362" y="158"/>
                    <a:pt x="362" y="165"/>
                  </a:cubicBezTo>
                  <a:cubicBezTo>
                    <a:pt x="362" y="171"/>
                    <a:pt x="355" y="173"/>
                    <a:pt x="349" y="173"/>
                  </a:cubicBezTo>
                  <a:cubicBezTo>
                    <a:pt x="349" y="178"/>
                    <a:pt x="349" y="176"/>
                    <a:pt x="349" y="178"/>
                  </a:cubicBezTo>
                  <a:cubicBezTo>
                    <a:pt x="349" y="180"/>
                    <a:pt x="348" y="184"/>
                    <a:pt x="339" y="1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75" name="ï$ļiḓè"/>
            <p:cNvSpPr/>
            <p:nvPr/>
          </p:nvSpPr>
          <p:spPr bwMode="auto">
            <a:xfrm>
              <a:off x="3905609" y="2026547"/>
              <a:ext cx="17863" cy="15877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0" y="6"/>
                </a:cxn>
                <a:cxn ang="0">
                  <a:pos x="10" y="6"/>
                </a:cxn>
              </a:cxnLst>
              <a:rect l="0" t="0" r="r" b="b"/>
              <a:pathLst>
                <a:path w="10" h="9">
                  <a:moveTo>
                    <a:pt x="10" y="6"/>
                  </a:moveTo>
                  <a:cubicBezTo>
                    <a:pt x="6" y="9"/>
                    <a:pt x="5" y="9"/>
                    <a:pt x="0" y="6"/>
                  </a:cubicBezTo>
                  <a:cubicBezTo>
                    <a:pt x="5" y="0"/>
                    <a:pt x="5" y="3"/>
                    <a:pt x="10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76" name="ïś1íḑè"/>
            <p:cNvSpPr/>
            <p:nvPr/>
          </p:nvSpPr>
          <p:spPr bwMode="auto">
            <a:xfrm>
              <a:off x="3782562" y="1943195"/>
              <a:ext cx="15877" cy="1587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9" y="9"/>
                </a:cxn>
                <a:cxn ang="0">
                  <a:pos x="1" y="2"/>
                </a:cxn>
              </a:cxnLst>
              <a:rect l="0" t="0" r="r" b="b"/>
              <a:pathLst>
                <a:path w="9" h="9">
                  <a:moveTo>
                    <a:pt x="1" y="2"/>
                  </a:moveTo>
                  <a:cubicBezTo>
                    <a:pt x="6" y="0"/>
                    <a:pt x="6" y="5"/>
                    <a:pt x="9" y="9"/>
                  </a:cubicBezTo>
                  <a:cubicBezTo>
                    <a:pt x="4" y="9"/>
                    <a:pt x="0" y="5"/>
                    <a:pt x="1" y="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77" name="íŝ1iḓè"/>
            <p:cNvSpPr/>
            <p:nvPr/>
          </p:nvSpPr>
          <p:spPr bwMode="auto">
            <a:xfrm>
              <a:off x="3623790" y="1214858"/>
              <a:ext cx="643024" cy="337377"/>
            </a:xfrm>
            <a:custGeom>
              <a:avLst/>
              <a:gdLst/>
              <a:ahLst/>
              <a:cxnLst>
                <a:cxn ang="0">
                  <a:pos x="307" y="16"/>
                </a:cxn>
                <a:cxn ang="0">
                  <a:pos x="350" y="9"/>
                </a:cxn>
                <a:cxn ang="0">
                  <a:pos x="386" y="28"/>
                </a:cxn>
                <a:cxn ang="0">
                  <a:pos x="313" y="51"/>
                </a:cxn>
                <a:cxn ang="0">
                  <a:pos x="295" y="74"/>
                </a:cxn>
                <a:cxn ang="0">
                  <a:pos x="231" y="108"/>
                </a:cxn>
                <a:cxn ang="0">
                  <a:pos x="216" y="118"/>
                </a:cxn>
                <a:cxn ang="0">
                  <a:pos x="216" y="137"/>
                </a:cxn>
                <a:cxn ang="0">
                  <a:pos x="174" y="157"/>
                </a:cxn>
                <a:cxn ang="0">
                  <a:pos x="158" y="184"/>
                </a:cxn>
                <a:cxn ang="0">
                  <a:pos x="176" y="188"/>
                </a:cxn>
                <a:cxn ang="0">
                  <a:pos x="126" y="197"/>
                </a:cxn>
                <a:cxn ang="0">
                  <a:pos x="80" y="201"/>
                </a:cxn>
                <a:cxn ang="0">
                  <a:pos x="33" y="197"/>
                </a:cxn>
                <a:cxn ang="0">
                  <a:pos x="60" y="176"/>
                </a:cxn>
                <a:cxn ang="0">
                  <a:pos x="57" y="158"/>
                </a:cxn>
                <a:cxn ang="0">
                  <a:pos x="92" y="170"/>
                </a:cxn>
                <a:cxn ang="0">
                  <a:pos x="66" y="148"/>
                </a:cxn>
                <a:cxn ang="0">
                  <a:pos x="55" y="151"/>
                </a:cxn>
                <a:cxn ang="0">
                  <a:pos x="68" y="131"/>
                </a:cxn>
                <a:cxn ang="0">
                  <a:pos x="62" y="97"/>
                </a:cxn>
                <a:cxn ang="0">
                  <a:pos x="67" y="89"/>
                </a:cxn>
                <a:cxn ang="0">
                  <a:pos x="97" y="90"/>
                </a:cxn>
                <a:cxn ang="0">
                  <a:pos x="108" y="91"/>
                </a:cxn>
                <a:cxn ang="0">
                  <a:pos x="133" y="86"/>
                </a:cxn>
                <a:cxn ang="0">
                  <a:pos x="147" y="74"/>
                </a:cxn>
                <a:cxn ang="0">
                  <a:pos x="99" y="81"/>
                </a:cxn>
                <a:cxn ang="0">
                  <a:pos x="72" y="76"/>
                </a:cxn>
                <a:cxn ang="0">
                  <a:pos x="57" y="81"/>
                </a:cxn>
                <a:cxn ang="0">
                  <a:pos x="44" y="67"/>
                </a:cxn>
                <a:cxn ang="0">
                  <a:pos x="51" y="53"/>
                </a:cxn>
                <a:cxn ang="0">
                  <a:pos x="25" y="60"/>
                </a:cxn>
                <a:cxn ang="0">
                  <a:pos x="29" y="49"/>
                </a:cxn>
                <a:cxn ang="0">
                  <a:pos x="9" y="52"/>
                </a:cxn>
                <a:cxn ang="0">
                  <a:pos x="44" y="36"/>
                </a:cxn>
                <a:cxn ang="0">
                  <a:pos x="57" y="32"/>
                </a:cxn>
                <a:cxn ang="0">
                  <a:pos x="104" y="32"/>
                </a:cxn>
                <a:cxn ang="0">
                  <a:pos x="135" y="11"/>
                </a:cxn>
                <a:cxn ang="0">
                  <a:pos x="196" y="6"/>
                </a:cxn>
                <a:cxn ang="0">
                  <a:pos x="218" y="8"/>
                </a:cxn>
                <a:cxn ang="0">
                  <a:pos x="245" y="3"/>
                </a:cxn>
                <a:cxn ang="0">
                  <a:pos x="315" y="11"/>
                </a:cxn>
              </a:cxnLst>
              <a:rect l="0" t="0" r="r" b="b"/>
              <a:pathLst>
                <a:path w="386" h="203">
                  <a:moveTo>
                    <a:pt x="315" y="11"/>
                  </a:moveTo>
                  <a:cubicBezTo>
                    <a:pt x="312" y="14"/>
                    <a:pt x="310" y="15"/>
                    <a:pt x="307" y="16"/>
                  </a:cubicBezTo>
                  <a:cubicBezTo>
                    <a:pt x="342" y="6"/>
                    <a:pt x="342" y="6"/>
                    <a:pt x="342" y="6"/>
                  </a:cubicBezTo>
                  <a:cubicBezTo>
                    <a:pt x="345" y="7"/>
                    <a:pt x="347" y="8"/>
                    <a:pt x="350" y="9"/>
                  </a:cubicBezTo>
                  <a:cubicBezTo>
                    <a:pt x="355" y="11"/>
                    <a:pt x="355" y="14"/>
                    <a:pt x="358" y="17"/>
                  </a:cubicBezTo>
                  <a:cubicBezTo>
                    <a:pt x="363" y="22"/>
                    <a:pt x="386" y="20"/>
                    <a:pt x="386" y="28"/>
                  </a:cubicBezTo>
                  <a:cubicBezTo>
                    <a:pt x="386" y="33"/>
                    <a:pt x="378" y="32"/>
                    <a:pt x="375" y="34"/>
                  </a:cubicBezTo>
                  <a:cubicBezTo>
                    <a:pt x="358" y="48"/>
                    <a:pt x="336" y="40"/>
                    <a:pt x="313" y="51"/>
                  </a:cubicBezTo>
                  <a:cubicBezTo>
                    <a:pt x="317" y="56"/>
                    <a:pt x="335" y="52"/>
                    <a:pt x="346" y="52"/>
                  </a:cubicBezTo>
                  <a:cubicBezTo>
                    <a:pt x="336" y="63"/>
                    <a:pt x="311" y="69"/>
                    <a:pt x="295" y="74"/>
                  </a:cubicBezTo>
                  <a:cubicBezTo>
                    <a:pt x="277" y="80"/>
                    <a:pt x="267" y="97"/>
                    <a:pt x="254" y="107"/>
                  </a:cubicBezTo>
                  <a:cubicBezTo>
                    <a:pt x="248" y="112"/>
                    <a:pt x="238" y="106"/>
                    <a:pt x="231" y="108"/>
                  </a:cubicBezTo>
                  <a:cubicBezTo>
                    <a:pt x="221" y="112"/>
                    <a:pt x="210" y="112"/>
                    <a:pt x="203" y="118"/>
                  </a:cubicBezTo>
                  <a:cubicBezTo>
                    <a:pt x="216" y="118"/>
                    <a:pt x="216" y="118"/>
                    <a:pt x="216" y="118"/>
                  </a:cubicBezTo>
                  <a:cubicBezTo>
                    <a:pt x="217" y="128"/>
                    <a:pt x="211" y="127"/>
                    <a:pt x="203" y="126"/>
                  </a:cubicBezTo>
                  <a:cubicBezTo>
                    <a:pt x="208" y="129"/>
                    <a:pt x="213" y="131"/>
                    <a:pt x="216" y="137"/>
                  </a:cubicBezTo>
                  <a:cubicBezTo>
                    <a:pt x="206" y="141"/>
                    <a:pt x="203" y="152"/>
                    <a:pt x="196" y="157"/>
                  </a:cubicBezTo>
                  <a:cubicBezTo>
                    <a:pt x="177" y="157"/>
                    <a:pt x="177" y="157"/>
                    <a:pt x="174" y="157"/>
                  </a:cubicBezTo>
                  <a:cubicBezTo>
                    <a:pt x="175" y="160"/>
                    <a:pt x="177" y="161"/>
                    <a:pt x="177" y="164"/>
                  </a:cubicBezTo>
                  <a:cubicBezTo>
                    <a:pt x="177" y="178"/>
                    <a:pt x="158" y="169"/>
                    <a:pt x="158" y="184"/>
                  </a:cubicBezTo>
                  <a:cubicBezTo>
                    <a:pt x="165" y="184"/>
                    <a:pt x="166" y="184"/>
                    <a:pt x="169" y="184"/>
                  </a:cubicBezTo>
                  <a:cubicBezTo>
                    <a:pt x="171" y="184"/>
                    <a:pt x="176" y="184"/>
                    <a:pt x="176" y="188"/>
                  </a:cubicBezTo>
                  <a:cubicBezTo>
                    <a:pt x="176" y="195"/>
                    <a:pt x="151" y="203"/>
                    <a:pt x="141" y="203"/>
                  </a:cubicBezTo>
                  <a:cubicBezTo>
                    <a:pt x="131" y="203"/>
                    <a:pt x="135" y="197"/>
                    <a:pt x="126" y="197"/>
                  </a:cubicBezTo>
                  <a:cubicBezTo>
                    <a:pt x="113" y="197"/>
                    <a:pt x="104" y="197"/>
                    <a:pt x="93" y="197"/>
                  </a:cubicBezTo>
                  <a:cubicBezTo>
                    <a:pt x="89" y="197"/>
                    <a:pt x="86" y="201"/>
                    <a:pt x="80" y="201"/>
                  </a:cubicBezTo>
                  <a:cubicBezTo>
                    <a:pt x="65" y="201"/>
                    <a:pt x="53" y="197"/>
                    <a:pt x="38" y="192"/>
                  </a:cubicBezTo>
                  <a:cubicBezTo>
                    <a:pt x="37" y="194"/>
                    <a:pt x="35" y="197"/>
                    <a:pt x="33" y="197"/>
                  </a:cubicBezTo>
                  <a:cubicBezTo>
                    <a:pt x="29" y="197"/>
                    <a:pt x="28" y="194"/>
                    <a:pt x="28" y="193"/>
                  </a:cubicBezTo>
                  <a:cubicBezTo>
                    <a:pt x="28" y="176"/>
                    <a:pt x="51" y="182"/>
                    <a:pt x="60" y="176"/>
                  </a:cubicBezTo>
                  <a:cubicBezTo>
                    <a:pt x="55" y="172"/>
                    <a:pt x="46" y="170"/>
                    <a:pt x="46" y="162"/>
                  </a:cubicBezTo>
                  <a:cubicBezTo>
                    <a:pt x="46" y="156"/>
                    <a:pt x="52" y="158"/>
                    <a:pt x="57" y="158"/>
                  </a:cubicBezTo>
                  <a:cubicBezTo>
                    <a:pt x="71" y="158"/>
                    <a:pt x="76" y="165"/>
                    <a:pt x="84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86" y="164"/>
                    <a:pt x="72" y="159"/>
                    <a:pt x="72" y="148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63" y="149"/>
                    <a:pt x="63" y="149"/>
                    <a:pt x="61" y="151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5" y="146"/>
                    <a:pt x="55" y="146"/>
                    <a:pt x="55" y="146"/>
                  </a:cubicBezTo>
                  <a:cubicBezTo>
                    <a:pt x="58" y="138"/>
                    <a:pt x="61" y="134"/>
                    <a:pt x="68" y="131"/>
                  </a:cubicBezTo>
                  <a:cubicBezTo>
                    <a:pt x="79" y="128"/>
                    <a:pt x="92" y="132"/>
                    <a:pt x="92" y="119"/>
                  </a:cubicBezTo>
                  <a:cubicBezTo>
                    <a:pt x="92" y="105"/>
                    <a:pt x="62" y="105"/>
                    <a:pt x="62" y="97"/>
                  </a:cubicBezTo>
                  <a:cubicBezTo>
                    <a:pt x="62" y="93"/>
                    <a:pt x="69" y="94"/>
                    <a:pt x="73" y="94"/>
                  </a:cubicBezTo>
                  <a:cubicBezTo>
                    <a:pt x="68" y="94"/>
                    <a:pt x="67" y="92"/>
                    <a:pt x="67" y="89"/>
                  </a:cubicBezTo>
                  <a:cubicBezTo>
                    <a:pt x="69" y="88"/>
                    <a:pt x="71" y="89"/>
                    <a:pt x="73" y="89"/>
                  </a:cubicBezTo>
                  <a:cubicBezTo>
                    <a:pt x="78" y="89"/>
                    <a:pt x="88" y="87"/>
                    <a:pt x="97" y="90"/>
                  </a:cubicBezTo>
                  <a:cubicBezTo>
                    <a:pt x="108" y="93"/>
                    <a:pt x="112" y="106"/>
                    <a:pt x="124" y="104"/>
                  </a:cubicBezTo>
                  <a:cubicBezTo>
                    <a:pt x="122" y="102"/>
                    <a:pt x="108" y="93"/>
                    <a:pt x="108" y="91"/>
                  </a:cubicBezTo>
                  <a:cubicBezTo>
                    <a:pt x="108" y="89"/>
                    <a:pt x="110" y="88"/>
                    <a:pt x="111" y="86"/>
                  </a:cubicBezTo>
                  <a:cubicBezTo>
                    <a:pt x="133" y="86"/>
                    <a:pt x="133" y="86"/>
                    <a:pt x="133" y="86"/>
                  </a:cubicBezTo>
                  <a:cubicBezTo>
                    <a:pt x="141" y="83"/>
                    <a:pt x="149" y="81"/>
                    <a:pt x="154" y="74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38" y="81"/>
                    <a:pt x="128" y="84"/>
                    <a:pt x="114" y="84"/>
                  </a:cubicBezTo>
                  <a:cubicBezTo>
                    <a:pt x="106" y="84"/>
                    <a:pt x="103" y="81"/>
                    <a:pt x="99" y="81"/>
                  </a:cubicBezTo>
                  <a:cubicBezTo>
                    <a:pt x="95" y="81"/>
                    <a:pt x="93" y="85"/>
                    <a:pt x="90" y="85"/>
                  </a:cubicBezTo>
                  <a:cubicBezTo>
                    <a:pt x="81" y="85"/>
                    <a:pt x="70" y="82"/>
                    <a:pt x="72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3" y="78"/>
                    <a:pt x="61" y="81"/>
                    <a:pt x="57" y="81"/>
                  </a:cubicBezTo>
                  <a:cubicBezTo>
                    <a:pt x="48" y="81"/>
                    <a:pt x="36" y="75"/>
                    <a:pt x="33" y="71"/>
                  </a:cubicBezTo>
                  <a:cubicBezTo>
                    <a:pt x="36" y="69"/>
                    <a:pt x="39" y="67"/>
                    <a:pt x="44" y="67"/>
                  </a:cubicBezTo>
                  <a:cubicBezTo>
                    <a:pt x="36" y="67"/>
                    <a:pt x="27" y="66"/>
                    <a:pt x="24" y="67"/>
                  </a:cubicBezTo>
                  <a:cubicBezTo>
                    <a:pt x="29" y="55"/>
                    <a:pt x="40" y="56"/>
                    <a:pt x="51" y="53"/>
                  </a:cubicBezTo>
                  <a:cubicBezTo>
                    <a:pt x="47" y="52"/>
                    <a:pt x="46" y="52"/>
                    <a:pt x="42" y="52"/>
                  </a:cubicBezTo>
                  <a:cubicBezTo>
                    <a:pt x="33" y="52"/>
                    <a:pt x="33" y="60"/>
                    <a:pt x="25" y="60"/>
                  </a:cubicBezTo>
                  <a:cubicBezTo>
                    <a:pt x="22" y="60"/>
                    <a:pt x="18" y="57"/>
                    <a:pt x="17" y="56"/>
                  </a:cubicBezTo>
                  <a:cubicBezTo>
                    <a:pt x="21" y="52"/>
                    <a:pt x="24" y="51"/>
                    <a:pt x="29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3" y="50"/>
                    <a:pt x="11" y="51"/>
                    <a:pt x="9" y="52"/>
                  </a:cubicBezTo>
                  <a:cubicBezTo>
                    <a:pt x="7" y="52"/>
                    <a:pt x="2" y="52"/>
                    <a:pt x="0" y="52"/>
                  </a:cubicBezTo>
                  <a:cubicBezTo>
                    <a:pt x="2" y="41"/>
                    <a:pt x="31" y="36"/>
                    <a:pt x="44" y="36"/>
                  </a:cubicBezTo>
                  <a:cubicBezTo>
                    <a:pt x="49" y="36"/>
                    <a:pt x="52" y="36"/>
                    <a:pt x="53" y="36"/>
                  </a:cubicBezTo>
                  <a:cubicBezTo>
                    <a:pt x="55" y="36"/>
                    <a:pt x="57" y="34"/>
                    <a:pt x="57" y="32"/>
                  </a:cubicBezTo>
                  <a:cubicBezTo>
                    <a:pt x="71" y="32"/>
                    <a:pt x="65" y="22"/>
                    <a:pt x="74" y="22"/>
                  </a:cubicBezTo>
                  <a:cubicBezTo>
                    <a:pt x="83" y="22"/>
                    <a:pt x="100" y="31"/>
                    <a:pt x="104" y="32"/>
                  </a:cubicBezTo>
                  <a:cubicBezTo>
                    <a:pt x="108" y="22"/>
                    <a:pt x="113" y="12"/>
                    <a:pt x="126" y="12"/>
                  </a:cubicBezTo>
                  <a:cubicBezTo>
                    <a:pt x="134" y="12"/>
                    <a:pt x="129" y="16"/>
                    <a:pt x="135" y="11"/>
                  </a:cubicBezTo>
                  <a:cubicBezTo>
                    <a:pt x="137" y="7"/>
                    <a:pt x="141" y="6"/>
                    <a:pt x="145" y="6"/>
                  </a:cubicBezTo>
                  <a:cubicBezTo>
                    <a:pt x="168" y="6"/>
                    <a:pt x="173" y="6"/>
                    <a:pt x="196" y="6"/>
                  </a:cubicBezTo>
                  <a:cubicBezTo>
                    <a:pt x="197" y="4"/>
                    <a:pt x="199" y="3"/>
                    <a:pt x="201" y="3"/>
                  </a:cubicBezTo>
                  <a:cubicBezTo>
                    <a:pt x="209" y="3"/>
                    <a:pt x="211" y="8"/>
                    <a:pt x="218" y="8"/>
                  </a:cubicBezTo>
                  <a:cubicBezTo>
                    <a:pt x="224" y="8"/>
                    <a:pt x="226" y="0"/>
                    <a:pt x="232" y="0"/>
                  </a:cubicBezTo>
                  <a:cubicBezTo>
                    <a:pt x="239" y="0"/>
                    <a:pt x="241" y="3"/>
                    <a:pt x="245" y="3"/>
                  </a:cubicBezTo>
                  <a:cubicBezTo>
                    <a:pt x="250" y="3"/>
                    <a:pt x="253" y="3"/>
                    <a:pt x="258" y="3"/>
                  </a:cubicBezTo>
                  <a:cubicBezTo>
                    <a:pt x="268" y="3"/>
                    <a:pt x="306" y="2"/>
                    <a:pt x="315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78" name="îṩļíḓé"/>
            <p:cNvSpPr/>
            <p:nvPr/>
          </p:nvSpPr>
          <p:spPr bwMode="auto">
            <a:xfrm>
              <a:off x="4026673" y="1183105"/>
              <a:ext cx="1258264" cy="956564"/>
            </a:xfrm>
            <a:custGeom>
              <a:avLst/>
              <a:gdLst/>
              <a:ahLst/>
              <a:cxnLst>
                <a:cxn ang="0">
                  <a:pos x="280" y="372"/>
                </a:cxn>
                <a:cxn ang="0">
                  <a:pos x="267" y="360"/>
                </a:cxn>
                <a:cxn ang="0">
                  <a:pos x="228" y="336"/>
                </a:cxn>
                <a:cxn ang="0">
                  <a:pos x="215" y="302"/>
                </a:cxn>
                <a:cxn ang="0">
                  <a:pos x="109" y="219"/>
                </a:cxn>
                <a:cxn ang="0">
                  <a:pos x="73" y="223"/>
                </a:cxn>
                <a:cxn ang="0">
                  <a:pos x="43" y="217"/>
                </a:cxn>
                <a:cxn ang="0">
                  <a:pos x="19" y="202"/>
                </a:cxn>
                <a:cxn ang="0">
                  <a:pos x="51" y="190"/>
                </a:cxn>
                <a:cxn ang="0">
                  <a:pos x="64" y="180"/>
                </a:cxn>
                <a:cxn ang="0">
                  <a:pos x="0" y="166"/>
                </a:cxn>
                <a:cxn ang="0">
                  <a:pos x="84" y="141"/>
                </a:cxn>
                <a:cxn ang="0">
                  <a:pos x="72" y="102"/>
                </a:cxn>
                <a:cxn ang="0">
                  <a:pos x="144" y="59"/>
                </a:cxn>
                <a:cxn ang="0">
                  <a:pos x="237" y="56"/>
                </a:cxn>
                <a:cxn ang="0">
                  <a:pos x="260" y="53"/>
                </a:cxn>
                <a:cxn ang="0">
                  <a:pos x="274" y="38"/>
                </a:cxn>
                <a:cxn ang="0">
                  <a:pos x="309" y="36"/>
                </a:cxn>
                <a:cxn ang="0">
                  <a:pos x="355" y="15"/>
                </a:cxn>
                <a:cxn ang="0">
                  <a:pos x="391" y="13"/>
                </a:cxn>
                <a:cxn ang="0">
                  <a:pos x="534" y="0"/>
                </a:cxn>
                <a:cxn ang="0">
                  <a:pos x="594" y="48"/>
                </a:cxn>
                <a:cxn ang="0">
                  <a:pos x="570" y="75"/>
                </a:cxn>
                <a:cxn ang="0">
                  <a:pos x="603" y="102"/>
                </a:cxn>
                <a:cxn ang="0">
                  <a:pos x="684" y="66"/>
                </a:cxn>
                <a:cxn ang="0">
                  <a:pos x="730" y="51"/>
                </a:cxn>
                <a:cxn ang="0">
                  <a:pos x="702" y="94"/>
                </a:cxn>
                <a:cxn ang="0">
                  <a:pos x="691" y="114"/>
                </a:cxn>
                <a:cxn ang="0">
                  <a:pos x="654" y="150"/>
                </a:cxn>
                <a:cxn ang="0">
                  <a:pos x="677" y="178"/>
                </a:cxn>
                <a:cxn ang="0">
                  <a:pos x="657" y="202"/>
                </a:cxn>
                <a:cxn ang="0">
                  <a:pos x="669" y="236"/>
                </a:cxn>
                <a:cxn ang="0">
                  <a:pos x="673" y="260"/>
                </a:cxn>
                <a:cxn ang="0">
                  <a:pos x="633" y="295"/>
                </a:cxn>
                <a:cxn ang="0">
                  <a:pos x="637" y="305"/>
                </a:cxn>
                <a:cxn ang="0">
                  <a:pos x="601" y="297"/>
                </a:cxn>
                <a:cxn ang="0">
                  <a:pos x="633" y="358"/>
                </a:cxn>
                <a:cxn ang="0">
                  <a:pos x="596" y="347"/>
                </a:cxn>
                <a:cxn ang="0">
                  <a:pos x="616" y="375"/>
                </a:cxn>
                <a:cxn ang="0">
                  <a:pos x="518" y="408"/>
                </a:cxn>
                <a:cxn ang="0">
                  <a:pos x="483" y="445"/>
                </a:cxn>
                <a:cxn ang="0">
                  <a:pos x="443" y="449"/>
                </a:cxn>
                <a:cxn ang="0">
                  <a:pos x="402" y="485"/>
                </a:cxn>
                <a:cxn ang="0">
                  <a:pos x="384" y="523"/>
                </a:cxn>
                <a:cxn ang="0">
                  <a:pos x="362" y="571"/>
                </a:cxn>
                <a:cxn ang="0">
                  <a:pos x="313" y="560"/>
                </a:cxn>
                <a:cxn ang="0">
                  <a:pos x="270" y="499"/>
                </a:cxn>
                <a:cxn ang="0">
                  <a:pos x="256" y="475"/>
                </a:cxn>
                <a:cxn ang="0">
                  <a:pos x="237" y="438"/>
                </a:cxn>
                <a:cxn ang="0">
                  <a:pos x="255" y="403"/>
                </a:cxn>
              </a:cxnLst>
              <a:rect l="0" t="0" r="r" b="b"/>
              <a:pathLst>
                <a:path w="756" h="575">
                  <a:moveTo>
                    <a:pt x="255" y="403"/>
                  </a:moveTo>
                  <a:cubicBezTo>
                    <a:pt x="261" y="400"/>
                    <a:pt x="261" y="400"/>
                    <a:pt x="267" y="402"/>
                  </a:cubicBezTo>
                  <a:cubicBezTo>
                    <a:pt x="270" y="389"/>
                    <a:pt x="276" y="385"/>
                    <a:pt x="280" y="372"/>
                  </a:cubicBezTo>
                  <a:cubicBezTo>
                    <a:pt x="266" y="368"/>
                    <a:pt x="234" y="366"/>
                    <a:pt x="233" y="353"/>
                  </a:cubicBezTo>
                  <a:cubicBezTo>
                    <a:pt x="237" y="352"/>
                    <a:pt x="236" y="353"/>
                    <a:pt x="240" y="353"/>
                  </a:cubicBezTo>
                  <a:cubicBezTo>
                    <a:pt x="250" y="353"/>
                    <a:pt x="256" y="360"/>
                    <a:pt x="267" y="360"/>
                  </a:cubicBezTo>
                  <a:cubicBezTo>
                    <a:pt x="271" y="360"/>
                    <a:pt x="271" y="356"/>
                    <a:pt x="271" y="353"/>
                  </a:cubicBezTo>
                  <a:cubicBezTo>
                    <a:pt x="258" y="349"/>
                    <a:pt x="254" y="328"/>
                    <a:pt x="239" y="328"/>
                  </a:cubicBezTo>
                  <a:cubicBezTo>
                    <a:pt x="235" y="328"/>
                    <a:pt x="234" y="336"/>
                    <a:pt x="228" y="336"/>
                  </a:cubicBezTo>
                  <a:cubicBezTo>
                    <a:pt x="220" y="336"/>
                    <a:pt x="216" y="335"/>
                    <a:pt x="216" y="328"/>
                  </a:cubicBezTo>
                  <a:cubicBezTo>
                    <a:pt x="216" y="318"/>
                    <a:pt x="226" y="319"/>
                    <a:pt x="226" y="309"/>
                  </a:cubicBezTo>
                  <a:cubicBezTo>
                    <a:pt x="226" y="303"/>
                    <a:pt x="219" y="302"/>
                    <a:pt x="215" y="302"/>
                  </a:cubicBezTo>
                  <a:cubicBezTo>
                    <a:pt x="215" y="295"/>
                    <a:pt x="215" y="295"/>
                    <a:pt x="215" y="295"/>
                  </a:cubicBezTo>
                  <a:cubicBezTo>
                    <a:pt x="203" y="257"/>
                    <a:pt x="172" y="219"/>
                    <a:pt x="122" y="219"/>
                  </a:cubicBezTo>
                  <a:cubicBezTo>
                    <a:pt x="115" y="219"/>
                    <a:pt x="113" y="219"/>
                    <a:pt x="109" y="219"/>
                  </a:cubicBezTo>
                  <a:cubicBezTo>
                    <a:pt x="103" y="219"/>
                    <a:pt x="101" y="224"/>
                    <a:pt x="95" y="224"/>
                  </a:cubicBezTo>
                  <a:cubicBezTo>
                    <a:pt x="91" y="224"/>
                    <a:pt x="87" y="221"/>
                    <a:pt x="82" y="221"/>
                  </a:cubicBezTo>
                  <a:cubicBezTo>
                    <a:pt x="77" y="221"/>
                    <a:pt x="75" y="222"/>
                    <a:pt x="73" y="223"/>
                  </a:cubicBezTo>
                  <a:cubicBezTo>
                    <a:pt x="74" y="224"/>
                    <a:pt x="76" y="226"/>
                    <a:pt x="77" y="226"/>
                  </a:cubicBezTo>
                  <a:cubicBezTo>
                    <a:pt x="75" y="229"/>
                    <a:pt x="75" y="228"/>
                    <a:pt x="72" y="228"/>
                  </a:cubicBezTo>
                  <a:cubicBezTo>
                    <a:pt x="62" y="228"/>
                    <a:pt x="48" y="224"/>
                    <a:pt x="43" y="217"/>
                  </a:cubicBezTo>
                  <a:cubicBezTo>
                    <a:pt x="47" y="214"/>
                    <a:pt x="50" y="214"/>
                    <a:pt x="52" y="210"/>
                  </a:cubicBezTo>
                  <a:cubicBezTo>
                    <a:pt x="45" y="207"/>
                    <a:pt x="39" y="202"/>
                    <a:pt x="34" y="202"/>
                  </a:cubicBezTo>
                  <a:cubicBezTo>
                    <a:pt x="24" y="202"/>
                    <a:pt x="27" y="206"/>
                    <a:pt x="19" y="202"/>
                  </a:cubicBezTo>
                  <a:cubicBezTo>
                    <a:pt x="19" y="196"/>
                    <a:pt x="28" y="194"/>
                    <a:pt x="32" y="194"/>
                  </a:cubicBezTo>
                  <a:cubicBezTo>
                    <a:pt x="37" y="194"/>
                    <a:pt x="40" y="194"/>
                    <a:pt x="43" y="194"/>
                  </a:cubicBezTo>
                  <a:cubicBezTo>
                    <a:pt x="47" y="194"/>
                    <a:pt x="49" y="193"/>
                    <a:pt x="51" y="190"/>
                  </a:cubicBezTo>
                  <a:cubicBezTo>
                    <a:pt x="76" y="190"/>
                    <a:pt x="76" y="190"/>
                    <a:pt x="76" y="190"/>
                  </a:cubicBezTo>
                  <a:cubicBezTo>
                    <a:pt x="80" y="187"/>
                    <a:pt x="80" y="185"/>
                    <a:pt x="82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63" y="183"/>
                    <a:pt x="62" y="185"/>
                    <a:pt x="60" y="185"/>
                  </a:cubicBezTo>
                  <a:cubicBezTo>
                    <a:pt x="53" y="185"/>
                    <a:pt x="50" y="185"/>
                    <a:pt x="44" y="185"/>
                  </a:cubicBezTo>
                  <a:cubicBezTo>
                    <a:pt x="42" y="185"/>
                    <a:pt x="0" y="173"/>
                    <a:pt x="0" y="166"/>
                  </a:cubicBezTo>
                  <a:cubicBezTo>
                    <a:pt x="0" y="152"/>
                    <a:pt x="16" y="157"/>
                    <a:pt x="25" y="154"/>
                  </a:cubicBezTo>
                  <a:cubicBezTo>
                    <a:pt x="33" y="151"/>
                    <a:pt x="38" y="146"/>
                    <a:pt x="46" y="144"/>
                  </a:cubicBezTo>
                  <a:cubicBezTo>
                    <a:pt x="58" y="140"/>
                    <a:pt x="74" y="146"/>
                    <a:pt x="84" y="141"/>
                  </a:cubicBezTo>
                  <a:cubicBezTo>
                    <a:pt x="91" y="136"/>
                    <a:pt x="96" y="128"/>
                    <a:pt x="96" y="117"/>
                  </a:cubicBezTo>
                  <a:cubicBezTo>
                    <a:pt x="88" y="116"/>
                    <a:pt x="63" y="117"/>
                    <a:pt x="63" y="109"/>
                  </a:cubicBezTo>
                  <a:cubicBezTo>
                    <a:pt x="63" y="105"/>
                    <a:pt x="69" y="102"/>
                    <a:pt x="72" y="102"/>
                  </a:cubicBezTo>
                  <a:cubicBezTo>
                    <a:pt x="87" y="97"/>
                    <a:pt x="106" y="86"/>
                    <a:pt x="115" y="78"/>
                  </a:cubicBezTo>
                  <a:cubicBezTo>
                    <a:pt x="119" y="80"/>
                    <a:pt x="122" y="81"/>
                    <a:pt x="127" y="81"/>
                  </a:cubicBezTo>
                  <a:cubicBezTo>
                    <a:pt x="142" y="81"/>
                    <a:pt x="130" y="61"/>
                    <a:pt x="144" y="59"/>
                  </a:cubicBezTo>
                  <a:cubicBezTo>
                    <a:pt x="162" y="57"/>
                    <a:pt x="169" y="52"/>
                    <a:pt x="185" y="52"/>
                  </a:cubicBezTo>
                  <a:cubicBezTo>
                    <a:pt x="198" y="49"/>
                    <a:pt x="206" y="42"/>
                    <a:pt x="218" y="42"/>
                  </a:cubicBezTo>
                  <a:cubicBezTo>
                    <a:pt x="226" y="42"/>
                    <a:pt x="229" y="56"/>
                    <a:pt x="237" y="56"/>
                  </a:cubicBezTo>
                  <a:cubicBezTo>
                    <a:pt x="237" y="52"/>
                    <a:pt x="235" y="50"/>
                    <a:pt x="235" y="47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44" y="51"/>
                    <a:pt x="252" y="50"/>
                    <a:pt x="260" y="53"/>
                  </a:cubicBezTo>
                  <a:cubicBezTo>
                    <a:pt x="262" y="53"/>
                    <a:pt x="267" y="53"/>
                    <a:pt x="267" y="53"/>
                  </a:cubicBezTo>
                  <a:cubicBezTo>
                    <a:pt x="266" y="50"/>
                    <a:pt x="263" y="47"/>
                    <a:pt x="263" y="44"/>
                  </a:cubicBezTo>
                  <a:cubicBezTo>
                    <a:pt x="263" y="38"/>
                    <a:pt x="270" y="38"/>
                    <a:pt x="274" y="38"/>
                  </a:cubicBezTo>
                  <a:cubicBezTo>
                    <a:pt x="293" y="38"/>
                    <a:pt x="303" y="48"/>
                    <a:pt x="314" y="53"/>
                  </a:cubicBezTo>
                  <a:cubicBezTo>
                    <a:pt x="334" y="53"/>
                    <a:pt x="334" y="53"/>
                    <a:pt x="334" y="53"/>
                  </a:cubicBezTo>
                  <a:cubicBezTo>
                    <a:pt x="327" y="50"/>
                    <a:pt x="309" y="44"/>
                    <a:pt x="309" y="36"/>
                  </a:cubicBezTo>
                  <a:cubicBezTo>
                    <a:pt x="309" y="29"/>
                    <a:pt x="322" y="31"/>
                    <a:pt x="326" y="30"/>
                  </a:cubicBezTo>
                  <a:cubicBezTo>
                    <a:pt x="323" y="27"/>
                    <a:pt x="320" y="27"/>
                    <a:pt x="318" y="24"/>
                  </a:cubicBezTo>
                  <a:cubicBezTo>
                    <a:pt x="330" y="18"/>
                    <a:pt x="341" y="15"/>
                    <a:pt x="355" y="15"/>
                  </a:cubicBezTo>
                  <a:cubicBezTo>
                    <a:pt x="366" y="15"/>
                    <a:pt x="373" y="15"/>
                    <a:pt x="382" y="18"/>
                  </a:cubicBezTo>
                  <a:cubicBezTo>
                    <a:pt x="391" y="18"/>
                    <a:pt x="391" y="18"/>
                    <a:pt x="391" y="18"/>
                  </a:cubicBezTo>
                  <a:cubicBezTo>
                    <a:pt x="391" y="13"/>
                    <a:pt x="391" y="13"/>
                    <a:pt x="391" y="13"/>
                  </a:cubicBezTo>
                  <a:cubicBezTo>
                    <a:pt x="398" y="12"/>
                    <a:pt x="402" y="13"/>
                    <a:pt x="409" y="13"/>
                  </a:cubicBezTo>
                  <a:cubicBezTo>
                    <a:pt x="430" y="13"/>
                    <a:pt x="447" y="0"/>
                    <a:pt x="470" y="0"/>
                  </a:cubicBezTo>
                  <a:cubicBezTo>
                    <a:pt x="495" y="0"/>
                    <a:pt x="512" y="0"/>
                    <a:pt x="534" y="0"/>
                  </a:cubicBezTo>
                  <a:cubicBezTo>
                    <a:pt x="560" y="0"/>
                    <a:pt x="579" y="17"/>
                    <a:pt x="600" y="26"/>
                  </a:cubicBezTo>
                  <a:cubicBezTo>
                    <a:pt x="612" y="31"/>
                    <a:pt x="627" y="28"/>
                    <a:pt x="638" y="30"/>
                  </a:cubicBezTo>
                  <a:cubicBezTo>
                    <a:pt x="636" y="46"/>
                    <a:pt x="606" y="44"/>
                    <a:pt x="594" y="48"/>
                  </a:cubicBezTo>
                  <a:cubicBezTo>
                    <a:pt x="497" y="53"/>
                    <a:pt x="497" y="53"/>
                    <a:pt x="497" y="53"/>
                  </a:cubicBezTo>
                  <a:cubicBezTo>
                    <a:pt x="505" y="59"/>
                    <a:pt x="579" y="50"/>
                    <a:pt x="587" y="53"/>
                  </a:cubicBezTo>
                  <a:cubicBezTo>
                    <a:pt x="586" y="57"/>
                    <a:pt x="567" y="75"/>
                    <a:pt x="570" y="75"/>
                  </a:cubicBezTo>
                  <a:cubicBezTo>
                    <a:pt x="581" y="75"/>
                    <a:pt x="607" y="50"/>
                    <a:pt x="622" y="50"/>
                  </a:cubicBezTo>
                  <a:cubicBezTo>
                    <a:pt x="630" y="50"/>
                    <a:pt x="633" y="57"/>
                    <a:pt x="633" y="64"/>
                  </a:cubicBezTo>
                  <a:cubicBezTo>
                    <a:pt x="633" y="67"/>
                    <a:pt x="605" y="97"/>
                    <a:pt x="603" y="102"/>
                  </a:cubicBezTo>
                  <a:cubicBezTo>
                    <a:pt x="615" y="99"/>
                    <a:pt x="637" y="70"/>
                    <a:pt x="644" y="64"/>
                  </a:cubicBezTo>
                  <a:cubicBezTo>
                    <a:pt x="655" y="64"/>
                    <a:pt x="674" y="64"/>
                    <a:pt x="674" y="64"/>
                  </a:cubicBezTo>
                  <a:cubicBezTo>
                    <a:pt x="674" y="64"/>
                    <a:pt x="682" y="66"/>
                    <a:pt x="684" y="66"/>
                  </a:cubicBezTo>
                  <a:cubicBezTo>
                    <a:pt x="692" y="63"/>
                    <a:pt x="693" y="60"/>
                    <a:pt x="700" y="57"/>
                  </a:cubicBezTo>
                  <a:cubicBezTo>
                    <a:pt x="721" y="57"/>
                    <a:pt x="721" y="57"/>
                    <a:pt x="721" y="57"/>
                  </a:cubicBezTo>
                  <a:cubicBezTo>
                    <a:pt x="723" y="52"/>
                    <a:pt x="726" y="51"/>
                    <a:pt x="730" y="51"/>
                  </a:cubicBezTo>
                  <a:cubicBezTo>
                    <a:pt x="736" y="51"/>
                    <a:pt x="756" y="61"/>
                    <a:pt x="756" y="67"/>
                  </a:cubicBezTo>
                  <a:cubicBezTo>
                    <a:pt x="756" y="72"/>
                    <a:pt x="748" y="76"/>
                    <a:pt x="745" y="77"/>
                  </a:cubicBezTo>
                  <a:cubicBezTo>
                    <a:pt x="731" y="82"/>
                    <a:pt x="722" y="94"/>
                    <a:pt x="702" y="94"/>
                  </a:cubicBezTo>
                  <a:cubicBezTo>
                    <a:pt x="707" y="97"/>
                    <a:pt x="708" y="97"/>
                    <a:pt x="711" y="94"/>
                  </a:cubicBezTo>
                  <a:cubicBezTo>
                    <a:pt x="711" y="107"/>
                    <a:pt x="699" y="107"/>
                    <a:pt x="691" y="109"/>
                  </a:cubicBezTo>
                  <a:cubicBezTo>
                    <a:pt x="694" y="115"/>
                    <a:pt x="691" y="110"/>
                    <a:pt x="691" y="114"/>
                  </a:cubicBezTo>
                  <a:cubicBezTo>
                    <a:pt x="691" y="121"/>
                    <a:pt x="680" y="123"/>
                    <a:pt x="671" y="125"/>
                  </a:cubicBezTo>
                  <a:cubicBezTo>
                    <a:pt x="672" y="130"/>
                    <a:pt x="671" y="130"/>
                    <a:pt x="671" y="132"/>
                  </a:cubicBezTo>
                  <a:cubicBezTo>
                    <a:pt x="671" y="141"/>
                    <a:pt x="662" y="144"/>
                    <a:pt x="654" y="150"/>
                  </a:cubicBezTo>
                  <a:cubicBezTo>
                    <a:pt x="648" y="154"/>
                    <a:pt x="649" y="165"/>
                    <a:pt x="646" y="169"/>
                  </a:cubicBezTo>
                  <a:cubicBezTo>
                    <a:pt x="651" y="172"/>
                    <a:pt x="655" y="169"/>
                    <a:pt x="659" y="169"/>
                  </a:cubicBezTo>
                  <a:cubicBezTo>
                    <a:pt x="667" y="169"/>
                    <a:pt x="673" y="174"/>
                    <a:pt x="677" y="178"/>
                  </a:cubicBezTo>
                  <a:cubicBezTo>
                    <a:pt x="675" y="179"/>
                    <a:pt x="672" y="180"/>
                    <a:pt x="669" y="180"/>
                  </a:cubicBezTo>
                  <a:cubicBezTo>
                    <a:pt x="671" y="187"/>
                    <a:pt x="688" y="185"/>
                    <a:pt x="688" y="196"/>
                  </a:cubicBezTo>
                  <a:cubicBezTo>
                    <a:pt x="688" y="206"/>
                    <a:pt x="665" y="202"/>
                    <a:pt x="657" y="202"/>
                  </a:cubicBezTo>
                  <a:cubicBezTo>
                    <a:pt x="652" y="202"/>
                    <a:pt x="648" y="206"/>
                    <a:pt x="648" y="209"/>
                  </a:cubicBezTo>
                  <a:cubicBezTo>
                    <a:pt x="648" y="217"/>
                    <a:pt x="656" y="217"/>
                    <a:pt x="663" y="217"/>
                  </a:cubicBezTo>
                  <a:cubicBezTo>
                    <a:pt x="663" y="226"/>
                    <a:pt x="669" y="229"/>
                    <a:pt x="669" y="236"/>
                  </a:cubicBezTo>
                  <a:cubicBezTo>
                    <a:pt x="669" y="239"/>
                    <a:pt x="667" y="243"/>
                    <a:pt x="669" y="245"/>
                  </a:cubicBezTo>
                  <a:cubicBezTo>
                    <a:pt x="662" y="245"/>
                    <a:pt x="655" y="245"/>
                    <a:pt x="655" y="251"/>
                  </a:cubicBezTo>
                  <a:cubicBezTo>
                    <a:pt x="655" y="258"/>
                    <a:pt x="667" y="258"/>
                    <a:pt x="673" y="260"/>
                  </a:cubicBezTo>
                  <a:cubicBezTo>
                    <a:pt x="670" y="267"/>
                    <a:pt x="661" y="271"/>
                    <a:pt x="653" y="272"/>
                  </a:cubicBezTo>
                  <a:cubicBezTo>
                    <a:pt x="653" y="275"/>
                    <a:pt x="655" y="277"/>
                    <a:pt x="657" y="278"/>
                  </a:cubicBezTo>
                  <a:cubicBezTo>
                    <a:pt x="654" y="292"/>
                    <a:pt x="637" y="286"/>
                    <a:pt x="633" y="295"/>
                  </a:cubicBezTo>
                  <a:cubicBezTo>
                    <a:pt x="628" y="292"/>
                    <a:pt x="623" y="290"/>
                    <a:pt x="620" y="285"/>
                  </a:cubicBezTo>
                  <a:cubicBezTo>
                    <a:pt x="613" y="285"/>
                    <a:pt x="613" y="285"/>
                    <a:pt x="613" y="285"/>
                  </a:cubicBezTo>
                  <a:cubicBezTo>
                    <a:pt x="618" y="297"/>
                    <a:pt x="637" y="293"/>
                    <a:pt x="637" y="305"/>
                  </a:cubicBezTo>
                  <a:cubicBezTo>
                    <a:pt x="637" y="310"/>
                    <a:pt x="636" y="317"/>
                    <a:pt x="631" y="317"/>
                  </a:cubicBezTo>
                  <a:cubicBezTo>
                    <a:pt x="623" y="317"/>
                    <a:pt x="609" y="306"/>
                    <a:pt x="607" y="297"/>
                  </a:cubicBezTo>
                  <a:cubicBezTo>
                    <a:pt x="603" y="298"/>
                    <a:pt x="602" y="297"/>
                    <a:pt x="601" y="297"/>
                  </a:cubicBezTo>
                  <a:cubicBezTo>
                    <a:pt x="601" y="304"/>
                    <a:pt x="601" y="304"/>
                    <a:pt x="601" y="304"/>
                  </a:cubicBezTo>
                  <a:cubicBezTo>
                    <a:pt x="617" y="320"/>
                    <a:pt x="645" y="327"/>
                    <a:pt x="645" y="352"/>
                  </a:cubicBezTo>
                  <a:cubicBezTo>
                    <a:pt x="645" y="357"/>
                    <a:pt x="638" y="358"/>
                    <a:pt x="633" y="358"/>
                  </a:cubicBezTo>
                  <a:cubicBezTo>
                    <a:pt x="612" y="358"/>
                    <a:pt x="617" y="336"/>
                    <a:pt x="599" y="336"/>
                  </a:cubicBezTo>
                  <a:cubicBezTo>
                    <a:pt x="596" y="336"/>
                    <a:pt x="594" y="337"/>
                    <a:pt x="592" y="336"/>
                  </a:cubicBezTo>
                  <a:cubicBezTo>
                    <a:pt x="592" y="342"/>
                    <a:pt x="596" y="343"/>
                    <a:pt x="596" y="347"/>
                  </a:cubicBezTo>
                  <a:cubicBezTo>
                    <a:pt x="596" y="351"/>
                    <a:pt x="589" y="352"/>
                    <a:pt x="587" y="352"/>
                  </a:cubicBezTo>
                  <a:cubicBezTo>
                    <a:pt x="587" y="366"/>
                    <a:pt x="626" y="364"/>
                    <a:pt x="635" y="367"/>
                  </a:cubicBezTo>
                  <a:cubicBezTo>
                    <a:pt x="629" y="372"/>
                    <a:pt x="624" y="373"/>
                    <a:pt x="616" y="375"/>
                  </a:cubicBezTo>
                  <a:cubicBezTo>
                    <a:pt x="602" y="380"/>
                    <a:pt x="597" y="393"/>
                    <a:pt x="584" y="397"/>
                  </a:cubicBezTo>
                  <a:cubicBezTo>
                    <a:pt x="569" y="402"/>
                    <a:pt x="556" y="400"/>
                    <a:pt x="539" y="408"/>
                  </a:cubicBezTo>
                  <a:cubicBezTo>
                    <a:pt x="518" y="408"/>
                    <a:pt x="518" y="408"/>
                    <a:pt x="518" y="408"/>
                  </a:cubicBezTo>
                  <a:cubicBezTo>
                    <a:pt x="514" y="410"/>
                    <a:pt x="510" y="412"/>
                    <a:pt x="510" y="415"/>
                  </a:cubicBezTo>
                  <a:cubicBezTo>
                    <a:pt x="498" y="423"/>
                    <a:pt x="498" y="423"/>
                    <a:pt x="498" y="423"/>
                  </a:cubicBezTo>
                  <a:cubicBezTo>
                    <a:pt x="490" y="430"/>
                    <a:pt x="490" y="438"/>
                    <a:pt x="483" y="445"/>
                  </a:cubicBezTo>
                  <a:cubicBezTo>
                    <a:pt x="474" y="454"/>
                    <a:pt x="459" y="452"/>
                    <a:pt x="450" y="458"/>
                  </a:cubicBezTo>
                  <a:cubicBezTo>
                    <a:pt x="443" y="458"/>
                    <a:pt x="443" y="458"/>
                    <a:pt x="443" y="458"/>
                  </a:cubicBezTo>
                  <a:cubicBezTo>
                    <a:pt x="443" y="449"/>
                    <a:pt x="443" y="449"/>
                    <a:pt x="443" y="449"/>
                  </a:cubicBezTo>
                  <a:cubicBezTo>
                    <a:pt x="437" y="452"/>
                    <a:pt x="438" y="457"/>
                    <a:pt x="435" y="460"/>
                  </a:cubicBezTo>
                  <a:cubicBezTo>
                    <a:pt x="425" y="470"/>
                    <a:pt x="401" y="466"/>
                    <a:pt x="401" y="480"/>
                  </a:cubicBezTo>
                  <a:cubicBezTo>
                    <a:pt x="401" y="482"/>
                    <a:pt x="402" y="483"/>
                    <a:pt x="402" y="485"/>
                  </a:cubicBezTo>
                  <a:cubicBezTo>
                    <a:pt x="401" y="486"/>
                    <a:pt x="399" y="488"/>
                    <a:pt x="399" y="490"/>
                  </a:cubicBezTo>
                  <a:cubicBezTo>
                    <a:pt x="399" y="493"/>
                    <a:pt x="405" y="495"/>
                    <a:pt x="405" y="500"/>
                  </a:cubicBezTo>
                  <a:cubicBezTo>
                    <a:pt x="405" y="515"/>
                    <a:pt x="384" y="510"/>
                    <a:pt x="384" y="523"/>
                  </a:cubicBezTo>
                  <a:cubicBezTo>
                    <a:pt x="384" y="531"/>
                    <a:pt x="383" y="543"/>
                    <a:pt x="384" y="547"/>
                  </a:cubicBezTo>
                  <a:cubicBezTo>
                    <a:pt x="374" y="552"/>
                    <a:pt x="379" y="575"/>
                    <a:pt x="367" y="575"/>
                  </a:cubicBezTo>
                  <a:cubicBezTo>
                    <a:pt x="364" y="575"/>
                    <a:pt x="363" y="573"/>
                    <a:pt x="362" y="571"/>
                  </a:cubicBezTo>
                  <a:cubicBezTo>
                    <a:pt x="356" y="571"/>
                    <a:pt x="356" y="574"/>
                    <a:pt x="353" y="574"/>
                  </a:cubicBezTo>
                  <a:cubicBezTo>
                    <a:pt x="342" y="574"/>
                    <a:pt x="343" y="554"/>
                    <a:pt x="332" y="554"/>
                  </a:cubicBezTo>
                  <a:cubicBezTo>
                    <a:pt x="326" y="554"/>
                    <a:pt x="319" y="559"/>
                    <a:pt x="313" y="560"/>
                  </a:cubicBezTo>
                  <a:cubicBezTo>
                    <a:pt x="310" y="550"/>
                    <a:pt x="306" y="553"/>
                    <a:pt x="299" y="547"/>
                  </a:cubicBezTo>
                  <a:cubicBezTo>
                    <a:pt x="296" y="546"/>
                    <a:pt x="297" y="539"/>
                    <a:pt x="296" y="539"/>
                  </a:cubicBezTo>
                  <a:cubicBezTo>
                    <a:pt x="287" y="531"/>
                    <a:pt x="270" y="512"/>
                    <a:pt x="270" y="499"/>
                  </a:cubicBezTo>
                  <a:cubicBezTo>
                    <a:pt x="270" y="493"/>
                    <a:pt x="274" y="494"/>
                    <a:pt x="277" y="490"/>
                  </a:cubicBezTo>
                  <a:cubicBezTo>
                    <a:pt x="270" y="482"/>
                    <a:pt x="268" y="493"/>
                    <a:pt x="260" y="489"/>
                  </a:cubicBezTo>
                  <a:cubicBezTo>
                    <a:pt x="259" y="487"/>
                    <a:pt x="257" y="479"/>
                    <a:pt x="256" y="475"/>
                  </a:cubicBezTo>
                  <a:cubicBezTo>
                    <a:pt x="253" y="466"/>
                    <a:pt x="241" y="461"/>
                    <a:pt x="241" y="449"/>
                  </a:cubicBezTo>
                  <a:cubicBezTo>
                    <a:pt x="241" y="445"/>
                    <a:pt x="244" y="443"/>
                    <a:pt x="246" y="438"/>
                  </a:cubicBezTo>
                  <a:cubicBezTo>
                    <a:pt x="243" y="437"/>
                    <a:pt x="240" y="436"/>
                    <a:pt x="237" y="438"/>
                  </a:cubicBezTo>
                  <a:cubicBezTo>
                    <a:pt x="237" y="428"/>
                    <a:pt x="237" y="428"/>
                    <a:pt x="237" y="428"/>
                  </a:cubicBezTo>
                  <a:cubicBezTo>
                    <a:pt x="243" y="420"/>
                    <a:pt x="246" y="411"/>
                    <a:pt x="255" y="404"/>
                  </a:cubicBezTo>
                  <a:lnTo>
                    <a:pt x="255" y="4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79" name="íṩḻídé"/>
            <p:cNvSpPr/>
            <p:nvPr/>
          </p:nvSpPr>
          <p:spPr bwMode="auto">
            <a:xfrm>
              <a:off x="4401770" y="1786415"/>
              <a:ext cx="59539" cy="39691"/>
            </a:xfrm>
            <a:custGeom>
              <a:avLst/>
              <a:gdLst/>
              <a:ahLst/>
              <a:cxnLst>
                <a:cxn ang="0">
                  <a:pos x="9" y="24"/>
                </a:cxn>
                <a:cxn ang="0">
                  <a:pos x="0" y="9"/>
                </a:cxn>
                <a:cxn ang="0">
                  <a:pos x="10" y="0"/>
                </a:cxn>
                <a:cxn ang="0">
                  <a:pos x="36" y="16"/>
                </a:cxn>
                <a:cxn ang="0">
                  <a:pos x="19" y="24"/>
                </a:cxn>
                <a:cxn ang="0">
                  <a:pos x="9" y="24"/>
                </a:cxn>
              </a:cxnLst>
              <a:rect l="0" t="0" r="r" b="b"/>
              <a:pathLst>
                <a:path w="36" h="24">
                  <a:moveTo>
                    <a:pt x="9" y="24"/>
                  </a:moveTo>
                  <a:cubicBezTo>
                    <a:pt x="5" y="24"/>
                    <a:pt x="0" y="14"/>
                    <a:pt x="0" y="9"/>
                  </a:cubicBezTo>
                  <a:cubicBezTo>
                    <a:pt x="0" y="2"/>
                    <a:pt x="6" y="0"/>
                    <a:pt x="10" y="0"/>
                  </a:cubicBezTo>
                  <a:cubicBezTo>
                    <a:pt x="21" y="0"/>
                    <a:pt x="25" y="12"/>
                    <a:pt x="36" y="16"/>
                  </a:cubicBezTo>
                  <a:cubicBezTo>
                    <a:pt x="35" y="23"/>
                    <a:pt x="26" y="24"/>
                    <a:pt x="19" y="24"/>
                  </a:cubicBezTo>
                  <a:lnTo>
                    <a:pt x="9" y="2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80" name="išlíḍè"/>
            <p:cNvSpPr/>
            <p:nvPr/>
          </p:nvSpPr>
          <p:spPr bwMode="auto">
            <a:xfrm>
              <a:off x="5151965" y="1580020"/>
              <a:ext cx="33739" cy="19846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5"/>
                </a:cxn>
                <a:cxn ang="0">
                  <a:pos x="20" y="5"/>
                </a:cxn>
                <a:cxn ang="0">
                  <a:pos x="6" y="12"/>
                </a:cxn>
              </a:cxnLst>
              <a:rect l="0" t="0" r="r" b="b"/>
              <a:pathLst>
                <a:path w="20" h="12">
                  <a:moveTo>
                    <a:pt x="6" y="12"/>
                  </a:moveTo>
                  <a:cubicBezTo>
                    <a:pt x="2" y="12"/>
                    <a:pt x="0" y="8"/>
                    <a:pt x="0" y="5"/>
                  </a:cubicBezTo>
                  <a:cubicBezTo>
                    <a:pt x="0" y="3"/>
                    <a:pt x="3" y="1"/>
                    <a:pt x="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7"/>
                    <a:pt x="10" y="12"/>
                    <a:pt x="6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81" name="iṧļïďé"/>
            <p:cNvSpPr/>
            <p:nvPr/>
          </p:nvSpPr>
          <p:spPr bwMode="auto">
            <a:xfrm>
              <a:off x="4310477" y="2393694"/>
              <a:ext cx="136941" cy="132967"/>
            </a:xfrm>
            <a:custGeom>
              <a:avLst/>
              <a:gdLst/>
              <a:ahLst/>
              <a:cxnLst>
                <a:cxn ang="0">
                  <a:pos x="4" y="67"/>
                </a:cxn>
                <a:cxn ang="0">
                  <a:pos x="0" y="62"/>
                </a:cxn>
                <a:cxn ang="0">
                  <a:pos x="8" y="54"/>
                </a:cxn>
                <a:cxn ang="0">
                  <a:pos x="8" y="51"/>
                </a:cxn>
                <a:cxn ang="0">
                  <a:pos x="4" y="49"/>
                </a:cxn>
                <a:cxn ang="0">
                  <a:pos x="28" y="13"/>
                </a:cxn>
                <a:cxn ang="0">
                  <a:pos x="41" y="0"/>
                </a:cxn>
                <a:cxn ang="0">
                  <a:pos x="44" y="4"/>
                </a:cxn>
                <a:cxn ang="0">
                  <a:pos x="32" y="27"/>
                </a:cxn>
                <a:cxn ang="0">
                  <a:pos x="32" y="31"/>
                </a:cxn>
                <a:cxn ang="0">
                  <a:pos x="39" y="27"/>
                </a:cxn>
                <a:cxn ang="0">
                  <a:pos x="46" y="29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52" y="36"/>
                </a:cxn>
                <a:cxn ang="0">
                  <a:pos x="52" y="38"/>
                </a:cxn>
                <a:cxn ang="0">
                  <a:pos x="57" y="36"/>
                </a:cxn>
                <a:cxn ang="0">
                  <a:pos x="70" y="36"/>
                </a:cxn>
                <a:cxn ang="0">
                  <a:pos x="69" y="51"/>
                </a:cxn>
                <a:cxn ang="0">
                  <a:pos x="74" y="49"/>
                </a:cxn>
                <a:cxn ang="0">
                  <a:pos x="70" y="56"/>
                </a:cxn>
                <a:cxn ang="0">
                  <a:pos x="73" y="63"/>
                </a:cxn>
                <a:cxn ang="0">
                  <a:pos x="79" y="60"/>
                </a:cxn>
                <a:cxn ang="0">
                  <a:pos x="82" y="70"/>
                </a:cxn>
                <a:cxn ang="0">
                  <a:pos x="75" y="80"/>
                </a:cxn>
                <a:cxn ang="0">
                  <a:pos x="71" y="75"/>
                </a:cxn>
                <a:cxn ang="0">
                  <a:pos x="67" y="74"/>
                </a:cxn>
                <a:cxn ang="0">
                  <a:pos x="63" y="62"/>
                </a:cxn>
                <a:cxn ang="0">
                  <a:pos x="50" y="74"/>
                </a:cxn>
                <a:cxn ang="0">
                  <a:pos x="47" y="74"/>
                </a:cxn>
                <a:cxn ang="0">
                  <a:pos x="52" y="67"/>
                </a:cxn>
                <a:cxn ang="0">
                  <a:pos x="40" y="65"/>
                </a:cxn>
                <a:cxn ang="0">
                  <a:pos x="31" y="67"/>
                </a:cxn>
                <a:cxn ang="0">
                  <a:pos x="18" y="64"/>
                </a:cxn>
                <a:cxn ang="0">
                  <a:pos x="4" y="67"/>
                </a:cxn>
              </a:cxnLst>
              <a:rect l="0" t="0" r="r" b="b"/>
              <a:pathLst>
                <a:path w="82" h="80">
                  <a:moveTo>
                    <a:pt x="4" y="67"/>
                  </a:moveTo>
                  <a:cubicBezTo>
                    <a:pt x="2" y="67"/>
                    <a:pt x="0" y="64"/>
                    <a:pt x="0" y="62"/>
                  </a:cubicBezTo>
                  <a:cubicBezTo>
                    <a:pt x="0" y="61"/>
                    <a:pt x="8" y="55"/>
                    <a:pt x="8" y="54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6" y="51"/>
                    <a:pt x="5" y="51"/>
                    <a:pt x="4" y="49"/>
                  </a:cubicBezTo>
                  <a:cubicBezTo>
                    <a:pt x="17" y="43"/>
                    <a:pt x="21" y="23"/>
                    <a:pt x="28" y="13"/>
                  </a:cubicBezTo>
                  <a:cubicBezTo>
                    <a:pt x="32" y="7"/>
                    <a:pt x="34" y="0"/>
                    <a:pt x="41" y="0"/>
                  </a:cubicBezTo>
                  <a:cubicBezTo>
                    <a:pt x="43" y="0"/>
                    <a:pt x="44" y="3"/>
                    <a:pt x="44" y="4"/>
                  </a:cubicBezTo>
                  <a:cubicBezTo>
                    <a:pt x="44" y="14"/>
                    <a:pt x="35" y="19"/>
                    <a:pt x="32" y="2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6" y="30"/>
                    <a:pt x="36" y="27"/>
                    <a:pt x="39" y="27"/>
                  </a:cubicBezTo>
                  <a:cubicBezTo>
                    <a:pt x="42" y="27"/>
                    <a:pt x="44" y="28"/>
                    <a:pt x="46" y="29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8"/>
                    <a:pt x="52" y="38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2" y="37"/>
                    <a:pt x="68" y="37"/>
                    <a:pt x="70" y="36"/>
                  </a:cubicBezTo>
                  <a:cubicBezTo>
                    <a:pt x="70" y="40"/>
                    <a:pt x="69" y="44"/>
                    <a:pt x="69" y="51"/>
                  </a:cubicBezTo>
                  <a:cubicBezTo>
                    <a:pt x="70" y="50"/>
                    <a:pt x="73" y="49"/>
                    <a:pt x="74" y="49"/>
                  </a:cubicBezTo>
                  <a:cubicBezTo>
                    <a:pt x="74" y="53"/>
                    <a:pt x="70" y="54"/>
                    <a:pt x="70" y="56"/>
                  </a:cubicBezTo>
                  <a:cubicBezTo>
                    <a:pt x="70" y="58"/>
                    <a:pt x="73" y="60"/>
                    <a:pt x="73" y="63"/>
                  </a:cubicBezTo>
                  <a:cubicBezTo>
                    <a:pt x="77" y="63"/>
                    <a:pt x="76" y="62"/>
                    <a:pt x="79" y="60"/>
                  </a:cubicBezTo>
                  <a:cubicBezTo>
                    <a:pt x="79" y="66"/>
                    <a:pt x="82" y="65"/>
                    <a:pt x="82" y="70"/>
                  </a:cubicBezTo>
                  <a:cubicBezTo>
                    <a:pt x="82" y="75"/>
                    <a:pt x="79" y="80"/>
                    <a:pt x="75" y="80"/>
                  </a:cubicBezTo>
                  <a:cubicBezTo>
                    <a:pt x="72" y="80"/>
                    <a:pt x="71" y="77"/>
                    <a:pt x="71" y="75"/>
                  </a:cubicBezTo>
                  <a:cubicBezTo>
                    <a:pt x="69" y="75"/>
                    <a:pt x="69" y="74"/>
                    <a:pt x="67" y="74"/>
                  </a:cubicBezTo>
                  <a:cubicBezTo>
                    <a:pt x="64" y="74"/>
                    <a:pt x="66" y="66"/>
                    <a:pt x="63" y="62"/>
                  </a:cubicBezTo>
                  <a:cubicBezTo>
                    <a:pt x="59" y="67"/>
                    <a:pt x="55" y="74"/>
                    <a:pt x="50" y="74"/>
                  </a:cubicBezTo>
                  <a:cubicBezTo>
                    <a:pt x="49" y="74"/>
                    <a:pt x="47" y="75"/>
                    <a:pt x="47" y="74"/>
                  </a:cubicBezTo>
                  <a:cubicBezTo>
                    <a:pt x="47" y="70"/>
                    <a:pt x="51" y="70"/>
                    <a:pt x="52" y="67"/>
                  </a:cubicBezTo>
                  <a:cubicBezTo>
                    <a:pt x="48" y="67"/>
                    <a:pt x="42" y="70"/>
                    <a:pt x="40" y="65"/>
                  </a:cubicBezTo>
                  <a:cubicBezTo>
                    <a:pt x="37" y="66"/>
                    <a:pt x="34" y="67"/>
                    <a:pt x="31" y="67"/>
                  </a:cubicBezTo>
                  <a:cubicBezTo>
                    <a:pt x="25" y="67"/>
                    <a:pt x="23" y="64"/>
                    <a:pt x="18" y="64"/>
                  </a:cubicBezTo>
                  <a:cubicBezTo>
                    <a:pt x="11" y="64"/>
                    <a:pt x="9" y="67"/>
                    <a:pt x="4" y="6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82" name="îslîḑe"/>
            <p:cNvSpPr/>
            <p:nvPr/>
          </p:nvSpPr>
          <p:spPr bwMode="auto">
            <a:xfrm>
              <a:off x="3097860" y="2875944"/>
              <a:ext cx="839505" cy="563618"/>
            </a:xfrm>
            <a:custGeom>
              <a:avLst/>
              <a:gdLst/>
              <a:ahLst/>
              <a:cxnLst>
                <a:cxn ang="0">
                  <a:pos x="250" y="98"/>
                </a:cxn>
                <a:cxn ang="0">
                  <a:pos x="246" y="141"/>
                </a:cxn>
                <a:cxn ang="0">
                  <a:pos x="251" y="160"/>
                </a:cxn>
                <a:cxn ang="0">
                  <a:pos x="281" y="192"/>
                </a:cxn>
                <a:cxn ang="0">
                  <a:pos x="312" y="191"/>
                </a:cxn>
                <a:cxn ang="0">
                  <a:pos x="327" y="187"/>
                </a:cxn>
                <a:cxn ang="0">
                  <a:pos x="363" y="152"/>
                </a:cxn>
                <a:cxn ang="0">
                  <a:pos x="382" y="154"/>
                </a:cxn>
                <a:cxn ang="0">
                  <a:pos x="374" y="180"/>
                </a:cxn>
                <a:cxn ang="0">
                  <a:pos x="369" y="192"/>
                </a:cxn>
                <a:cxn ang="0">
                  <a:pos x="365" y="213"/>
                </a:cxn>
                <a:cxn ang="0">
                  <a:pos x="357" y="224"/>
                </a:cxn>
                <a:cxn ang="0">
                  <a:pos x="405" y="226"/>
                </a:cxn>
                <a:cxn ang="0">
                  <a:pos x="426" y="242"/>
                </a:cxn>
                <a:cxn ang="0">
                  <a:pos x="423" y="289"/>
                </a:cxn>
                <a:cxn ang="0">
                  <a:pos x="451" y="316"/>
                </a:cxn>
                <a:cxn ang="0">
                  <a:pos x="504" y="322"/>
                </a:cxn>
                <a:cxn ang="0">
                  <a:pos x="488" y="329"/>
                </a:cxn>
                <a:cxn ang="0">
                  <a:pos x="480" y="316"/>
                </a:cxn>
                <a:cxn ang="0">
                  <a:pos x="468" y="332"/>
                </a:cxn>
                <a:cxn ang="0">
                  <a:pos x="446" y="326"/>
                </a:cxn>
                <a:cxn ang="0">
                  <a:pos x="431" y="323"/>
                </a:cxn>
                <a:cxn ang="0">
                  <a:pos x="406" y="302"/>
                </a:cxn>
                <a:cxn ang="0">
                  <a:pos x="402" y="306"/>
                </a:cxn>
                <a:cxn ang="0">
                  <a:pos x="391" y="281"/>
                </a:cxn>
                <a:cxn ang="0">
                  <a:pos x="372" y="260"/>
                </a:cxn>
                <a:cxn ang="0">
                  <a:pos x="345" y="255"/>
                </a:cxn>
                <a:cxn ang="0">
                  <a:pos x="294" y="226"/>
                </a:cxn>
                <a:cxn ang="0">
                  <a:pos x="282" y="222"/>
                </a:cxn>
                <a:cxn ang="0">
                  <a:pos x="256" y="227"/>
                </a:cxn>
                <a:cxn ang="0">
                  <a:pos x="221" y="214"/>
                </a:cxn>
                <a:cxn ang="0">
                  <a:pos x="195" y="203"/>
                </a:cxn>
                <a:cxn ang="0">
                  <a:pos x="175" y="195"/>
                </a:cxn>
                <a:cxn ang="0">
                  <a:pos x="148" y="172"/>
                </a:cxn>
                <a:cxn ang="0">
                  <a:pos x="148" y="150"/>
                </a:cxn>
                <a:cxn ang="0">
                  <a:pos x="102" y="101"/>
                </a:cxn>
                <a:cxn ang="0">
                  <a:pos x="82" y="68"/>
                </a:cxn>
                <a:cxn ang="0">
                  <a:pos x="62" y="53"/>
                </a:cxn>
                <a:cxn ang="0">
                  <a:pos x="49" y="22"/>
                </a:cxn>
                <a:cxn ang="0">
                  <a:pos x="28" y="19"/>
                </a:cxn>
                <a:cxn ang="0">
                  <a:pos x="49" y="53"/>
                </a:cxn>
                <a:cxn ang="0">
                  <a:pos x="73" y="95"/>
                </a:cxn>
                <a:cxn ang="0">
                  <a:pos x="96" y="130"/>
                </a:cxn>
                <a:cxn ang="0">
                  <a:pos x="86" y="127"/>
                </a:cxn>
                <a:cxn ang="0">
                  <a:pos x="65" y="109"/>
                </a:cxn>
                <a:cxn ang="0">
                  <a:pos x="52" y="84"/>
                </a:cxn>
                <a:cxn ang="0">
                  <a:pos x="40" y="69"/>
                </a:cxn>
                <a:cxn ang="0">
                  <a:pos x="11" y="24"/>
                </a:cxn>
                <a:cxn ang="0">
                  <a:pos x="0" y="0"/>
                </a:cxn>
                <a:cxn ang="0">
                  <a:pos x="76" y="16"/>
                </a:cxn>
                <a:cxn ang="0">
                  <a:pos x="113" y="10"/>
                </a:cxn>
                <a:cxn ang="0">
                  <a:pos x="152" y="29"/>
                </a:cxn>
                <a:cxn ang="0">
                  <a:pos x="188" y="38"/>
                </a:cxn>
                <a:cxn ang="0">
                  <a:pos x="249" y="90"/>
                </a:cxn>
                <a:cxn ang="0">
                  <a:pos x="247" y="86"/>
                </a:cxn>
              </a:cxnLst>
              <a:rect l="0" t="0" r="r" b="b"/>
              <a:pathLst>
                <a:path w="504" h="338">
                  <a:moveTo>
                    <a:pt x="248" y="91"/>
                  </a:moveTo>
                  <a:cubicBezTo>
                    <a:pt x="249" y="94"/>
                    <a:pt x="250" y="96"/>
                    <a:pt x="250" y="98"/>
                  </a:cubicBezTo>
                  <a:cubicBezTo>
                    <a:pt x="250" y="106"/>
                    <a:pt x="247" y="109"/>
                    <a:pt x="246" y="116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5" y="144"/>
                    <a:pt x="248" y="148"/>
                    <a:pt x="249" y="150"/>
                  </a:cubicBezTo>
                  <a:cubicBezTo>
                    <a:pt x="251" y="154"/>
                    <a:pt x="249" y="156"/>
                    <a:pt x="251" y="160"/>
                  </a:cubicBezTo>
                  <a:cubicBezTo>
                    <a:pt x="252" y="164"/>
                    <a:pt x="258" y="170"/>
                    <a:pt x="261" y="173"/>
                  </a:cubicBezTo>
                  <a:cubicBezTo>
                    <a:pt x="269" y="181"/>
                    <a:pt x="269" y="188"/>
                    <a:pt x="281" y="192"/>
                  </a:cubicBezTo>
                  <a:cubicBezTo>
                    <a:pt x="285" y="193"/>
                    <a:pt x="285" y="197"/>
                    <a:pt x="288" y="197"/>
                  </a:cubicBezTo>
                  <a:cubicBezTo>
                    <a:pt x="297" y="197"/>
                    <a:pt x="304" y="191"/>
                    <a:pt x="312" y="191"/>
                  </a:cubicBezTo>
                  <a:cubicBezTo>
                    <a:pt x="317" y="191"/>
                    <a:pt x="319" y="194"/>
                    <a:pt x="321" y="194"/>
                  </a:cubicBezTo>
                  <a:cubicBezTo>
                    <a:pt x="324" y="194"/>
                    <a:pt x="327" y="188"/>
                    <a:pt x="327" y="187"/>
                  </a:cubicBezTo>
                  <a:cubicBezTo>
                    <a:pt x="329" y="181"/>
                    <a:pt x="336" y="176"/>
                    <a:pt x="336" y="169"/>
                  </a:cubicBezTo>
                  <a:cubicBezTo>
                    <a:pt x="336" y="156"/>
                    <a:pt x="351" y="152"/>
                    <a:pt x="363" y="152"/>
                  </a:cubicBezTo>
                  <a:cubicBezTo>
                    <a:pt x="367" y="152"/>
                    <a:pt x="370" y="152"/>
                    <a:pt x="372" y="153"/>
                  </a:cubicBezTo>
                  <a:cubicBezTo>
                    <a:pt x="373" y="154"/>
                    <a:pt x="379" y="154"/>
                    <a:pt x="382" y="154"/>
                  </a:cubicBezTo>
                  <a:cubicBezTo>
                    <a:pt x="382" y="155"/>
                    <a:pt x="382" y="157"/>
                    <a:pt x="382" y="158"/>
                  </a:cubicBezTo>
                  <a:cubicBezTo>
                    <a:pt x="382" y="164"/>
                    <a:pt x="374" y="172"/>
                    <a:pt x="374" y="180"/>
                  </a:cubicBezTo>
                  <a:cubicBezTo>
                    <a:pt x="374" y="188"/>
                    <a:pt x="372" y="191"/>
                    <a:pt x="369" y="195"/>
                  </a:cubicBezTo>
                  <a:cubicBezTo>
                    <a:pt x="369" y="194"/>
                    <a:pt x="369" y="193"/>
                    <a:pt x="369" y="192"/>
                  </a:cubicBezTo>
                  <a:cubicBezTo>
                    <a:pt x="368" y="192"/>
                    <a:pt x="367" y="192"/>
                    <a:pt x="365" y="192"/>
                  </a:cubicBezTo>
                  <a:cubicBezTo>
                    <a:pt x="365" y="197"/>
                    <a:pt x="365" y="207"/>
                    <a:pt x="365" y="213"/>
                  </a:cubicBezTo>
                  <a:cubicBezTo>
                    <a:pt x="365" y="217"/>
                    <a:pt x="360" y="219"/>
                    <a:pt x="357" y="222"/>
                  </a:cubicBezTo>
                  <a:cubicBezTo>
                    <a:pt x="357" y="223"/>
                    <a:pt x="357" y="223"/>
                    <a:pt x="357" y="224"/>
                  </a:cubicBezTo>
                  <a:cubicBezTo>
                    <a:pt x="357" y="227"/>
                    <a:pt x="360" y="229"/>
                    <a:pt x="363" y="229"/>
                  </a:cubicBezTo>
                  <a:cubicBezTo>
                    <a:pt x="377" y="229"/>
                    <a:pt x="389" y="226"/>
                    <a:pt x="405" y="226"/>
                  </a:cubicBezTo>
                  <a:cubicBezTo>
                    <a:pt x="415" y="226"/>
                    <a:pt x="418" y="234"/>
                    <a:pt x="426" y="236"/>
                  </a:cubicBezTo>
                  <a:cubicBezTo>
                    <a:pt x="426" y="238"/>
                    <a:pt x="426" y="240"/>
                    <a:pt x="426" y="242"/>
                  </a:cubicBezTo>
                  <a:cubicBezTo>
                    <a:pt x="426" y="246"/>
                    <a:pt x="425" y="257"/>
                    <a:pt x="423" y="262"/>
                  </a:cubicBezTo>
                  <a:cubicBezTo>
                    <a:pt x="423" y="272"/>
                    <a:pt x="423" y="281"/>
                    <a:pt x="423" y="289"/>
                  </a:cubicBezTo>
                  <a:cubicBezTo>
                    <a:pt x="423" y="298"/>
                    <a:pt x="432" y="302"/>
                    <a:pt x="439" y="306"/>
                  </a:cubicBezTo>
                  <a:cubicBezTo>
                    <a:pt x="444" y="308"/>
                    <a:pt x="444" y="316"/>
                    <a:pt x="451" y="316"/>
                  </a:cubicBezTo>
                  <a:cubicBezTo>
                    <a:pt x="463" y="316"/>
                    <a:pt x="469" y="307"/>
                    <a:pt x="479" y="307"/>
                  </a:cubicBezTo>
                  <a:cubicBezTo>
                    <a:pt x="491" y="307"/>
                    <a:pt x="497" y="316"/>
                    <a:pt x="504" y="322"/>
                  </a:cubicBezTo>
                  <a:cubicBezTo>
                    <a:pt x="503" y="323"/>
                    <a:pt x="494" y="333"/>
                    <a:pt x="493" y="332"/>
                  </a:cubicBezTo>
                  <a:cubicBezTo>
                    <a:pt x="492" y="331"/>
                    <a:pt x="488" y="330"/>
                    <a:pt x="488" y="329"/>
                  </a:cubicBezTo>
                  <a:cubicBezTo>
                    <a:pt x="488" y="327"/>
                    <a:pt x="490" y="326"/>
                    <a:pt x="491" y="324"/>
                  </a:cubicBezTo>
                  <a:cubicBezTo>
                    <a:pt x="486" y="322"/>
                    <a:pt x="484" y="316"/>
                    <a:pt x="480" y="316"/>
                  </a:cubicBezTo>
                  <a:cubicBezTo>
                    <a:pt x="476" y="316"/>
                    <a:pt x="464" y="325"/>
                    <a:pt x="464" y="328"/>
                  </a:cubicBezTo>
                  <a:cubicBezTo>
                    <a:pt x="464" y="330"/>
                    <a:pt x="467" y="331"/>
                    <a:pt x="468" y="332"/>
                  </a:cubicBezTo>
                  <a:cubicBezTo>
                    <a:pt x="467" y="336"/>
                    <a:pt x="465" y="338"/>
                    <a:pt x="461" y="338"/>
                  </a:cubicBezTo>
                  <a:cubicBezTo>
                    <a:pt x="454" y="338"/>
                    <a:pt x="450" y="330"/>
                    <a:pt x="446" y="326"/>
                  </a:cubicBezTo>
                  <a:cubicBezTo>
                    <a:pt x="443" y="323"/>
                    <a:pt x="436" y="326"/>
                    <a:pt x="433" y="326"/>
                  </a:cubicBezTo>
                  <a:cubicBezTo>
                    <a:pt x="432" y="326"/>
                    <a:pt x="431" y="324"/>
                    <a:pt x="431" y="323"/>
                  </a:cubicBezTo>
                  <a:cubicBezTo>
                    <a:pt x="424" y="322"/>
                    <a:pt x="424" y="318"/>
                    <a:pt x="423" y="314"/>
                  </a:cubicBezTo>
                  <a:cubicBezTo>
                    <a:pt x="421" y="311"/>
                    <a:pt x="406" y="302"/>
                    <a:pt x="406" y="302"/>
                  </a:cubicBezTo>
                  <a:cubicBezTo>
                    <a:pt x="405" y="304"/>
                    <a:pt x="405" y="305"/>
                    <a:pt x="406" y="306"/>
                  </a:cubicBezTo>
                  <a:cubicBezTo>
                    <a:pt x="402" y="306"/>
                    <a:pt x="402" y="306"/>
                    <a:pt x="402" y="306"/>
                  </a:cubicBezTo>
                  <a:cubicBezTo>
                    <a:pt x="395" y="302"/>
                    <a:pt x="399" y="296"/>
                    <a:pt x="397" y="289"/>
                  </a:cubicBezTo>
                  <a:cubicBezTo>
                    <a:pt x="396" y="285"/>
                    <a:pt x="394" y="284"/>
                    <a:pt x="391" y="281"/>
                  </a:cubicBezTo>
                  <a:cubicBezTo>
                    <a:pt x="384" y="274"/>
                    <a:pt x="377" y="270"/>
                    <a:pt x="374" y="260"/>
                  </a:cubicBezTo>
                  <a:cubicBezTo>
                    <a:pt x="373" y="260"/>
                    <a:pt x="372" y="260"/>
                    <a:pt x="372" y="260"/>
                  </a:cubicBezTo>
                  <a:cubicBezTo>
                    <a:pt x="368" y="260"/>
                    <a:pt x="366" y="262"/>
                    <a:pt x="363" y="262"/>
                  </a:cubicBezTo>
                  <a:cubicBezTo>
                    <a:pt x="355" y="262"/>
                    <a:pt x="350" y="257"/>
                    <a:pt x="345" y="255"/>
                  </a:cubicBezTo>
                  <a:cubicBezTo>
                    <a:pt x="336" y="251"/>
                    <a:pt x="330" y="253"/>
                    <a:pt x="321" y="248"/>
                  </a:cubicBezTo>
                  <a:cubicBezTo>
                    <a:pt x="308" y="242"/>
                    <a:pt x="306" y="232"/>
                    <a:pt x="294" y="226"/>
                  </a:cubicBezTo>
                  <a:cubicBezTo>
                    <a:pt x="291" y="226"/>
                    <a:pt x="291" y="226"/>
                    <a:pt x="291" y="226"/>
                  </a:cubicBezTo>
                  <a:cubicBezTo>
                    <a:pt x="288" y="224"/>
                    <a:pt x="285" y="222"/>
                    <a:pt x="282" y="222"/>
                  </a:cubicBezTo>
                  <a:cubicBezTo>
                    <a:pt x="274" y="222"/>
                    <a:pt x="272" y="231"/>
                    <a:pt x="265" y="231"/>
                  </a:cubicBezTo>
                  <a:cubicBezTo>
                    <a:pt x="261" y="231"/>
                    <a:pt x="258" y="228"/>
                    <a:pt x="256" y="227"/>
                  </a:cubicBezTo>
                  <a:cubicBezTo>
                    <a:pt x="252" y="225"/>
                    <a:pt x="249" y="226"/>
                    <a:pt x="246" y="226"/>
                  </a:cubicBezTo>
                  <a:cubicBezTo>
                    <a:pt x="241" y="226"/>
                    <a:pt x="226" y="216"/>
                    <a:pt x="221" y="214"/>
                  </a:cubicBezTo>
                  <a:cubicBezTo>
                    <a:pt x="216" y="211"/>
                    <a:pt x="213" y="214"/>
                    <a:pt x="208" y="213"/>
                  </a:cubicBezTo>
                  <a:cubicBezTo>
                    <a:pt x="202" y="211"/>
                    <a:pt x="201" y="206"/>
                    <a:pt x="195" y="203"/>
                  </a:cubicBezTo>
                  <a:cubicBezTo>
                    <a:pt x="189" y="200"/>
                    <a:pt x="186" y="201"/>
                    <a:pt x="180" y="198"/>
                  </a:cubicBezTo>
                  <a:cubicBezTo>
                    <a:pt x="177" y="197"/>
                    <a:pt x="177" y="196"/>
                    <a:pt x="175" y="195"/>
                  </a:cubicBezTo>
                  <a:cubicBezTo>
                    <a:pt x="170" y="190"/>
                    <a:pt x="156" y="187"/>
                    <a:pt x="155" y="181"/>
                  </a:cubicBezTo>
                  <a:cubicBezTo>
                    <a:pt x="151" y="181"/>
                    <a:pt x="148" y="176"/>
                    <a:pt x="148" y="172"/>
                  </a:cubicBezTo>
                  <a:cubicBezTo>
                    <a:pt x="148" y="167"/>
                    <a:pt x="153" y="165"/>
                    <a:pt x="153" y="160"/>
                  </a:cubicBezTo>
                  <a:cubicBezTo>
                    <a:pt x="153" y="154"/>
                    <a:pt x="149" y="153"/>
                    <a:pt x="148" y="150"/>
                  </a:cubicBezTo>
                  <a:cubicBezTo>
                    <a:pt x="143" y="134"/>
                    <a:pt x="128" y="121"/>
                    <a:pt x="118" y="111"/>
                  </a:cubicBezTo>
                  <a:cubicBezTo>
                    <a:pt x="114" y="107"/>
                    <a:pt x="107" y="105"/>
                    <a:pt x="102" y="101"/>
                  </a:cubicBezTo>
                  <a:cubicBezTo>
                    <a:pt x="99" y="97"/>
                    <a:pt x="102" y="93"/>
                    <a:pt x="100" y="88"/>
                  </a:cubicBezTo>
                  <a:cubicBezTo>
                    <a:pt x="96" y="80"/>
                    <a:pt x="82" y="79"/>
                    <a:pt x="82" y="68"/>
                  </a:cubicBezTo>
                  <a:cubicBezTo>
                    <a:pt x="78" y="68"/>
                    <a:pt x="79" y="67"/>
                    <a:pt x="77" y="68"/>
                  </a:cubicBezTo>
                  <a:cubicBezTo>
                    <a:pt x="72" y="63"/>
                    <a:pt x="67" y="58"/>
                    <a:pt x="62" y="53"/>
                  </a:cubicBezTo>
                  <a:cubicBezTo>
                    <a:pt x="58" y="49"/>
                    <a:pt x="60" y="42"/>
                    <a:pt x="56" y="38"/>
                  </a:cubicBezTo>
                  <a:cubicBezTo>
                    <a:pt x="52" y="34"/>
                    <a:pt x="53" y="24"/>
                    <a:pt x="49" y="22"/>
                  </a:cubicBezTo>
                  <a:cubicBezTo>
                    <a:pt x="42" y="19"/>
                    <a:pt x="35" y="19"/>
                    <a:pt x="29" y="13"/>
                  </a:cubicBezTo>
                  <a:cubicBezTo>
                    <a:pt x="27" y="15"/>
                    <a:pt x="28" y="18"/>
                    <a:pt x="28" y="19"/>
                  </a:cubicBezTo>
                  <a:cubicBezTo>
                    <a:pt x="28" y="28"/>
                    <a:pt x="32" y="34"/>
                    <a:pt x="36" y="41"/>
                  </a:cubicBezTo>
                  <a:cubicBezTo>
                    <a:pt x="39" y="48"/>
                    <a:pt x="45" y="48"/>
                    <a:pt x="49" y="53"/>
                  </a:cubicBezTo>
                  <a:cubicBezTo>
                    <a:pt x="55" y="59"/>
                    <a:pt x="56" y="63"/>
                    <a:pt x="58" y="71"/>
                  </a:cubicBezTo>
                  <a:cubicBezTo>
                    <a:pt x="61" y="81"/>
                    <a:pt x="70" y="86"/>
                    <a:pt x="73" y="95"/>
                  </a:cubicBezTo>
                  <a:cubicBezTo>
                    <a:pt x="77" y="106"/>
                    <a:pt x="80" y="117"/>
                    <a:pt x="87" y="122"/>
                  </a:cubicBezTo>
                  <a:cubicBezTo>
                    <a:pt x="91" y="119"/>
                    <a:pt x="96" y="126"/>
                    <a:pt x="96" y="130"/>
                  </a:cubicBezTo>
                  <a:cubicBezTo>
                    <a:pt x="96" y="132"/>
                    <a:pt x="95" y="136"/>
                    <a:pt x="93" y="136"/>
                  </a:cubicBezTo>
                  <a:cubicBezTo>
                    <a:pt x="92" y="136"/>
                    <a:pt x="86" y="129"/>
                    <a:pt x="86" y="127"/>
                  </a:cubicBezTo>
                  <a:cubicBezTo>
                    <a:pt x="78" y="127"/>
                    <a:pt x="74" y="117"/>
                    <a:pt x="69" y="113"/>
                  </a:cubicBezTo>
                  <a:cubicBezTo>
                    <a:pt x="66" y="112"/>
                    <a:pt x="66" y="112"/>
                    <a:pt x="65" y="109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0" y="93"/>
                    <a:pt x="56" y="88"/>
                    <a:pt x="52" y="84"/>
                  </a:cubicBezTo>
                  <a:cubicBezTo>
                    <a:pt x="46" y="78"/>
                    <a:pt x="36" y="79"/>
                    <a:pt x="31" y="72"/>
                  </a:cubicBezTo>
                  <a:cubicBezTo>
                    <a:pt x="34" y="72"/>
                    <a:pt x="44" y="74"/>
                    <a:pt x="40" y="69"/>
                  </a:cubicBezTo>
                  <a:cubicBezTo>
                    <a:pt x="34" y="59"/>
                    <a:pt x="26" y="50"/>
                    <a:pt x="19" y="45"/>
                  </a:cubicBezTo>
                  <a:cubicBezTo>
                    <a:pt x="14" y="41"/>
                    <a:pt x="14" y="29"/>
                    <a:pt x="11" y="24"/>
                  </a:cubicBezTo>
                  <a:cubicBezTo>
                    <a:pt x="7" y="16"/>
                    <a:pt x="3" y="1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36" y="14"/>
                    <a:pt x="145" y="16"/>
                    <a:pt x="152" y="29"/>
                  </a:cubicBezTo>
                  <a:cubicBezTo>
                    <a:pt x="156" y="35"/>
                    <a:pt x="163" y="50"/>
                    <a:pt x="172" y="50"/>
                  </a:cubicBezTo>
                  <a:cubicBezTo>
                    <a:pt x="181" y="50"/>
                    <a:pt x="178" y="38"/>
                    <a:pt x="188" y="38"/>
                  </a:cubicBezTo>
                  <a:cubicBezTo>
                    <a:pt x="214" y="38"/>
                    <a:pt x="213" y="70"/>
                    <a:pt x="227" y="84"/>
                  </a:cubicBezTo>
                  <a:cubicBezTo>
                    <a:pt x="231" y="87"/>
                    <a:pt x="242" y="90"/>
                    <a:pt x="249" y="90"/>
                  </a:cubicBezTo>
                  <a:cubicBezTo>
                    <a:pt x="249" y="89"/>
                    <a:pt x="247" y="87"/>
                    <a:pt x="247" y="86"/>
                  </a:cubicBezTo>
                  <a:cubicBezTo>
                    <a:pt x="247" y="86"/>
                    <a:pt x="247" y="86"/>
                    <a:pt x="247" y="86"/>
                  </a:cubicBezTo>
                  <a:lnTo>
                    <a:pt x="248" y="9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83" name="ïṩľíḓé"/>
            <p:cNvSpPr/>
            <p:nvPr/>
          </p:nvSpPr>
          <p:spPr bwMode="auto">
            <a:xfrm>
              <a:off x="3834162" y="2352017"/>
              <a:ext cx="25801" cy="119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7"/>
                </a:cxn>
                <a:cxn ang="0">
                  <a:pos x="12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15" h="8">
                  <a:moveTo>
                    <a:pt x="0" y="0"/>
                  </a:moveTo>
                  <a:cubicBezTo>
                    <a:pt x="7" y="0"/>
                    <a:pt x="15" y="1"/>
                    <a:pt x="15" y="7"/>
                  </a:cubicBezTo>
                  <a:cubicBezTo>
                    <a:pt x="15" y="8"/>
                    <a:pt x="13" y="7"/>
                    <a:pt x="12" y="7"/>
                  </a:cubicBezTo>
                  <a:cubicBezTo>
                    <a:pt x="8" y="7"/>
                    <a:pt x="2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84" name="iṩľïďè"/>
            <p:cNvSpPr/>
            <p:nvPr/>
          </p:nvSpPr>
          <p:spPr bwMode="auto">
            <a:xfrm>
              <a:off x="2863673" y="2421478"/>
              <a:ext cx="99232" cy="6350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18" y="6"/>
                </a:cxn>
                <a:cxn ang="0">
                  <a:pos x="59" y="34"/>
                </a:cxn>
                <a:cxn ang="0">
                  <a:pos x="59" y="38"/>
                </a:cxn>
                <a:cxn ang="0">
                  <a:pos x="55" y="38"/>
                </a:cxn>
                <a:cxn ang="0">
                  <a:pos x="22" y="22"/>
                </a:cxn>
                <a:cxn ang="0">
                  <a:pos x="27" y="17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59" h="38">
                  <a:moveTo>
                    <a:pt x="0" y="2"/>
                  </a:moveTo>
                  <a:cubicBezTo>
                    <a:pt x="2" y="1"/>
                    <a:pt x="4" y="0"/>
                    <a:pt x="6" y="0"/>
                  </a:cubicBezTo>
                  <a:cubicBezTo>
                    <a:pt x="11" y="0"/>
                    <a:pt x="15" y="5"/>
                    <a:pt x="18" y="6"/>
                  </a:cubicBezTo>
                  <a:cubicBezTo>
                    <a:pt x="37" y="12"/>
                    <a:pt x="48" y="23"/>
                    <a:pt x="59" y="34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8" y="38"/>
                    <a:pt x="56" y="38"/>
                    <a:pt x="55" y="38"/>
                  </a:cubicBezTo>
                  <a:cubicBezTo>
                    <a:pt x="45" y="38"/>
                    <a:pt x="29" y="26"/>
                    <a:pt x="22" y="22"/>
                  </a:cubicBezTo>
                  <a:cubicBezTo>
                    <a:pt x="23" y="19"/>
                    <a:pt x="25" y="19"/>
                    <a:pt x="27" y="17"/>
                  </a:cubicBezTo>
                  <a:cubicBezTo>
                    <a:pt x="18" y="17"/>
                    <a:pt x="6" y="13"/>
                    <a:pt x="4" y="8"/>
                  </a:cubicBezTo>
                  <a:cubicBezTo>
                    <a:pt x="6" y="7"/>
                    <a:pt x="8" y="5"/>
                    <a:pt x="8" y="4"/>
                  </a:cubicBezTo>
                  <a:cubicBezTo>
                    <a:pt x="6" y="3"/>
                    <a:pt x="2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85" name="îṩlídé"/>
            <p:cNvSpPr/>
            <p:nvPr/>
          </p:nvSpPr>
          <p:spPr bwMode="auto">
            <a:xfrm>
              <a:off x="2766424" y="2328203"/>
              <a:ext cx="35724" cy="49615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0" y="3"/>
                </a:cxn>
                <a:cxn ang="0">
                  <a:pos x="7" y="8"/>
                </a:cxn>
                <a:cxn ang="0">
                  <a:pos x="13" y="3"/>
                </a:cxn>
                <a:cxn ang="0">
                  <a:pos x="13" y="12"/>
                </a:cxn>
                <a:cxn ang="0">
                  <a:pos x="15" y="18"/>
                </a:cxn>
                <a:cxn ang="0">
                  <a:pos x="13" y="22"/>
                </a:cxn>
                <a:cxn ang="0">
                  <a:pos x="17" y="30"/>
                </a:cxn>
                <a:cxn ang="0">
                  <a:pos x="10" y="22"/>
                </a:cxn>
                <a:cxn ang="0">
                  <a:pos x="12" y="17"/>
                </a:cxn>
                <a:cxn ang="0">
                  <a:pos x="5" y="12"/>
                </a:cxn>
              </a:cxnLst>
              <a:rect l="0" t="0" r="r" b="b"/>
              <a:pathLst>
                <a:path w="21" h="30">
                  <a:moveTo>
                    <a:pt x="5" y="12"/>
                  </a:moveTo>
                  <a:cubicBezTo>
                    <a:pt x="3" y="12"/>
                    <a:pt x="2" y="6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6" y="3"/>
                    <a:pt x="10" y="3"/>
                  </a:cubicBezTo>
                  <a:cubicBezTo>
                    <a:pt x="10" y="4"/>
                    <a:pt x="5" y="8"/>
                    <a:pt x="7" y="8"/>
                  </a:cubicBezTo>
                  <a:cubicBezTo>
                    <a:pt x="10" y="8"/>
                    <a:pt x="12" y="5"/>
                    <a:pt x="13" y="3"/>
                  </a:cubicBezTo>
                  <a:cubicBezTo>
                    <a:pt x="14" y="5"/>
                    <a:pt x="13" y="8"/>
                    <a:pt x="13" y="12"/>
                  </a:cubicBezTo>
                  <a:cubicBezTo>
                    <a:pt x="13" y="15"/>
                    <a:pt x="15" y="15"/>
                    <a:pt x="15" y="18"/>
                  </a:cubicBezTo>
                  <a:cubicBezTo>
                    <a:pt x="15" y="19"/>
                    <a:pt x="13" y="20"/>
                    <a:pt x="13" y="22"/>
                  </a:cubicBezTo>
                  <a:cubicBezTo>
                    <a:pt x="13" y="24"/>
                    <a:pt x="21" y="30"/>
                    <a:pt x="17" y="30"/>
                  </a:cubicBezTo>
                  <a:cubicBezTo>
                    <a:pt x="13" y="30"/>
                    <a:pt x="10" y="26"/>
                    <a:pt x="10" y="22"/>
                  </a:cubicBezTo>
                  <a:cubicBezTo>
                    <a:pt x="10" y="19"/>
                    <a:pt x="12" y="18"/>
                    <a:pt x="12" y="17"/>
                  </a:cubicBezTo>
                  <a:cubicBezTo>
                    <a:pt x="9" y="16"/>
                    <a:pt x="8" y="12"/>
                    <a:pt x="5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86" name="iSlïďê"/>
            <p:cNvSpPr/>
            <p:nvPr/>
          </p:nvSpPr>
          <p:spPr bwMode="auto">
            <a:xfrm>
              <a:off x="2317895" y="2217066"/>
              <a:ext cx="43662" cy="2976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7" y="0"/>
                </a:cxn>
                <a:cxn ang="0">
                  <a:pos x="27" y="6"/>
                </a:cxn>
                <a:cxn ang="0">
                  <a:pos x="10" y="18"/>
                </a:cxn>
                <a:cxn ang="0">
                  <a:pos x="0" y="12"/>
                </a:cxn>
                <a:cxn ang="0">
                  <a:pos x="0" y="7"/>
                </a:cxn>
                <a:cxn ang="0">
                  <a:pos x="21" y="0"/>
                </a:cxn>
              </a:cxnLst>
              <a:rect l="0" t="0" r="r" b="b"/>
              <a:pathLst>
                <a:path w="27" h="18">
                  <a:moveTo>
                    <a:pt x="21" y="0"/>
                  </a:moveTo>
                  <a:cubicBezTo>
                    <a:pt x="25" y="0"/>
                    <a:pt x="25" y="0"/>
                    <a:pt x="27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9" y="10"/>
                    <a:pt x="16" y="13"/>
                    <a:pt x="10" y="18"/>
                  </a:cubicBezTo>
                  <a:cubicBezTo>
                    <a:pt x="6" y="15"/>
                    <a:pt x="3" y="15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" y="5"/>
                    <a:pt x="14" y="0"/>
                    <a:pt x="2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87" name="ïṧļiḓé"/>
            <p:cNvSpPr/>
            <p:nvPr/>
          </p:nvSpPr>
          <p:spPr bwMode="auto">
            <a:xfrm>
              <a:off x="4203306" y="2437355"/>
              <a:ext cx="53586" cy="27784"/>
            </a:xfrm>
            <a:custGeom>
              <a:avLst/>
              <a:gdLst/>
              <a:ahLst/>
              <a:cxnLst>
                <a:cxn ang="0">
                  <a:pos x="26" y="17"/>
                </a:cxn>
                <a:cxn ang="0">
                  <a:pos x="32" y="14"/>
                </a:cxn>
                <a:cxn ang="0">
                  <a:pos x="0" y="3"/>
                </a:cxn>
                <a:cxn ang="0">
                  <a:pos x="26" y="17"/>
                </a:cxn>
              </a:cxnLst>
              <a:rect l="0" t="0" r="r" b="b"/>
              <a:pathLst>
                <a:path w="32" h="17">
                  <a:moveTo>
                    <a:pt x="26" y="17"/>
                  </a:moveTo>
                  <a:cubicBezTo>
                    <a:pt x="29" y="17"/>
                    <a:pt x="30" y="16"/>
                    <a:pt x="32" y="14"/>
                  </a:cubicBezTo>
                  <a:cubicBezTo>
                    <a:pt x="22" y="9"/>
                    <a:pt x="14" y="0"/>
                    <a:pt x="0" y="3"/>
                  </a:cubicBezTo>
                  <a:cubicBezTo>
                    <a:pt x="6" y="7"/>
                    <a:pt x="18" y="17"/>
                    <a:pt x="26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88" name="íṣḷîḑé"/>
            <p:cNvSpPr/>
            <p:nvPr/>
          </p:nvSpPr>
          <p:spPr bwMode="auto">
            <a:xfrm>
              <a:off x="4207275" y="2520707"/>
              <a:ext cx="39693" cy="258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1" y="7"/>
                </a:cxn>
                <a:cxn ang="0">
                  <a:pos x="24" y="7"/>
                </a:cxn>
                <a:cxn ang="0">
                  <a:pos x="24" y="10"/>
                </a:cxn>
                <a:cxn ang="0">
                  <a:pos x="19" y="15"/>
                </a:cxn>
                <a:cxn ang="0">
                  <a:pos x="0" y="3"/>
                </a:cxn>
                <a:cxn ang="0">
                  <a:pos x="1" y="0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4" y="4"/>
                    <a:pt x="7" y="6"/>
                    <a:pt x="11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4" y="9"/>
                    <a:pt x="24" y="10"/>
                  </a:cubicBezTo>
                  <a:cubicBezTo>
                    <a:pt x="24" y="12"/>
                    <a:pt x="20" y="15"/>
                    <a:pt x="19" y="15"/>
                  </a:cubicBezTo>
                  <a:cubicBezTo>
                    <a:pt x="16" y="15"/>
                    <a:pt x="0" y="6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89" name="íš1îḍê"/>
            <p:cNvSpPr/>
            <p:nvPr/>
          </p:nvSpPr>
          <p:spPr bwMode="auto">
            <a:xfrm>
              <a:off x="4266814" y="2520707"/>
              <a:ext cx="27785" cy="33739"/>
            </a:xfrm>
            <a:custGeom>
              <a:avLst/>
              <a:gdLst/>
              <a:ahLst/>
              <a:cxnLst>
                <a:cxn ang="0">
                  <a:pos x="17" y="12"/>
                </a:cxn>
                <a:cxn ang="0">
                  <a:pos x="17" y="15"/>
                </a:cxn>
                <a:cxn ang="0">
                  <a:pos x="7" y="20"/>
                </a:cxn>
                <a:cxn ang="0">
                  <a:pos x="0" y="15"/>
                </a:cxn>
                <a:cxn ang="0">
                  <a:pos x="10" y="0"/>
                </a:cxn>
                <a:cxn ang="0">
                  <a:pos x="14" y="5"/>
                </a:cxn>
                <a:cxn ang="0">
                  <a:pos x="17" y="12"/>
                </a:cxn>
              </a:cxnLst>
              <a:rect l="0" t="0" r="r" b="b"/>
              <a:pathLst>
                <a:path w="17" h="20">
                  <a:moveTo>
                    <a:pt x="17" y="12"/>
                  </a:moveTo>
                  <a:cubicBezTo>
                    <a:pt x="17" y="12"/>
                    <a:pt x="17" y="14"/>
                    <a:pt x="17" y="15"/>
                  </a:cubicBezTo>
                  <a:cubicBezTo>
                    <a:pt x="17" y="18"/>
                    <a:pt x="12" y="20"/>
                    <a:pt x="7" y="20"/>
                  </a:cubicBezTo>
                  <a:cubicBezTo>
                    <a:pt x="3" y="20"/>
                    <a:pt x="0" y="18"/>
                    <a:pt x="0" y="15"/>
                  </a:cubicBezTo>
                  <a:cubicBezTo>
                    <a:pt x="0" y="13"/>
                    <a:pt x="6" y="2"/>
                    <a:pt x="10" y="0"/>
                  </a:cubicBezTo>
                  <a:cubicBezTo>
                    <a:pt x="11" y="2"/>
                    <a:pt x="14" y="3"/>
                    <a:pt x="14" y="5"/>
                  </a:cubicBezTo>
                  <a:cubicBezTo>
                    <a:pt x="14" y="9"/>
                    <a:pt x="7" y="12"/>
                    <a:pt x="17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90" name="ïsḷidè"/>
            <p:cNvSpPr/>
            <p:nvPr/>
          </p:nvSpPr>
          <p:spPr bwMode="auto">
            <a:xfrm>
              <a:off x="2055922" y="2137684"/>
              <a:ext cx="33739" cy="15877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3" y="1"/>
                </a:cxn>
                <a:cxn ang="0">
                  <a:pos x="20" y="9"/>
                </a:cxn>
                <a:cxn ang="0">
                  <a:pos x="5" y="9"/>
                </a:cxn>
                <a:cxn ang="0">
                  <a:pos x="0" y="4"/>
                </a:cxn>
                <a:cxn ang="0">
                  <a:pos x="6" y="4"/>
                </a:cxn>
              </a:cxnLst>
              <a:rect l="0" t="0" r="r" b="b"/>
              <a:pathLst>
                <a:path w="20" h="9">
                  <a:moveTo>
                    <a:pt x="6" y="4"/>
                  </a:moveTo>
                  <a:cubicBezTo>
                    <a:pt x="8" y="0"/>
                    <a:pt x="10" y="1"/>
                    <a:pt x="13" y="1"/>
                  </a:cubicBezTo>
                  <a:cubicBezTo>
                    <a:pt x="18" y="1"/>
                    <a:pt x="19" y="4"/>
                    <a:pt x="20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7"/>
                    <a:pt x="1" y="6"/>
                    <a:pt x="0" y="4"/>
                  </a:cubicBezTo>
                  <a:lnTo>
                    <a:pt x="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91" name="ís1íḑé"/>
            <p:cNvSpPr/>
            <p:nvPr/>
          </p:nvSpPr>
          <p:spPr bwMode="auto">
            <a:xfrm>
              <a:off x="5775036" y="2252838"/>
              <a:ext cx="33739" cy="49616"/>
            </a:xfrm>
            <a:custGeom>
              <a:avLst/>
              <a:gdLst/>
              <a:ahLst/>
              <a:cxnLst>
                <a:cxn ang="0">
                  <a:pos x="3" y="27"/>
                </a:cxn>
                <a:cxn ang="0">
                  <a:pos x="9" y="21"/>
                </a:cxn>
                <a:cxn ang="0">
                  <a:pos x="0" y="14"/>
                </a:cxn>
                <a:cxn ang="0">
                  <a:pos x="9" y="0"/>
                </a:cxn>
                <a:cxn ang="0">
                  <a:pos x="20" y="12"/>
                </a:cxn>
                <a:cxn ang="0">
                  <a:pos x="6" y="3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3" y="27"/>
                </a:cxn>
              </a:cxnLst>
              <a:rect l="0" t="0" r="r" b="b"/>
              <a:pathLst>
                <a:path w="20" h="30">
                  <a:moveTo>
                    <a:pt x="3" y="27"/>
                  </a:moveTo>
                  <a:cubicBezTo>
                    <a:pt x="6" y="26"/>
                    <a:pt x="9" y="23"/>
                    <a:pt x="9" y="21"/>
                  </a:cubicBezTo>
                  <a:cubicBezTo>
                    <a:pt x="5" y="20"/>
                    <a:pt x="0" y="16"/>
                    <a:pt x="0" y="14"/>
                  </a:cubicBezTo>
                  <a:cubicBezTo>
                    <a:pt x="0" y="12"/>
                    <a:pt x="5" y="0"/>
                    <a:pt x="9" y="0"/>
                  </a:cubicBezTo>
                  <a:cubicBezTo>
                    <a:pt x="17" y="0"/>
                    <a:pt x="18" y="4"/>
                    <a:pt x="20" y="12"/>
                  </a:cubicBezTo>
                  <a:cubicBezTo>
                    <a:pt x="12" y="14"/>
                    <a:pt x="16" y="30"/>
                    <a:pt x="6" y="30"/>
                  </a:cubicBezTo>
                  <a:cubicBezTo>
                    <a:pt x="3" y="30"/>
                    <a:pt x="1" y="27"/>
                    <a:pt x="0" y="27"/>
                  </a:cubicBezTo>
                  <a:cubicBezTo>
                    <a:pt x="1" y="26"/>
                    <a:pt x="2" y="25"/>
                    <a:pt x="2" y="25"/>
                  </a:cubicBezTo>
                  <a:lnTo>
                    <a:pt x="3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92" name="ïSľíḍê"/>
            <p:cNvSpPr/>
            <p:nvPr/>
          </p:nvSpPr>
          <p:spPr bwMode="auto">
            <a:xfrm>
              <a:off x="5352316" y="2211162"/>
              <a:ext cx="807735" cy="577525"/>
            </a:xfrm>
            <a:custGeom>
              <a:avLst/>
              <a:gdLst/>
              <a:ahLst/>
              <a:cxnLst>
                <a:cxn ang="0">
                  <a:pos x="473" y="233"/>
                </a:cxn>
                <a:cxn ang="0">
                  <a:pos x="470" y="273"/>
                </a:cxn>
                <a:cxn ang="0">
                  <a:pos x="427" y="274"/>
                </a:cxn>
                <a:cxn ang="0">
                  <a:pos x="401" y="283"/>
                </a:cxn>
                <a:cxn ang="0">
                  <a:pos x="403" y="303"/>
                </a:cxn>
                <a:cxn ang="0">
                  <a:pos x="413" y="322"/>
                </a:cxn>
                <a:cxn ang="0">
                  <a:pos x="401" y="319"/>
                </a:cxn>
                <a:cxn ang="0">
                  <a:pos x="397" y="336"/>
                </a:cxn>
                <a:cxn ang="0">
                  <a:pos x="382" y="315"/>
                </a:cxn>
                <a:cxn ang="0">
                  <a:pos x="358" y="278"/>
                </a:cxn>
                <a:cxn ang="0">
                  <a:pos x="329" y="238"/>
                </a:cxn>
                <a:cxn ang="0">
                  <a:pos x="289" y="213"/>
                </a:cxn>
                <a:cxn ang="0">
                  <a:pos x="270" y="212"/>
                </a:cxn>
                <a:cxn ang="0">
                  <a:pos x="289" y="244"/>
                </a:cxn>
                <a:cxn ang="0">
                  <a:pos x="315" y="264"/>
                </a:cxn>
                <a:cxn ang="0">
                  <a:pos x="330" y="283"/>
                </a:cxn>
                <a:cxn ang="0">
                  <a:pos x="323" y="305"/>
                </a:cxn>
                <a:cxn ang="0">
                  <a:pos x="316" y="303"/>
                </a:cxn>
                <a:cxn ang="0">
                  <a:pos x="291" y="273"/>
                </a:cxn>
                <a:cxn ang="0">
                  <a:pos x="229" y="223"/>
                </a:cxn>
                <a:cxn ang="0">
                  <a:pos x="168" y="237"/>
                </a:cxn>
                <a:cxn ang="0">
                  <a:pos x="135" y="272"/>
                </a:cxn>
                <a:cxn ang="0">
                  <a:pos x="101" y="326"/>
                </a:cxn>
                <a:cxn ang="0">
                  <a:pos x="72" y="338"/>
                </a:cxn>
                <a:cxn ang="0">
                  <a:pos x="10" y="334"/>
                </a:cxn>
                <a:cxn ang="0">
                  <a:pos x="0" y="306"/>
                </a:cxn>
                <a:cxn ang="0">
                  <a:pos x="4" y="246"/>
                </a:cxn>
                <a:cxn ang="0">
                  <a:pos x="48" y="235"/>
                </a:cxn>
                <a:cxn ang="0">
                  <a:pos x="89" y="240"/>
                </a:cxn>
                <a:cxn ang="0">
                  <a:pos x="105" y="206"/>
                </a:cxn>
                <a:cxn ang="0">
                  <a:pos x="103" y="193"/>
                </a:cxn>
                <a:cxn ang="0">
                  <a:pos x="60" y="163"/>
                </a:cxn>
                <a:cxn ang="0">
                  <a:pos x="88" y="157"/>
                </a:cxn>
                <a:cxn ang="0">
                  <a:pos x="96" y="143"/>
                </a:cxn>
                <a:cxn ang="0">
                  <a:pos x="114" y="145"/>
                </a:cxn>
                <a:cxn ang="0">
                  <a:pos x="147" y="118"/>
                </a:cxn>
                <a:cxn ang="0">
                  <a:pos x="176" y="89"/>
                </a:cxn>
                <a:cxn ang="0">
                  <a:pos x="208" y="73"/>
                </a:cxn>
                <a:cxn ang="0">
                  <a:pos x="225" y="54"/>
                </a:cxn>
                <a:cxn ang="0">
                  <a:pos x="245" y="5"/>
                </a:cxn>
                <a:cxn ang="0">
                  <a:pos x="251" y="25"/>
                </a:cxn>
                <a:cxn ang="0">
                  <a:pos x="240" y="54"/>
                </a:cxn>
                <a:cxn ang="0">
                  <a:pos x="254" y="66"/>
                </a:cxn>
                <a:cxn ang="0">
                  <a:pos x="289" y="68"/>
                </a:cxn>
                <a:cxn ang="0">
                  <a:pos x="333" y="50"/>
                </a:cxn>
                <a:cxn ang="0">
                  <a:pos x="378" y="55"/>
                </a:cxn>
                <a:cxn ang="0">
                  <a:pos x="408" y="95"/>
                </a:cxn>
                <a:cxn ang="0">
                  <a:pos x="399" y="153"/>
                </a:cxn>
                <a:cxn ang="0">
                  <a:pos x="470" y="180"/>
                </a:cxn>
                <a:cxn ang="0">
                  <a:pos x="474" y="204"/>
                </a:cxn>
                <a:cxn ang="0">
                  <a:pos x="476" y="216"/>
                </a:cxn>
              </a:cxnLst>
              <a:rect l="0" t="0" r="r" b="b"/>
              <a:pathLst>
                <a:path w="485" h="347">
                  <a:moveTo>
                    <a:pt x="476" y="216"/>
                  </a:moveTo>
                  <a:cubicBezTo>
                    <a:pt x="474" y="223"/>
                    <a:pt x="475" y="219"/>
                    <a:pt x="473" y="222"/>
                  </a:cubicBezTo>
                  <a:cubicBezTo>
                    <a:pt x="473" y="233"/>
                    <a:pt x="473" y="233"/>
                    <a:pt x="473" y="233"/>
                  </a:cubicBezTo>
                  <a:cubicBezTo>
                    <a:pt x="469" y="238"/>
                    <a:pt x="461" y="246"/>
                    <a:pt x="461" y="253"/>
                  </a:cubicBezTo>
                  <a:cubicBezTo>
                    <a:pt x="461" y="261"/>
                    <a:pt x="473" y="268"/>
                    <a:pt x="476" y="272"/>
                  </a:cubicBezTo>
                  <a:cubicBezTo>
                    <a:pt x="474" y="273"/>
                    <a:pt x="472" y="273"/>
                    <a:pt x="470" y="273"/>
                  </a:cubicBezTo>
                  <a:cubicBezTo>
                    <a:pt x="466" y="275"/>
                    <a:pt x="463" y="273"/>
                    <a:pt x="459" y="275"/>
                  </a:cubicBezTo>
                  <a:cubicBezTo>
                    <a:pt x="453" y="277"/>
                    <a:pt x="452" y="283"/>
                    <a:pt x="446" y="283"/>
                  </a:cubicBezTo>
                  <a:cubicBezTo>
                    <a:pt x="439" y="283"/>
                    <a:pt x="435" y="274"/>
                    <a:pt x="427" y="274"/>
                  </a:cubicBezTo>
                  <a:cubicBezTo>
                    <a:pt x="420" y="274"/>
                    <a:pt x="419" y="278"/>
                    <a:pt x="413" y="280"/>
                  </a:cubicBezTo>
                  <a:cubicBezTo>
                    <a:pt x="414" y="284"/>
                    <a:pt x="414" y="286"/>
                    <a:pt x="413" y="290"/>
                  </a:cubicBezTo>
                  <a:cubicBezTo>
                    <a:pt x="406" y="290"/>
                    <a:pt x="405" y="283"/>
                    <a:pt x="401" y="283"/>
                  </a:cubicBezTo>
                  <a:cubicBezTo>
                    <a:pt x="399" y="283"/>
                    <a:pt x="397" y="286"/>
                    <a:pt x="397" y="288"/>
                  </a:cubicBezTo>
                  <a:cubicBezTo>
                    <a:pt x="405" y="298"/>
                    <a:pt x="405" y="298"/>
                    <a:pt x="405" y="298"/>
                  </a:cubicBezTo>
                  <a:cubicBezTo>
                    <a:pt x="405" y="300"/>
                    <a:pt x="403" y="302"/>
                    <a:pt x="403" y="303"/>
                  </a:cubicBezTo>
                  <a:cubicBezTo>
                    <a:pt x="403" y="304"/>
                    <a:pt x="415" y="315"/>
                    <a:pt x="419" y="315"/>
                  </a:cubicBezTo>
                  <a:cubicBezTo>
                    <a:pt x="419" y="317"/>
                    <a:pt x="420" y="318"/>
                    <a:pt x="420" y="319"/>
                  </a:cubicBezTo>
                  <a:cubicBezTo>
                    <a:pt x="418" y="321"/>
                    <a:pt x="414" y="319"/>
                    <a:pt x="413" y="322"/>
                  </a:cubicBezTo>
                  <a:cubicBezTo>
                    <a:pt x="412" y="322"/>
                    <a:pt x="412" y="322"/>
                    <a:pt x="412" y="322"/>
                  </a:cubicBezTo>
                  <a:cubicBezTo>
                    <a:pt x="407" y="321"/>
                    <a:pt x="403" y="317"/>
                    <a:pt x="401" y="315"/>
                  </a:cubicBezTo>
                  <a:cubicBezTo>
                    <a:pt x="401" y="319"/>
                    <a:pt x="401" y="319"/>
                    <a:pt x="401" y="319"/>
                  </a:cubicBezTo>
                  <a:cubicBezTo>
                    <a:pt x="402" y="321"/>
                    <a:pt x="403" y="323"/>
                    <a:pt x="403" y="326"/>
                  </a:cubicBezTo>
                  <a:cubicBezTo>
                    <a:pt x="403" y="329"/>
                    <a:pt x="399" y="334"/>
                    <a:pt x="403" y="336"/>
                  </a:cubicBezTo>
                  <a:cubicBezTo>
                    <a:pt x="401" y="336"/>
                    <a:pt x="397" y="336"/>
                    <a:pt x="397" y="336"/>
                  </a:cubicBezTo>
                  <a:cubicBezTo>
                    <a:pt x="390" y="336"/>
                    <a:pt x="384" y="329"/>
                    <a:pt x="384" y="322"/>
                  </a:cubicBezTo>
                  <a:cubicBezTo>
                    <a:pt x="384" y="319"/>
                    <a:pt x="388" y="317"/>
                    <a:pt x="390" y="315"/>
                  </a:cubicBezTo>
                  <a:cubicBezTo>
                    <a:pt x="387" y="315"/>
                    <a:pt x="385" y="315"/>
                    <a:pt x="382" y="315"/>
                  </a:cubicBezTo>
                  <a:cubicBezTo>
                    <a:pt x="380" y="315"/>
                    <a:pt x="379" y="311"/>
                    <a:pt x="379" y="310"/>
                  </a:cubicBezTo>
                  <a:cubicBezTo>
                    <a:pt x="378" y="304"/>
                    <a:pt x="374" y="300"/>
                    <a:pt x="370" y="296"/>
                  </a:cubicBezTo>
                  <a:cubicBezTo>
                    <a:pt x="365" y="291"/>
                    <a:pt x="358" y="287"/>
                    <a:pt x="358" y="278"/>
                  </a:cubicBezTo>
                  <a:cubicBezTo>
                    <a:pt x="358" y="272"/>
                    <a:pt x="358" y="270"/>
                    <a:pt x="358" y="266"/>
                  </a:cubicBezTo>
                  <a:cubicBezTo>
                    <a:pt x="358" y="260"/>
                    <a:pt x="348" y="251"/>
                    <a:pt x="342" y="248"/>
                  </a:cubicBezTo>
                  <a:cubicBezTo>
                    <a:pt x="336" y="245"/>
                    <a:pt x="329" y="244"/>
                    <a:pt x="329" y="238"/>
                  </a:cubicBezTo>
                  <a:cubicBezTo>
                    <a:pt x="326" y="238"/>
                    <a:pt x="325" y="238"/>
                    <a:pt x="323" y="238"/>
                  </a:cubicBezTo>
                  <a:cubicBezTo>
                    <a:pt x="313" y="238"/>
                    <a:pt x="302" y="223"/>
                    <a:pt x="302" y="213"/>
                  </a:cubicBezTo>
                  <a:cubicBezTo>
                    <a:pt x="297" y="213"/>
                    <a:pt x="293" y="213"/>
                    <a:pt x="289" y="213"/>
                  </a:cubicBezTo>
                  <a:cubicBezTo>
                    <a:pt x="283" y="213"/>
                    <a:pt x="285" y="204"/>
                    <a:pt x="283" y="201"/>
                  </a:cubicBezTo>
                  <a:cubicBezTo>
                    <a:pt x="278" y="204"/>
                    <a:pt x="268" y="204"/>
                    <a:pt x="268" y="209"/>
                  </a:cubicBezTo>
                  <a:cubicBezTo>
                    <a:pt x="268" y="210"/>
                    <a:pt x="270" y="212"/>
                    <a:pt x="270" y="212"/>
                  </a:cubicBezTo>
                  <a:cubicBezTo>
                    <a:pt x="270" y="214"/>
                    <a:pt x="269" y="217"/>
                    <a:pt x="269" y="220"/>
                  </a:cubicBezTo>
                  <a:cubicBezTo>
                    <a:pt x="269" y="226"/>
                    <a:pt x="273" y="229"/>
                    <a:pt x="278" y="231"/>
                  </a:cubicBezTo>
                  <a:cubicBezTo>
                    <a:pt x="285" y="233"/>
                    <a:pt x="288" y="240"/>
                    <a:pt x="289" y="244"/>
                  </a:cubicBezTo>
                  <a:cubicBezTo>
                    <a:pt x="291" y="250"/>
                    <a:pt x="294" y="257"/>
                    <a:pt x="298" y="259"/>
                  </a:cubicBezTo>
                  <a:cubicBezTo>
                    <a:pt x="304" y="262"/>
                    <a:pt x="309" y="260"/>
                    <a:pt x="315" y="260"/>
                  </a:cubicBezTo>
                  <a:cubicBezTo>
                    <a:pt x="315" y="261"/>
                    <a:pt x="315" y="263"/>
                    <a:pt x="315" y="264"/>
                  </a:cubicBezTo>
                  <a:cubicBezTo>
                    <a:pt x="313" y="269"/>
                    <a:pt x="323" y="271"/>
                    <a:pt x="326" y="272"/>
                  </a:cubicBezTo>
                  <a:cubicBezTo>
                    <a:pt x="335" y="277"/>
                    <a:pt x="345" y="280"/>
                    <a:pt x="344" y="290"/>
                  </a:cubicBezTo>
                  <a:cubicBezTo>
                    <a:pt x="340" y="289"/>
                    <a:pt x="337" y="283"/>
                    <a:pt x="330" y="283"/>
                  </a:cubicBezTo>
                  <a:cubicBezTo>
                    <a:pt x="325" y="283"/>
                    <a:pt x="320" y="286"/>
                    <a:pt x="320" y="290"/>
                  </a:cubicBezTo>
                  <a:cubicBezTo>
                    <a:pt x="320" y="296"/>
                    <a:pt x="328" y="297"/>
                    <a:pt x="328" y="303"/>
                  </a:cubicBezTo>
                  <a:cubicBezTo>
                    <a:pt x="328" y="305"/>
                    <a:pt x="323" y="305"/>
                    <a:pt x="323" y="305"/>
                  </a:cubicBezTo>
                  <a:cubicBezTo>
                    <a:pt x="319" y="309"/>
                    <a:pt x="319" y="318"/>
                    <a:pt x="313" y="318"/>
                  </a:cubicBezTo>
                  <a:cubicBezTo>
                    <a:pt x="310" y="318"/>
                    <a:pt x="308" y="317"/>
                    <a:pt x="308" y="315"/>
                  </a:cubicBezTo>
                  <a:cubicBezTo>
                    <a:pt x="314" y="315"/>
                    <a:pt x="316" y="309"/>
                    <a:pt x="316" y="303"/>
                  </a:cubicBezTo>
                  <a:cubicBezTo>
                    <a:pt x="316" y="297"/>
                    <a:pt x="312" y="295"/>
                    <a:pt x="311" y="291"/>
                  </a:cubicBezTo>
                  <a:cubicBezTo>
                    <a:pt x="310" y="291"/>
                    <a:pt x="300" y="281"/>
                    <a:pt x="299" y="278"/>
                  </a:cubicBezTo>
                  <a:cubicBezTo>
                    <a:pt x="297" y="278"/>
                    <a:pt x="291" y="276"/>
                    <a:pt x="291" y="273"/>
                  </a:cubicBezTo>
                  <a:cubicBezTo>
                    <a:pt x="277" y="270"/>
                    <a:pt x="274" y="266"/>
                    <a:pt x="266" y="259"/>
                  </a:cubicBezTo>
                  <a:cubicBezTo>
                    <a:pt x="263" y="256"/>
                    <a:pt x="257" y="254"/>
                    <a:pt x="256" y="251"/>
                  </a:cubicBezTo>
                  <a:cubicBezTo>
                    <a:pt x="248" y="241"/>
                    <a:pt x="245" y="223"/>
                    <a:pt x="229" y="223"/>
                  </a:cubicBezTo>
                  <a:cubicBezTo>
                    <a:pt x="221" y="223"/>
                    <a:pt x="220" y="228"/>
                    <a:pt x="216" y="230"/>
                  </a:cubicBezTo>
                  <a:cubicBezTo>
                    <a:pt x="208" y="234"/>
                    <a:pt x="202" y="242"/>
                    <a:pt x="192" y="242"/>
                  </a:cubicBezTo>
                  <a:cubicBezTo>
                    <a:pt x="183" y="242"/>
                    <a:pt x="177" y="237"/>
                    <a:pt x="168" y="237"/>
                  </a:cubicBezTo>
                  <a:cubicBezTo>
                    <a:pt x="161" y="237"/>
                    <a:pt x="154" y="242"/>
                    <a:pt x="154" y="248"/>
                  </a:cubicBezTo>
                  <a:cubicBezTo>
                    <a:pt x="157" y="258"/>
                    <a:pt x="157" y="258"/>
                    <a:pt x="157" y="258"/>
                  </a:cubicBezTo>
                  <a:cubicBezTo>
                    <a:pt x="154" y="267"/>
                    <a:pt x="144" y="270"/>
                    <a:pt x="135" y="272"/>
                  </a:cubicBezTo>
                  <a:cubicBezTo>
                    <a:pt x="127" y="274"/>
                    <a:pt x="114" y="292"/>
                    <a:pt x="114" y="302"/>
                  </a:cubicBezTo>
                  <a:cubicBezTo>
                    <a:pt x="114" y="305"/>
                    <a:pt x="117" y="306"/>
                    <a:pt x="119" y="307"/>
                  </a:cubicBezTo>
                  <a:cubicBezTo>
                    <a:pt x="113" y="316"/>
                    <a:pt x="110" y="321"/>
                    <a:pt x="101" y="326"/>
                  </a:cubicBezTo>
                  <a:cubicBezTo>
                    <a:pt x="96" y="328"/>
                    <a:pt x="95" y="340"/>
                    <a:pt x="86" y="337"/>
                  </a:cubicBezTo>
                  <a:cubicBezTo>
                    <a:pt x="86" y="337"/>
                    <a:pt x="86" y="337"/>
                    <a:pt x="86" y="337"/>
                  </a:cubicBezTo>
                  <a:cubicBezTo>
                    <a:pt x="82" y="336"/>
                    <a:pt x="75" y="338"/>
                    <a:pt x="72" y="338"/>
                  </a:cubicBezTo>
                  <a:cubicBezTo>
                    <a:pt x="62" y="338"/>
                    <a:pt x="56" y="347"/>
                    <a:pt x="46" y="347"/>
                  </a:cubicBezTo>
                  <a:cubicBezTo>
                    <a:pt x="40" y="347"/>
                    <a:pt x="39" y="331"/>
                    <a:pt x="29" y="331"/>
                  </a:cubicBezTo>
                  <a:cubicBezTo>
                    <a:pt x="22" y="331"/>
                    <a:pt x="17" y="334"/>
                    <a:pt x="10" y="334"/>
                  </a:cubicBezTo>
                  <a:cubicBezTo>
                    <a:pt x="8" y="334"/>
                    <a:pt x="7" y="332"/>
                    <a:pt x="7" y="330"/>
                  </a:cubicBezTo>
                  <a:cubicBezTo>
                    <a:pt x="7" y="321"/>
                    <a:pt x="7" y="318"/>
                    <a:pt x="7" y="313"/>
                  </a:cubicBezTo>
                  <a:cubicBezTo>
                    <a:pt x="3" y="313"/>
                    <a:pt x="0" y="310"/>
                    <a:pt x="0" y="306"/>
                  </a:cubicBezTo>
                  <a:cubicBezTo>
                    <a:pt x="0" y="301"/>
                    <a:pt x="4" y="299"/>
                    <a:pt x="4" y="296"/>
                  </a:cubicBezTo>
                  <a:cubicBezTo>
                    <a:pt x="4" y="285"/>
                    <a:pt x="8" y="274"/>
                    <a:pt x="8" y="262"/>
                  </a:cubicBezTo>
                  <a:cubicBezTo>
                    <a:pt x="8" y="256"/>
                    <a:pt x="4" y="250"/>
                    <a:pt x="4" y="246"/>
                  </a:cubicBezTo>
                  <a:cubicBezTo>
                    <a:pt x="4" y="243"/>
                    <a:pt x="19" y="234"/>
                    <a:pt x="21" y="234"/>
                  </a:cubicBezTo>
                  <a:cubicBezTo>
                    <a:pt x="23" y="234"/>
                    <a:pt x="25" y="236"/>
                    <a:pt x="28" y="235"/>
                  </a:cubicBezTo>
                  <a:cubicBezTo>
                    <a:pt x="48" y="235"/>
                    <a:pt x="48" y="235"/>
                    <a:pt x="48" y="235"/>
                  </a:cubicBezTo>
                  <a:cubicBezTo>
                    <a:pt x="49" y="237"/>
                    <a:pt x="53" y="238"/>
                    <a:pt x="55" y="238"/>
                  </a:cubicBezTo>
                  <a:cubicBezTo>
                    <a:pt x="76" y="238"/>
                    <a:pt x="76" y="238"/>
                    <a:pt x="76" y="238"/>
                  </a:cubicBezTo>
                  <a:cubicBezTo>
                    <a:pt x="82" y="237"/>
                    <a:pt x="84" y="240"/>
                    <a:pt x="89" y="240"/>
                  </a:cubicBezTo>
                  <a:cubicBezTo>
                    <a:pt x="92" y="240"/>
                    <a:pt x="98" y="238"/>
                    <a:pt x="100" y="238"/>
                  </a:cubicBezTo>
                  <a:cubicBezTo>
                    <a:pt x="100" y="229"/>
                    <a:pt x="105" y="226"/>
                    <a:pt x="105" y="218"/>
                  </a:cubicBezTo>
                  <a:cubicBezTo>
                    <a:pt x="105" y="216"/>
                    <a:pt x="105" y="208"/>
                    <a:pt x="105" y="206"/>
                  </a:cubicBezTo>
                  <a:cubicBezTo>
                    <a:pt x="104" y="206"/>
                    <a:pt x="104" y="206"/>
                    <a:pt x="104" y="206"/>
                  </a:cubicBezTo>
                  <a:cubicBezTo>
                    <a:pt x="105" y="205"/>
                    <a:pt x="106" y="201"/>
                    <a:pt x="106" y="200"/>
                  </a:cubicBezTo>
                  <a:cubicBezTo>
                    <a:pt x="106" y="196"/>
                    <a:pt x="103" y="197"/>
                    <a:pt x="103" y="193"/>
                  </a:cubicBezTo>
                  <a:cubicBezTo>
                    <a:pt x="94" y="193"/>
                    <a:pt x="92" y="185"/>
                    <a:pt x="92" y="178"/>
                  </a:cubicBezTo>
                  <a:cubicBezTo>
                    <a:pt x="89" y="178"/>
                    <a:pt x="89" y="175"/>
                    <a:pt x="87" y="175"/>
                  </a:cubicBezTo>
                  <a:cubicBezTo>
                    <a:pt x="79" y="173"/>
                    <a:pt x="60" y="169"/>
                    <a:pt x="60" y="163"/>
                  </a:cubicBezTo>
                  <a:cubicBezTo>
                    <a:pt x="60" y="163"/>
                    <a:pt x="60" y="161"/>
                    <a:pt x="60" y="161"/>
                  </a:cubicBezTo>
                  <a:cubicBezTo>
                    <a:pt x="60" y="157"/>
                    <a:pt x="72" y="154"/>
                    <a:pt x="76" y="153"/>
                  </a:cubicBezTo>
                  <a:cubicBezTo>
                    <a:pt x="78" y="156"/>
                    <a:pt x="85" y="157"/>
                    <a:pt x="88" y="157"/>
                  </a:cubicBezTo>
                  <a:cubicBezTo>
                    <a:pt x="92" y="157"/>
                    <a:pt x="97" y="156"/>
                    <a:pt x="98" y="155"/>
                  </a:cubicBezTo>
                  <a:cubicBezTo>
                    <a:pt x="98" y="152"/>
                    <a:pt x="98" y="152"/>
                    <a:pt x="98" y="152"/>
                  </a:cubicBezTo>
                  <a:cubicBezTo>
                    <a:pt x="95" y="151"/>
                    <a:pt x="97" y="145"/>
                    <a:pt x="96" y="143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4" y="143"/>
                    <a:pt x="109" y="145"/>
                    <a:pt x="114" y="145"/>
                  </a:cubicBezTo>
                  <a:cubicBezTo>
                    <a:pt x="117" y="145"/>
                    <a:pt x="120" y="142"/>
                    <a:pt x="121" y="139"/>
                  </a:cubicBezTo>
                  <a:cubicBezTo>
                    <a:pt x="135" y="139"/>
                    <a:pt x="138" y="129"/>
                    <a:pt x="141" y="119"/>
                  </a:cubicBezTo>
                  <a:cubicBezTo>
                    <a:pt x="143" y="119"/>
                    <a:pt x="145" y="118"/>
                    <a:pt x="147" y="118"/>
                  </a:cubicBezTo>
                  <a:cubicBezTo>
                    <a:pt x="150" y="117"/>
                    <a:pt x="167" y="110"/>
                    <a:pt x="169" y="108"/>
                  </a:cubicBezTo>
                  <a:cubicBezTo>
                    <a:pt x="173" y="104"/>
                    <a:pt x="171" y="99"/>
                    <a:pt x="171" y="94"/>
                  </a:cubicBezTo>
                  <a:cubicBezTo>
                    <a:pt x="171" y="92"/>
                    <a:pt x="175" y="89"/>
                    <a:pt x="176" y="89"/>
                  </a:cubicBezTo>
                  <a:cubicBezTo>
                    <a:pt x="182" y="83"/>
                    <a:pt x="188" y="76"/>
                    <a:pt x="198" y="76"/>
                  </a:cubicBezTo>
                  <a:cubicBezTo>
                    <a:pt x="204" y="76"/>
                    <a:pt x="201" y="77"/>
                    <a:pt x="204" y="76"/>
                  </a:cubicBezTo>
                  <a:cubicBezTo>
                    <a:pt x="206" y="77"/>
                    <a:pt x="207" y="74"/>
                    <a:pt x="208" y="73"/>
                  </a:cubicBezTo>
                  <a:cubicBezTo>
                    <a:pt x="211" y="70"/>
                    <a:pt x="215" y="72"/>
                    <a:pt x="219" y="72"/>
                  </a:cubicBezTo>
                  <a:cubicBezTo>
                    <a:pt x="221" y="72"/>
                    <a:pt x="229" y="68"/>
                    <a:pt x="229" y="65"/>
                  </a:cubicBezTo>
                  <a:cubicBezTo>
                    <a:pt x="229" y="63"/>
                    <a:pt x="225" y="54"/>
                    <a:pt x="225" y="54"/>
                  </a:cubicBezTo>
                  <a:cubicBezTo>
                    <a:pt x="224" y="42"/>
                    <a:pt x="217" y="38"/>
                    <a:pt x="217" y="28"/>
                  </a:cubicBezTo>
                  <a:cubicBezTo>
                    <a:pt x="217" y="9"/>
                    <a:pt x="234" y="8"/>
                    <a:pt x="245" y="0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43" y="10"/>
                    <a:pt x="242" y="12"/>
                    <a:pt x="242" y="17"/>
                  </a:cubicBezTo>
                  <a:cubicBezTo>
                    <a:pt x="242" y="21"/>
                    <a:pt x="247" y="22"/>
                    <a:pt x="251" y="22"/>
                  </a:cubicBezTo>
                  <a:cubicBezTo>
                    <a:pt x="251" y="23"/>
                    <a:pt x="251" y="24"/>
                    <a:pt x="251" y="25"/>
                  </a:cubicBezTo>
                  <a:cubicBezTo>
                    <a:pt x="251" y="27"/>
                    <a:pt x="247" y="28"/>
                    <a:pt x="245" y="29"/>
                  </a:cubicBezTo>
                  <a:cubicBezTo>
                    <a:pt x="241" y="34"/>
                    <a:pt x="236" y="38"/>
                    <a:pt x="236" y="46"/>
                  </a:cubicBezTo>
                  <a:cubicBezTo>
                    <a:pt x="236" y="50"/>
                    <a:pt x="238" y="53"/>
                    <a:pt x="240" y="54"/>
                  </a:cubicBezTo>
                  <a:cubicBezTo>
                    <a:pt x="240" y="56"/>
                    <a:pt x="241" y="57"/>
                    <a:pt x="240" y="59"/>
                  </a:cubicBezTo>
                  <a:cubicBezTo>
                    <a:pt x="245" y="59"/>
                    <a:pt x="247" y="60"/>
                    <a:pt x="251" y="60"/>
                  </a:cubicBezTo>
                  <a:cubicBezTo>
                    <a:pt x="252" y="63"/>
                    <a:pt x="253" y="66"/>
                    <a:pt x="254" y="66"/>
                  </a:cubicBezTo>
                  <a:cubicBezTo>
                    <a:pt x="266" y="66"/>
                    <a:pt x="274" y="56"/>
                    <a:pt x="285" y="57"/>
                  </a:cubicBezTo>
                  <a:cubicBezTo>
                    <a:pt x="284" y="59"/>
                    <a:pt x="282" y="60"/>
                    <a:pt x="282" y="62"/>
                  </a:cubicBezTo>
                  <a:cubicBezTo>
                    <a:pt x="282" y="63"/>
                    <a:pt x="289" y="68"/>
                    <a:pt x="289" y="68"/>
                  </a:cubicBezTo>
                  <a:cubicBezTo>
                    <a:pt x="294" y="68"/>
                    <a:pt x="295" y="65"/>
                    <a:pt x="297" y="64"/>
                  </a:cubicBezTo>
                  <a:cubicBezTo>
                    <a:pt x="304" y="60"/>
                    <a:pt x="310" y="62"/>
                    <a:pt x="317" y="59"/>
                  </a:cubicBezTo>
                  <a:cubicBezTo>
                    <a:pt x="321" y="57"/>
                    <a:pt x="328" y="50"/>
                    <a:pt x="333" y="50"/>
                  </a:cubicBezTo>
                  <a:cubicBezTo>
                    <a:pt x="339" y="50"/>
                    <a:pt x="345" y="51"/>
                    <a:pt x="348" y="52"/>
                  </a:cubicBezTo>
                  <a:cubicBezTo>
                    <a:pt x="347" y="54"/>
                    <a:pt x="346" y="56"/>
                    <a:pt x="346" y="57"/>
                  </a:cubicBezTo>
                  <a:cubicBezTo>
                    <a:pt x="358" y="57"/>
                    <a:pt x="370" y="55"/>
                    <a:pt x="378" y="55"/>
                  </a:cubicBezTo>
                  <a:cubicBezTo>
                    <a:pt x="386" y="55"/>
                    <a:pt x="392" y="54"/>
                    <a:pt x="401" y="54"/>
                  </a:cubicBezTo>
                  <a:cubicBezTo>
                    <a:pt x="410" y="54"/>
                    <a:pt x="414" y="70"/>
                    <a:pt x="414" y="80"/>
                  </a:cubicBezTo>
                  <a:cubicBezTo>
                    <a:pt x="414" y="86"/>
                    <a:pt x="408" y="89"/>
                    <a:pt x="408" y="95"/>
                  </a:cubicBezTo>
                  <a:cubicBezTo>
                    <a:pt x="408" y="104"/>
                    <a:pt x="416" y="110"/>
                    <a:pt x="416" y="118"/>
                  </a:cubicBezTo>
                  <a:cubicBezTo>
                    <a:pt x="416" y="123"/>
                    <a:pt x="408" y="125"/>
                    <a:pt x="406" y="128"/>
                  </a:cubicBezTo>
                  <a:cubicBezTo>
                    <a:pt x="401" y="136"/>
                    <a:pt x="399" y="143"/>
                    <a:pt x="399" y="153"/>
                  </a:cubicBezTo>
                  <a:cubicBezTo>
                    <a:pt x="399" y="166"/>
                    <a:pt x="408" y="163"/>
                    <a:pt x="418" y="163"/>
                  </a:cubicBezTo>
                  <a:cubicBezTo>
                    <a:pt x="432" y="163"/>
                    <a:pt x="439" y="157"/>
                    <a:pt x="450" y="157"/>
                  </a:cubicBezTo>
                  <a:cubicBezTo>
                    <a:pt x="461" y="157"/>
                    <a:pt x="459" y="180"/>
                    <a:pt x="470" y="180"/>
                  </a:cubicBezTo>
                  <a:cubicBezTo>
                    <a:pt x="470" y="198"/>
                    <a:pt x="470" y="198"/>
                    <a:pt x="470" y="198"/>
                  </a:cubicBezTo>
                  <a:cubicBezTo>
                    <a:pt x="470" y="200"/>
                    <a:pt x="471" y="201"/>
                    <a:pt x="472" y="201"/>
                  </a:cubicBezTo>
                  <a:cubicBezTo>
                    <a:pt x="474" y="204"/>
                    <a:pt x="474" y="204"/>
                    <a:pt x="474" y="204"/>
                  </a:cubicBezTo>
                  <a:cubicBezTo>
                    <a:pt x="476" y="204"/>
                    <a:pt x="482" y="202"/>
                    <a:pt x="485" y="201"/>
                  </a:cubicBezTo>
                  <a:cubicBezTo>
                    <a:pt x="485" y="204"/>
                    <a:pt x="485" y="206"/>
                    <a:pt x="485" y="208"/>
                  </a:cubicBezTo>
                  <a:cubicBezTo>
                    <a:pt x="481" y="209"/>
                    <a:pt x="476" y="211"/>
                    <a:pt x="476" y="2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93" name="isḷïḑè"/>
            <p:cNvSpPr/>
            <p:nvPr/>
          </p:nvSpPr>
          <p:spPr bwMode="auto">
            <a:xfrm>
              <a:off x="5651990" y="1752714"/>
              <a:ext cx="545767" cy="529894"/>
            </a:xfrm>
            <a:custGeom>
              <a:avLst/>
              <a:gdLst/>
              <a:ahLst/>
              <a:cxnLst>
                <a:cxn ang="0">
                  <a:pos x="66" y="236"/>
                </a:cxn>
                <a:cxn ang="0">
                  <a:pos x="4" y="254"/>
                </a:cxn>
                <a:cxn ang="0">
                  <a:pos x="12" y="241"/>
                </a:cxn>
                <a:cxn ang="0">
                  <a:pos x="8" y="231"/>
                </a:cxn>
                <a:cxn ang="0">
                  <a:pos x="10" y="190"/>
                </a:cxn>
                <a:cxn ang="0">
                  <a:pos x="55" y="163"/>
                </a:cxn>
                <a:cxn ang="0">
                  <a:pos x="85" y="129"/>
                </a:cxn>
                <a:cxn ang="0">
                  <a:pos x="97" y="102"/>
                </a:cxn>
                <a:cxn ang="0">
                  <a:pos x="142" y="55"/>
                </a:cxn>
                <a:cxn ang="0">
                  <a:pos x="124" y="57"/>
                </a:cxn>
                <a:cxn ang="0">
                  <a:pos x="124" y="49"/>
                </a:cxn>
                <a:cxn ang="0">
                  <a:pos x="132" y="44"/>
                </a:cxn>
                <a:cxn ang="0">
                  <a:pos x="148" y="57"/>
                </a:cxn>
                <a:cxn ang="0">
                  <a:pos x="149" y="45"/>
                </a:cxn>
                <a:cxn ang="0">
                  <a:pos x="168" y="37"/>
                </a:cxn>
                <a:cxn ang="0">
                  <a:pos x="183" y="28"/>
                </a:cxn>
                <a:cxn ang="0">
                  <a:pos x="199" y="21"/>
                </a:cxn>
                <a:cxn ang="0">
                  <a:pos x="221" y="17"/>
                </a:cxn>
                <a:cxn ang="0">
                  <a:pos x="223" y="5"/>
                </a:cxn>
                <a:cxn ang="0">
                  <a:pos x="256" y="6"/>
                </a:cxn>
                <a:cxn ang="0">
                  <a:pos x="266" y="7"/>
                </a:cxn>
                <a:cxn ang="0">
                  <a:pos x="285" y="2"/>
                </a:cxn>
                <a:cxn ang="0">
                  <a:pos x="296" y="6"/>
                </a:cxn>
                <a:cxn ang="0">
                  <a:pos x="293" y="24"/>
                </a:cxn>
                <a:cxn ang="0">
                  <a:pos x="315" y="32"/>
                </a:cxn>
                <a:cxn ang="0">
                  <a:pos x="309" y="72"/>
                </a:cxn>
                <a:cxn ang="0">
                  <a:pos x="310" y="113"/>
                </a:cxn>
                <a:cxn ang="0">
                  <a:pos x="318" y="148"/>
                </a:cxn>
                <a:cxn ang="0">
                  <a:pos x="327" y="172"/>
                </a:cxn>
                <a:cxn ang="0">
                  <a:pos x="255" y="224"/>
                </a:cxn>
                <a:cxn ang="0">
                  <a:pos x="218" y="225"/>
                </a:cxn>
                <a:cxn ang="0">
                  <a:pos x="206" y="200"/>
                </a:cxn>
                <a:cxn ang="0">
                  <a:pos x="197" y="174"/>
                </a:cxn>
                <a:cxn ang="0">
                  <a:pos x="254" y="130"/>
                </a:cxn>
                <a:cxn ang="0">
                  <a:pos x="202" y="135"/>
                </a:cxn>
                <a:cxn ang="0">
                  <a:pos x="172" y="169"/>
                </a:cxn>
                <a:cxn ang="0">
                  <a:pos x="146" y="201"/>
                </a:cxn>
                <a:cxn ang="0">
                  <a:pos x="150" y="218"/>
                </a:cxn>
                <a:cxn ang="0">
                  <a:pos x="152" y="253"/>
                </a:cxn>
                <a:cxn ang="0">
                  <a:pos x="146" y="283"/>
                </a:cxn>
                <a:cxn ang="0">
                  <a:pos x="121" y="304"/>
                </a:cxn>
                <a:cxn ang="0">
                  <a:pos x="90" y="297"/>
                </a:cxn>
                <a:cxn ang="0">
                  <a:pos x="82" y="269"/>
                </a:cxn>
                <a:cxn ang="0">
                  <a:pos x="76" y="245"/>
                </a:cxn>
              </a:cxnLst>
              <a:rect l="0" t="0" r="r" b="b"/>
              <a:pathLst>
                <a:path w="327" h="318">
                  <a:moveTo>
                    <a:pt x="76" y="247"/>
                  </a:moveTo>
                  <a:cubicBezTo>
                    <a:pt x="70" y="245"/>
                    <a:pt x="69" y="241"/>
                    <a:pt x="66" y="236"/>
                  </a:cubicBezTo>
                  <a:cubicBezTo>
                    <a:pt x="57" y="249"/>
                    <a:pt x="43" y="266"/>
                    <a:pt x="24" y="266"/>
                  </a:cubicBezTo>
                  <a:cubicBezTo>
                    <a:pt x="22" y="266"/>
                    <a:pt x="4" y="256"/>
                    <a:pt x="4" y="254"/>
                  </a:cubicBezTo>
                  <a:cubicBezTo>
                    <a:pt x="4" y="250"/>
                    <a:pt x="10" y="248"/>
                    <a:pt x="12" y="247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6" y="241"/>
                    <a:pt x="6" y="241"/>
                    <a:pt x="0" y="243"/>
                  </a:cubicBezTo>
                  <a:cubicBezTo>
                    <a:pt x="0" y="240"/>
                    <a:pt x="5" y="234"/>
                    <a:pt x="8" y="231"/>
                  </a:cubicBezTo>
                  <a:cubicBezTo>
                    <a:pt x="1" y="223"/>
                    <a:pt x="0" y="212"/>
                    <a:pt x="0" y="200"/>
                  </a:cubicBezTo>
                  <a:cubicBezTo>
                    <a:pt x="0" y="193"/>
                    <a:pt x="7" y="194"/>
                    <a:pt x="10" y="190"/>
                  </a:cubicBezTo>
                  <a:cubicBezTo>
                    <a:pt x="15" y="182"/>
                    <a:pt x="20" y="177"/>
                    <a:pt x="30" y="174"/>
                  </a:cubicBezTo>
                  <a:cubicBezTo>
                    <a:pt x="38" y="172"/>
                    <a:pt x="39" y="162"/>
                    <a:pt x="55" y="163"/>
                  </a:cubicBezTo>
                  <a:cubicBezTo>
                    <a:pt x="50" y="162"/>
                    <a:pt x="49" y="161"/>
                    <a:pt x="45" y="160"/>
                  </a:cubicBezTo>
                  <a:cubicBezTo>
                    <a:pt x="64" y="155"/>
                    <a:pt x="71" y="140"/>
                    <a:pt x="85" y="129"/>
                  </a:cubicBezTo>
                  <a:cubicBezTo>
                    <a:pt x="90" y="126"/>
                    <a:pt x="89" y="112"/>
                    <a:pt x="93" y="112"/>
                  </a:cubicBezTo>
                  <a:cubicBezTo>
                    <a:pt x="93" y="112"/>
                    <a:pt x="97" y="102"/>
                    <a:pt x="97" y="102"/>
                  </a:cubicBezTo>
                  <a:cubicBezTo>
                    <a:pt x="102" y="93"/>
                    <a:pt x="109" y="87"/>
                    <a:pt x="118" y="83"/>
                  </a:cubicBezTo>
                  <a:cubicBezTo>
                    <a:pt x="127" y="80"/>
                    <a:pt x="139" y="65"/>
                    <a:pt x="142" y="55"/>
                  </a:cubicBezTo>
                  <a:cubicBezTo>
                    <a:pt x="131" y="58"/>
                    <a:pt x="126" y="63"/>
                    <a:pt x="116" y="63"/>
                  </a:cubicBezTo>
                  <a:cubicBezTo>
                    <a:pt x="118" y="60"/>
                    <a:pt x="123" y="58"/>
                    <a:pt x="124" y="57"/>
                  </a:cubicBezTo>
                  <a:cubicBezTo>
                    <a:pt x="122" y="57"/>
                    <a:pt x="118" y="56"/>
                    <a:pt x="118" y="56"/>
                  </a:cubicBezTo>
                  <a:cubicBezTo>
                    <a:pt x="119" y="51"/>
                    <a:pt x="121" y="49"/>
                    <a:pt x="124" y="49"/>
                  </a:cubicBezTo>
                  <a:cubicBezTo>
                    <a:pt x="126" y="49"/>
                    <a:pt x="127" y="50"/>
                    <a:pt x="128" y="50"/>
                  </a:cubicBezTo>
                  <a:cubicBezTo>
                    <a:pt x="129" y="47"/>
                    <a:pt x="131" y="46"/>
                    <a:pt x="132" y="44"/>
                  </a:cubicBezTo>
                  <a:cubicBezTo>
                    <a:pt x="134" y="47"/>
                    <a:pt x="135" y="49"/>
                    <a:pt x="133" y="52"/>
                  </a:cubicBezTo>
                  <a:cubicBezTo>
                    <a:pt x="140" y="52"/>
                    <a:pt x="142" y="57"/>
                    <a:pt x="148" y="57"/>
                  </a:cubicBezTo>
                  <a:cubicBezTo>
                    <a:pt x="150" y="57"/>
                    <a:pt x="155" y="46"/>
                    <a:pt x="156" y="46"/>
                  </a:cubicBezTo>
                  <a:cubicBezTo>
                    <a:pt x="153" y="45"/>
                    <a:pt x="153" y="44"/>
                    <a:pt x="149" y="45"/>
                  </a:cubicBezTo>
                  <a:cubicBezTo>
                    <a:pt x="151" y="41"/>
                    <a:pt x="154" y="38"/>
                    <a:pt x="159" y="38"/>
                  </a:cubicBezTo>
                  <a:cubicBezTo>
                    <a:pt x="162" y="38"/>
                    <a:pt x="165" y="39"/>
                    <a:pt x="168" y="37"/>
                  </a:cubicBezTo>
                  <a:cubicBezTo>
                    <a:pt x="165" y="35"/>
                    <a:pt x="166" y="35"/>
                    <a:pt x="164" y="33"/>
                  </a:cubicBezTo>
                  <a:cubicBezTo>
                    <a:pt x="169" y="29"/>
                    <a:pt x="176" y="29"/>
                    <a:pt x="183" y="28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9" y="32"/>
                    <a:pt x="190" y="22"/>
                    <a:pt x="199" y="21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205" y="18"/>
                    <a:pt x="213" y="21"/>
                    <a:pt x="221" y="17"/>
                  </a:cubicBezTo>
                  <a:cubicBezTo>
                    <a:pt x="217" y="15"/>
                    <a:pt x="214" y="14"/>
                    <a:pt x="214" y="11"/>
                  </a:cubicBezTo>
                  <a:cubicBezTo>
                    <a:pt x="214" y="9"/>
                    <a:pt x="222" y="7"/>
                    <a:pt x="223" y="5"/>
                  </a:cubicBezTo>
                  <a:cubicBezTo>
                    <a:pt x="226" y="8"/>
                    <a:pt x="228" y="11"/>
                    <a:pt x="232" y="11"/>
                  </a:cubicBezTo>
                  <a:cubicBezTo>
                    <a:pt x="239" y="11"/>
                    <a:pt x="256" y="0"/>
                    <a:pt x="256" y="6"/>
                  </a:cubicBezTo>
                  <a:cubicBezTo>
                    <a:pt x="256" y="12"/>
                    <a:pt x="248" y="14"/>
                    <a:pt x="247" y="20"/>
                  </a:cubicBezTo>
                  <a:cubicBezTo>
                    <a:pt x="255" y="21"/>
                    <a:pt x="258" y="11"/>
                    <a:pt x="266" y="7"/>
                  </a:cubicBezTo>
                  <a:cubicBezTo>
                    <a:pt x="267" y="10"/>
                    <a:pt x="267" y="12"/>
                    <a:pt x="268" y="15"/>
                  </a:cubicBezTo>
                  <a:cubicBezTo>
                    <a:pt x="274" y="9"/>
                    <a:pt x="277" y="7"/>
                    <a:pt x="285" y="2"/>
                  </a:cubicBezTo>
                  <a:cubicBezTo>
                    <a:pt x="285" y="8"/>
                    <a:pt x="284" y="12"/>
                    <a:pt x="289" y="13"/>
                  </a:cubicBezTo>
                  <a:cubicBezTo>
                    <a:pt x="290" y="9"/>
                    <a:pt x="292" y="6"/>
                    <a:pt x="296" y="6"/>
                  </a:cubicBezTo>
                  <a:cubicBezTo>
                    <a:pt x="298" y="6"/>
                    <a:pt x="307" y="11"/>
                    <a:pt x="311" y="13"/>
                  </a:cubicBezTo>
                  <a:cubicBezTo>
                    <a:pt x="307" y="24"/>
                    <a:pt x="303" y="20"/>
                    <a:pt x="293" y="24"/>
                  </a:cubicBezTo>
                  <a:cubicBezTo>
                    <a:pt x="298" y="27"/>
                    <a:pt x="301" y="28"/>
                    <a:pt x="301" y="30"/>
                  </a:cubicBezTo>
                  <a:cubicBezTo>
                    <a:pt x="305" y="31"/>
                    <a:pt x="314" y="32"/>
                    <a:pt x="315" y="32"/>
                  </a:cubicBezTo>
                  <a:cubicBezTo>
                    <a:pt x="309" y="36"/>
                    <a:pt x="293" y="44"/>
                    <a:pt x="293" y="55"/>
                  </a:cubicBezTo>
                  <a:cubicBezTo>
                    <a:pt x="293" y="63"/>
                    <a:pt x="309" y="62"/>
                    <a:pt x="309" y="72"/>
                  </a:cubicBezTo>
                  <a:cubicBezTo>
                    <a:pt x="309" y="80"/>
                    <a:pt x="301" y="83"/>
                    <a:pt x="301" y="91"/>
                  </a:cubicBezTo>
                  <a:cubicBezTo>
                    <a:pt x="301" y="99"/>
                    <a:pt x="310" y="104"/>
                    <a:pt x="310" y="113"/>
                  </a:cubicBezTo>
                  <a:cubicBezTo>
                    <a:pt x="310" y="118"/>
                    <a:pt x="305" y="121"/>
                    <a:pt x="305" y="126"/>
                  </a:cubicBezTo>
                  <a:cubicBezTo>
                    <a:pt x="305" y="136"/>
                    <a:pt x="318" y="138"/>
                    <a:pt x="318" y="148"/>
                  </a:cubicBezTo>
                  <a:cubicBezTo>
                    <a:pt x="318" y="151"/>
                    <a:pt x="314" y="153"/>
                    <a:pt x="313" y="154"/>
                  </a:cubicBezTo>
                  <a:cubicBezTo>
                    <a:pt x="317" y="161"/>
                    <a:pt x="327" y="163"/>
                    <a:pt x="327" y="172"/>
                  </a:cubicBezTo>
                  <a:cubicBezTo>
                    <a:pt x="327" y="187"/>
                    <a:pt x="297" y="203"/>
                    <a:pt x="288" y="215"/>
                  </a:cubicBezTo>
                  <a:cubicBezTo>
                    <a:pt x="283" y="224"/>
                    <a:pt x="263" y="226"/>
                    <a:pt x="255" y="224"/>
                  </a:cubicBezTo>
                  <a:cubicBezTo>
                    <a:pt x="246" y="227"/>
                    <a:pt x="236" y="231"/>
                    <a:pt x="228" y="231"/>
                  </a:cubicBezTo>
                  <a:cubicBezTo>
                    <a:pt x="222" y="231"/>
                    <a:pt x="218" y="230"/>
                    <a:pt x="218" y="225"/>
                  </a:cubicBezTo>
                  <a:cubicBezTo>
                    <a:pt x="209" y="225"/>
                    <a:pt x="199" y="219"/>
                    <a:pt x="199" y="210"/>
                  </a:cubicBezTo>
                  <a:cubicBezTo>
                    <a:pt x="199" y="205"/>
                    <a:pt x="204" y="202"/>
                    <a:pt x="206" y="200"/>
                  </a:cubicBezTo>
                  <a:cubicBezTo>
                    <a:pt x="201" y="198"/>
                    <a:pt x="197" y="188"/>
                    <a:pt x="197" y="183"/>
                  </a:cubicBezTo>
                  <a:cubicBezTo>
                    <a:pt x="197" y="180"/>
                    <a:pt x="198" y="178"/>
                    <a:pt x="197" y="174"/>
                  </a:cubicBezTo>
                  <a:cubicBezTo>
                    <a:pt x="216" y="174"/>
                    <a:pt x="225" y="150"/>
                    <a:pt x="237" y="144"/>
                  </a:cubicBezTo>
                  <a:cubicBezTo>
                    <a:pt x="243" y="140"/>
                    <a:pt x="254" y="138"/>
                    <a:pt x="254" y="130"/>
                  </a:cubicBezTo>
                  <a:cubicBezTo>
                    <a:pt x="254" y="119"/>
                    <a:pt x="239" y="117"/>
                    <a:pt x="228" y="117"/>
                  </a:cubicBezTo>
                  <a:cubicBezTo>
                    <a:pt x="213" y="117"/>
                    <a:pt x="202" y="122"/>
                    <a:pt x="202" y="135"/>
                  </a:cubicBezTo>
                  <a:cubicBezTo>
                    <a:pt x="202" y="140"/>
                    <a:pt x="203" y="142"/>
                    <a:pt x="202" y="145"/>
                  </a:cubicBezTo>
                  <a:cubicBezTo>
                    <a:pt x="202" y="155"/>
                    <a:pt x="181" y="164"/>
                    <a:pt x="172" y="169"/>
                  </a:cubicBezTo>
                  <a:cubicBezTo>
                    <a:pt x="165" y="174"/>
                    <a:pt x="157" y="175"/>
                    <a:pt x="152" y="183"/>
                  </a:cubicBezTo>
                  <a:cubicBezTo>
                    <a:pt x="149" y="189"/>
                    <a:pt x="153" y="198"/>
                    <a:pt x="146" y="201"/>
                  </a:cubicBezTo>
                  <a:cubicBezTo>
                    <a:pt x="146" y="210"/>
                    <a:pt x="146" y="210"/>
                    <a:pt x="146" y="210"/>
                  </a:cubicBezTo>
                  <a:cubicBezTo>
                    <a:pt x="149" y="212"/>
                    <a:pt x="150" y="215"/>
                    <a:pt x="150" y="218"/>
                  </a:cubicBezTo>
                  <a:cubicBezTo>
                    <a:pt x="158" y="219"/>
                    <a:pt x="170" y="227"/>
                    <a:pt x="170" y="235"/>
                  </a:cubicBezTo>
                  <a:cubicBezTo>
                    <a:pt x="170" y="242"/>
                    <a:pt x="157" y="253"/>
                    <a:pt x="152" y="253"/>
                  </a:cubicBezTo>
                  <a:cubicBezTo>
                    <a:pt x="143" y="253"/>
                    <a:pt x="140" y="266"/>
                    <a:pt x="140" y="275"/>
                  </a:cubicBezTo>
                  <a:cubicBezTo>
                    <a:pt x="140" y="280"/>
                    <a:pt x="144" y="282"/>
                    <a:pt x="146" y="283"/>
                  </a:cubicBezTo>
                  <a:cubicBezTo>
                    <a:pt x="145" y="294"/>
                    <a:pt x="135" y="295"/>
                    <a:pt x="133" y="304"/>
                  </a:cubicBezTo>
                  <a:cubicBezTo>
                    <a:pt x="127" y="304"/>
                    <a:pt x="125" y="304"/>
                    <a:pt x="121" y="304"/>
                  </a:cubicBezTo>
                  <a:cubicBezTo>
                    <a:pt x="114" y="304"/>
                    <a:pt x="111" y="318"/>
                    <a:pt x="100" y="318"/>
                  </a:cubicBezTo>
                  <a:cubicBezTo>
                    <a:pt x="97" y="318"/>
                    <a:pt x="90" y="299"/>
                    <a:pt x="90" y="297"/>
                  </a:cubicBezTo>
                  <a:cubicBezTo>
                    <a:pt x="90" y="296"/>
                    <a:pt x="91" y="294"/>
                    <a:pt x="91" y="293"/>
                  </a:cubicBezTo>
                  <a:cubicBezTo>
                    <a:pt x="84" y="285"/>
                    <a:pt x="85" y="279"/>
                    <a:pt x="82" y="269"/>
                  </a:cubicBezTo>
                  <a:cubicBezTo>
                    <a:pt x="79" y="263"/>
                    <a:pt x="73" y="261"/>
                    <a:pt x="73" y="253"/>
                  </a:cubicBezTo>
                  <a:cubicBezTo>
                    <a:pt x="73" y="250"/>
                    <a:pt x="75" y="246"/>
                    <a:pt x="76" y="245"/>
                  </a:cubicBezTo>
                  <a:lnTo>
                    <a:pt x="76" y="24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94" name="îşḻíde"/>
            <p:cNvSpPr/>
            <p:nvPr/>
          </p:nvSpPr>
          <p:spPr bwMode="auto">
            <a:xfrm>
              <a:off x="5763128" y="1369684"/>
              <a:ext cx="293722" cy="160755"/>
            </a:xfrm>
            <a:custGeom>
              <a:avLst/>
              <a:gdLst/>
              <a:ahLst/>
              <a:cxnLst>
                <a:cxn ang="0">
                  <a:pos x="148" y="79"/>
                </a:cxn>
                <a:cxn ang="0">
                  <a:pos x="148" y="71"/>
                </a:cxn>
                <a:cxn ang="0">
                  <a:pos x="128" y="71"/>
                </a:cxn>
                <a:cxn ang="0">
                  <a:pos x="135" y="58"/>
                </a:cxn>
                <a:cxn ang="0">
                  <a:pos x="126" y="46"/>
                </a:cxn>
                <a:cxn ang="0">
                  <a:pos x="132" y="45"/>
                </a:cxn>
                <a:cxn ang="0">
                  <a:pos x="121" y="38"/>
                </a:cxn>
                <a:cxn ang="0">
                  <a:pos x="97" y="69"/>
                </a:cxn>
                <a:cxn ang="0">
                  <a:pos x="90" y="73"/>
                </a:cxn>
                <a:cxn ang="0">
                  <a:pos x="78" y="97"/>
                </a:cxn>
                <a:cxn ang="0">
                  <a:pos x="43" y="69"/>
                </a:cxn>
                <a:cxn ang="0">
                  <a:pos x="60" y="70"/>
                </a:cxn>
                <a:cxn ang="0">
                  <a:pos x="74" y="66"/>
                </a:cxn>
                <a:cxn ang="0">
                  <a:pos x="54" y="64"/>
                </a:cxn>
                <a:cxn ang="0">
                  <a:pos x="38" y="58"/>
                </a:cxn>
                <a:cxn ang="0">
                  <a:pos x="50" y="54"/>
                </a:cxn>
                <a:cxn ang="0">
                  <a:pos x="72" y="43"/>
                </a:cxn>
                <a:cxn ang="0">
                  <a:pos x="61" y="43"/>
                </a:cxn>
                <a:cxn ang="0">
                  <a:pos x="54" y="39"/>
                </a:cxn>
                <a:cxn ang="0">
                  <a:pos x="51" y="39"/>
                </a:cxn>
                <a:cxn ang="0">
                  <a:pos x="38" y="51"/>
                </a:cxn>
                <a:cxn ang="0">
                  <a:pos x="23" y="44"/>
                </a:cxn>
                <a:cxn ang="0">
                  <a:pos x="27" y="43"/>
                </a:cxn>
                <a:cxn ang="0">
                  <a:pos x="15" y="28"/>
                </a:cxn>
                <a:cxn ang="0">
                  <a:pos x="11" y="26"/>
                </a:cxn>
                <a:cxn ang="0">
                  <a:pos x="0" y="16"/>
                </a:cxn>
                <a:cxn ang="0">
                  <a:pos x="16" y="5"/>
                </a:cxn>
                <a:cxn ang="0">
                  <a:pos x="38" y="7"/>
                </a:cxn>
                <a:cxn ang="0">
                  <a:pos x="32" y="13"/>
                </a:cxn>
                <a:cxn ang="0">
                  <a:pos x="44" y="20"/>
                </a:cxn>
                <a:cxn ang="0">
                  <a:pos x="41" y="14"/>
                </a:cxn>
                <a:cxn ang="0">
                  <a:pos x="49" y="7"/>
                </a:cxn>
                <a:cxn ang="0">
                  <a:pos x="68" y="26"/>
                </a:cxn>
                <a:cxn ang="0">
                  <a:pos x="63" y="7"/>
                </a:cxn>
                <a:cxn ang="0">
                  <a:pos x="72" y="0"/>
                </a:cxn>
                <a:cxn ang="0">
                  <a:pos x="90" y="9"/>
                </a:cxn>
                <a:cxn ang="0">
                  <a:pos x="88" y="18"/>
                </a:cxn>
                <a:cxn ang="0">
                  <a:pos x="96" y="12"/>
                </a:cxn>
                <a:cxn ang="0">
                  <a:pos x="102" y="23"/>
                </a:cxn>
                <a:cxn ang="0">
                  <a:pos x="106" y="23"/>
                </a:cxn>
                <a:cxn ang="0">
                  <a:pos x="141" y="41"/>
                </a:cxn>
                <a:cxn ang="0">
                  <a:pos x="137" y="42"/>
                </a:cxn>
                <a:cxn ang="0">
                  <a:pos x="145" y="42"/>
                </a:cxn>
                <a:cxn ang="0">
                  <a:pos x="145" y="49"/>
                </a:cxn>
                <a:cxn ang="0">
                  <a:pos x="159" y="49"/>
                </a:cxn>
                <a:cxn ang="0">
                  <a:pos x="176" y="64"/>
                </a:cxn>
                <a:cxn ang="0">
                  <a:pos x="148" y="79"/>
                </a:cxn>
              </a:cxnLst>
              <a:rect l="0" t="0" r="r" b="b"/>
              <a:pathLst>
                <a:path w="176" h="97">
                  <a:moveTo>
                    <a:pt x="148" y="79"/>
                  </a:moveTo>
                  <a:cubicBezTo>
                    <a:pt x="147" y="76"/>
                    <a:pt x="147" y="74"/>
                    <a:pt x="148" y="71"/>
                  </a:cubicBezTo>
                  <a:cubicBezTo>
                    <a:pt x="143" y="71"/>
                    <a:pt x="134" y="71"/>
                    <a:pt x="128" y="71"/>
                  </a:cubicBezTo>
                  <a:cubicBezTo>
                    <a:pt x="129" y="63"/>
                    <a:pt x="134" y="65"/>
                    <a:pt x="135" y="58"/>
                  </a:cubicBezTo>
                  <a:cubicBezTo>
                    <a:pt x="132" y="57"/>
                    <a:pt x="128" y="49"/>
                    <a:pt x="126" y="46"/>
                  </a:cubicBezTo>
                  <a:cubicBezTo>
                    <a:pt x="128" y="45"/>
                    <a:pt x="130" y="45"/>
                    <a:pt x="132" y="45"/>
                  </a:cubicBezTo>
                  <a:cubicBezTo>
                    <a:pt x="125" y="44"/>
                    <a:pt x="121" y="38"/>
                    <a:pt x="121" y="38"/>
                  </a:cubicBezTo>
                  <a:cubicBezTo>
                    <a:pt x="106" y="38"/>
                    <a:pt x="102" y="58"/>
                    <a:pt x="97" y="69"/>
                  </a:cubicBezTo>
                  <a:cubicBezTo>
                    <a:pt x="96" y="72"/>
                    <a:pt x="93" y="71"/>
                    <a:pt x="90" y="73"/>
                  </a:cubicBezTo>
                  <a:cubicBezTo>
                    <a:pt x="83" y="79"/>
                    <a:pt x="84" y="91"/>
                    <a:pt x="78" y="97"/>
                  </a:cubicBezTo>
                  <a:cubicBezTo>
                    <a:pt x="67" y="90"/>
                    <a:pt x="43" y="84"/>
                    <a:pt x="43" y="69"/>
                  </a:cubicBezTo>
                  <a:cubicBezTo>
                    <a:pt x="49" y="68"/>
                    <a:pt x="60" y="70"/>
                    <a:pt x="60" y="70"/>
                  </a:cubicBezTo>
                  <a:cubicBezTo>
                    <a:pt x="64" y="66"/>
                    <a:pt x="69" y="67"/>
                    <a:pt x="74" y="66"/>
                  </a:cubicBezTo>
                  <a:cubicBezTo>
                    <a:pt x="72" y="64"/>
                    <a:pt x="57" y="64"/>
                    <a:pt x="54" y="64"/>
                  </a:cubicBezTo>
                  <a:cubicBezTo>
                    <a:pt x="49" y="64"/>
                    <a:pt x="38" y="69"/>
                    <a:pt x="38" y="58"/>
                  </a:cubicBezTo>
                  <a:cubicBezTo>
                    <a:pt x="38" y="54"/>
                    <a:pt x="48" y="54"/>
                    <a:pt x="50" y="54"/>
                  </a:cubicBezTo>
                  <a:cubicBezTo>
                    <a:pt x="56" y="52"/>
                    <a:pt x="68" y="47"/>
                    <a:pt x="72" y="43"/>
                  </a:cubicBezTo>
                  <a:cubicBezTo>
                    <a:pt x="66" y="43"/>
                    <a:pt x="63" y="43"/>
                    <a:pt x="61" y="43"/>
                  </a:cubicBezTo>
                  <a:cubicBezTo>
                    <a:pt x="60" y="43"/>
                    <a:pt x="56" y="40"/>
                    <a:pt x="54" y="39"/>
                  </a:cubicBezTo>
                  <a:cubicBezTo>
                    <a:pt x="53" y="39"/>
                    <a:pt x="52" y="39"/>
                    <a:pt x="51" y="39"/>
                  </a:cubicBezTo>
                  <a:cubicBezTo>
                    <a:pt x="47" y="41"/>
                    <a:pt x="47" y="51"/>
                    <a:pt x="38" y="51"/>
                  </a:cubicBezTo>
                  <a:cubicBezTo>
                    <a:pt x="31" y="51"/>
                    <a:pt x="26" y="48"/>
                    <a:pt x="23" y="44"/>
                  </a:cubicBezTo>
                  <a:cubicBezTo>
                    <a:pt x="25" y="43"/>
                    <a:pt x="26" y="43"/>
                    <a:pt x="27" y="43"/>
                  </a:cubicBezTo>
                  <a:cubicBezTo>
                    <a:pt x="19" y="39"/>
                    <a:pt x="13" y="35"/>
                    <a:pt x="15" y="28"/>
                  </a:cubicBezTo>
                  <a:cubicBezTo>
                    <a:pt x="13" y="28"/>
                    <a:pt x="12" y="26"/>
                    <a:pt x="11" y="26"/>
                  </a:cubicBezTo>
                  <a:cubicBezTo>
                    <a:pt x="8" y="26"/>
                    <a:pt x="3" y="19"/>
                    <a:pt x="0" y="16"/>
                  </a:cubicBezTo>
                  <a:cubicBezTo>
                    <a:pt x="2" y="14"/>
                    <a:pt x="11" y="5"/>
                    <a:pt x="16" y="5"/>
                  </a:cubicBezTo>
                  <a:cubicBezTo>
                    <a:pt x="23" y="5"/>
                    <a:pt x="27" y="5"/>
                    <a:pt x="38" y="7"/>
                  </a:cubicBezTo>
                  <a:cubicBezTo>
                    <a:pt x="35" y="10"/>
                    <a:pt x="34" y="11"/>
                    <a:pt x="32" y="13"/>
                  </a:cubicBezTo>
                  <a:cubicBezTo>
                    <a:pt x="37" y="17"/>
                    <a:pt x="41" y="17"/>
                    <a:pt x="44" y="20"/>
                  </a:cubicBezTo>
                  <a:cubicBezTo>
                    <a:pt x="42" y="19"/>
                    <a:pt x="41" y="17"/>
                    <a:pt x="41" y="14"/>
                  </a:cubicBezTo>
                  <a:cubicBezTo>
                    <a:pt x="41" y="10"/>
                    <a:pt x="45" y="7"/>
                    <a:pt x="49" y="7"/>
                  </a:cubicBezTo>
                  <a:cubicBezTo>
                    <a:pt x="60" y="7"/>
                    <a:pt x="57" y="22"/>
                    <a:pt x="68" y="26"/>
                  </a:cubicBezTo>
                  <a:cubicBezTo>
                    <a:pt x="66" y="19"/>
                    <a:pt x="63" y="15"/>
                    <a:pt x="63" y="7"/>
                  </a:cubicBezTo>
                  <a:cubicBezTo>
                    <a:pt x="63" y="0"/>
                    <a:pt x="66" y="0"/>
                    <a:pt x="72" y="0"/>
                  </a:cubicBezTo>
                  <a:cubicBezTo>
                    <a:pt x="78" y="0"/>
                    <a:pt x="90" y="4"/>
                    <a:pt x="90" y="9"/>
                  </a:cubicBezTo>
                  <a:cubicBezTo>
                    <a:pt x="90" y="12"/>
                    <a:pt x="88" y="15"/>
                    <a:pt x="88" y="18"/>
                  </a:cubicBezTo>
                  <a:cubicBezTo>
                    <a:pt x="92" y="16"/>
                    <a:pt x="93" y="12"/>
                    <a:pt x="96" y="12"/>
                  </a:cubicBezTo>
                  <a:cubicBezTo>
                    <a:pt x="103" y="12"/>
                    <a:pt x="102" y="19"/>
                    <a:pt x="102" y="23"/>
                  </a:cubicBezTo>
                  <a:cubicBezTo>
                    <a:pt x="103" y="23"/>
                    <a:pt x="105" y="23"/>
                    <a:pt x="106" y="23"/>
                  </a:cubicBezTo>
                  <a:cubicBezTo>
                    <a:pt x="113" y="23"/>
                    <a:pt x="137" y="36"/>
                    <a:pt x="141" y="41"/>
                  </a:cubicBezTo>
                  <a:cubicBezTo>
                    <a:pt x="140" y="42"/>
                    <a:pt x="138" y="42"/>
                    <a:pt x="137" y="42"/>
                  </a:cubicBezTo>
                  <a:cubicBezTo>
                    <a:pt x="140" y="43"/>
                    <a:pt x="142" y="42"/>
                    <a:pt x="145" y="42"/>
                  </a:cubicBezTo>
                  <a:cubicBezTo>
                    <a:pt x="146" y="44"/>
                    <a:pt x="146" y="47"/>
                    <a:pt x="145" y="49"/>
                  </a:cubicBezTo>
                  <a:cubicBezTo>
                    <a:pt x="151" y="49"/>
                    <a:pt x="154" y="49"/>
                    <a:pt x="159" y="49"/>
                  </a:cubicBezTo>
                  <a:cubicBezTo>
                    <a:pt x="159" y="62"/>
                    <a:pt x="172" y="59"/>
                    <a:pt x="176" y="64"/>
                  </a:cubicBezTo>
                  <a:cubicBezTo>
                    <a:pt x="164" y="68"/>
                    <a:pt x="159" y="76"/>
                    <a:pt x="148" y="7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95" name="îṩḷíḓê"/>
            <p:cNvSpPr/>
            <p:nvPr/>
          </p:nvSpPr>
          <p:spPr bwMode="auto">
            <a:xfrm>
              <a:off x="5917927" y="1343883"/>
              <a:ext cx="188538" cy="69462"/>
            </a:xfrm>
            <a:custGeom>
              <a:avLst/>
              <a:gdLst/>
              <a:ahLst/>
              <a:cxnLst>
                <a:cxn ang="0">
                  <a:pos x="114" y="19"/>
                </a:cxn>
                <a:cxn ang="0">
                  <a:pos x="69" y="41"/>
                </a:cxn>
                <a:cxn ang="0">
                  <a:pos x="54" y="34"/>
                </a:cxn>
                <a:cxn ang="0">
                  <a:pos x="28" y="34"/>
                </a:cxn>
                <a:cxn ang="0">
                  <a:pos x="23" y="26"/>
                </a:cxn>
                <a:cxn ang="0">
                  <a:pos x="32" y="26"/>
                </a:cxn>
                <a:cxn ang="0">
                  <a:pos x="43" y="24"/>
                </a:cxn>
                <a:cxn ang="0">
                  <a:pos x="22" y="23"/>
                </a:cxn>
                <a:cxn ang="0">
                  <a:pos x="6" y="18"/>
                </a:cxn>
                <a:cxn ang="0">
                  <a:pos x="0" y="7"/>
                </a:cxn>
                <a:cxn ang="0">
                  <a:pos x="6" y="7"/>
                </a:cxn>
                <a:cxn ang="0">
                  <a:pos x="15" y="8"/>
                </a:cxn>
                <a:cxn ang="0">
                  <a:pos x="15" y="6"/>
                </a:cxn>
                <a:cxn ang="0">
                  <a:pos x="23" y="6"/>
                </a:cxn>
                <a:cxn ang="0">
                  <a:pos x="21" y="2"/>
                </a:cxn>
                <a:cxn ang="0">
                  <a:pos x="33" y="2"/>
                </a:cxn>
                <a:cxn ang="0">
                  <a:pos x="51" y="11"/>
                </a:cxn>
                <a:cxn ang="0">
                  <a:pos x="62" y="0"/>
                </a:cxn>
                <a:cxn ang="0">
                  <a:pos x="67" y="0"/>
                </a:cxn>
                <a:cxn ang="0">
                  <a:pos x="67" y="12"/>
                </a:cxn>
                <a:cxn ang="0">
                  <a:pos x="80" y="7"/>
                </a:cxn>
                <a:cxn ang="0">
                  <a:pos x="95" y="7"/>
                </a:cxn>
                <a:cxn ang="0">
                  <a:pos x="114" y="19"/>
                </a:cxn>
              </a:cxnLst>
              <a:rect l="0" t="0" r="r" b="b"/>
              <a:pathLst>
                <a:path w="114" h="41">
                  <a:moveTo>
                    <a:pt x="114" y="19"/>
                  </a:moveTo>
                  <a:cubicBezTo>
                    <a:pt x="104" y="26"/>
                    <a:pt x="82" y="41"/>
                    <a:pt x="69" y="41"/>
                  </a:cubicBezTo>
                  <a:cubicBezTo>
                    <a:pt x="61" y="41"/>
                    <a:pt x="57" y="39"/>
                    <a:pt x="5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5" y="32"/>
                    <a:pt x="23" y="30"/>
                    <a:pt x="23" y="26"/>
                  </a:cubicBezTo>
                  <a:cubicBezTo>
                    <a:pt x="26" y="26"/>
                    <a:pt x="31" y="26"/>
                    <a:pt x="32" y="26"/>
                  </a:cubicBezTo>
                  <a:cubicBezTo>
                    <a:pt x="36" y="25"/>
                    <a:pt x="40" y="25"/>
                    <a:pt x="43" y="24"/>
                  </a:cubicBezTo>
                  <a:cubicBezTo>
                    <a:pt x="41" y="24"/>
                    <a:pt x="23" y="23"/>
                    <a:pt x="22" y="23"/>
                  </a:cubicBezTo>
                  <a:cubicBezTo>
                    <a:pt x="14" y="23"/>
                    <a:pt x="6" y="28"/>
                    <a:pt x="6" y="18"/>
                  </a:cubicBezTo>
                  <a:cubicBezTo>
                    <a:pt x="3" y="15"/>
                    <a:pt x="0" y="12"/>
                    <a:pt x="0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9"/>
                    <a:pt x="13" y="10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4"/>
                    <a:pt x="48" y="11"/>
                    <a:pt x="51" y="11"/>
                  </a:cubicBezTo>
                  <a:cubicBezTo>
                    <a:pt x="56" y="11"/>
                    <a:pt x="59" y="2"/>
                    <a:pt x="6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6"/>
                    <a:pt x="66" y="8"/>
                    <a:pt x="67" y="12"/>
                  </a:cubicBezTo>
                  <a:cubicBezTo>
                    <a:pt x="71" y="12"/>
                    <a:pt x="73" y="7"/>
                    <a:pt x="80" y="7"/>
                  </a:cubicBezTo>
                  <a:cubicBezTo>
                    <a:pt x="91" y="7"/>
                    <a:pt x="88" y="7"/>
                    <a:pt x="95" y="7"/>
                  </a:cubicBezTo>
                  <a:cubicBezTo>
                    <a:pt x="103" y="7"/>
                    <a:pt x="112" y="14"/>
                    <a:pt x="114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96" name="iṧḷiḑé"/>
            <p:cNvSpPr/>
            <p:nvPr/>
          </p:nvSpPr>
          <p:spPr bwMode="auto">
            <a:xfrm>
              <a:off x="5338422" y="2284592"/>
              <a:ext cx="91292" cy="109155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22" y="14"/>
                </a:cxn>
                <a:cxn ang="0">
                  <a:pos x="19" y="8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55" y="18"/>
                </a:cxn>
                <a:cxn ang="0">
                  <a:pos x="47" y="24"/>
                </a:cxn>
                <a:cxn ang="0">
                  <a:pos x="47" y="39"/>
                </a:cxn>
                <a:cxn ang="0">
                  <a:pos x="47" y="52"/>
                </a:cxn>
                <a:cxn ang="0">
                  <a:pos x="35" y="54"/>
                </a:cxn>
                <a:cxn ang="0">
                  <a:pos x="19" y="64"/>
                </a:cxn>
                <a:cxn ang="0">
                  <a:pos x="11" y="65"/>
                </a:cxn>
                <a:cxn ang="0">
                  <a:pos x="0" y="55"/>
                </a:cxn>
                <a:cxn ang="0">
                  <a:pos x="13" y="33"/>
                </a:cxn>
                <a:cxn ang="0">
                  <a:pos x="4" y="23"/>
                </a:cxn>
                <a:cxn ang="0">
                  <a:pos x="9" y="19"/>
                </a:cxn>
              </a:cxnLst>
              <a:rect l="0" t="0" r="r" b="b"/>
              <a:pathLst>
                <a:path w="55" h="65">
                  <a:moveTo>
                    <a:pt x="9" y="19"/>
                  </a:moveTo>
                  <a:cubicBezTo>
                    <a:pt x="12" y="19"/>
                    <a:pt x="19" y="16"/>
                    <a:pt x="22" y="14"/>
                  </a:cubicBezTo>
                  <a:cubicBezTo>
                    <a:pt x="20" y="11"/>
                    <a:pt x="19" y="10"/>
                    <a:pt x="19" y="8"/>
                  </a:cubicBezTo>
                  <a:cubicBezTo>
                    <a:pt x="19" y="5"/>
                    <a:pt x="28" y="0"/>
                    <a:pt x="32" y="0"/>
                  </a:cubicBezTo>
                  <a:cubicBezTo>
                    <a:pt x="35" y="0"/>
                    <a:pt x="37" y="0"/>
                    <a:pt x="40" y="0"/>
                  </a:cubicBezTo>
                  <a:cubicBezTo>
                    <a:pt x="50" y="0"/>
                    <a:pt x="55" y="10"/>
                    <a:pt x="55" y="18"/>
                  </a:cubicBezTo>
                  <a:cubicBezTo>
                    <a:pt x="55" y="21"/>
                    <a:pt x="47" y="21"/>
                    <a:pt x="47" y="24"/>
                  </a:cubicBezTo>
                  <a:cubicBezTo>
                    <a:pt x="47" y="27"/>
                    <a:pt x="47" y="39"/>
                    <a:pt x="47" y="39"/>
                  </a:cubicBezTo>
                  <a:cubicBezTo>
                    <a:pt x="47" y="43"/>
                    <a:pt x="50" y="48"/>
                    <a:pt x="47" y="52"/>
                  </a:cubicBezTo>
                  <a:cubicBezTo>
                    <a:pt x="44" y="54"/>
                    <a:pt x="40" y="54"/>
                    <a:pt x="35" y="54"/>
                  </a:cubicBezTo>
                  <a:cubicBezTo>
                    <a:pt x="28" y="54"/>
                    <a:pt x="23" y="61"/>
                    <a:pt x="19" y="64"/>
                  </a:cubicBezTo>
                  <a:cubicBezTo>
                    <a:pt x="17" y="65"/>
                    <a:pt x="13" y="65"/>
                    <a:pt x="11" y="65"/>
                  </a:cubicBezTo>
                  <a:cubicBezTo>
                    <a:pt x="6" y="65"/>
                    <a:pt x="0" y="60"/>
                    <a:pt x="0" y="55"/>
                  </a:cubicBezTo>
                  <a:cubicBezTo>
                    <a:pt x="0" y="44"/>
                    <a:pt x="11" y="43"/>
                    <a:pt x="13" y="33"/>
                  </a:cubicBezTo>
                  <a:cubicBezTo>
                    <a:pt x="8" y="30"/>
                    <a:pt x="4" y="28"/>
                    <a:pt x="4" y="23"/>
                  </a:cubicBezTo>
                  <a:cubicBezTo>
                    <a:pt x="4" y="18"/>
                    <a:pt x="8" y="19"/>
                    <a:pt x="9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97" name="îş1íḓè"/>
            <p:cNvSpPr/>
            <p:nvPr/>
          </p:nvSpPr>
          <p:spPr bwMode="auto">
            <a:xfrm>
              <a:off x="5409868" y="2181392"/>
              <a:ext cx="174645" cy="254031"/>
            </a:xfrm>
            <a:custGeom>
              <a:avLst/>
              <a:gdLst/>
              <a:ahLst/>
              <a:cxnLst>
                <a:cxn ang="0">
                  <a:pos x="96" y="102"/>
                </a:cxn>
                <a:cxn ang="0">
                  <a:pos x="91" y="128"/>
                </a:cxn>
                <a:cxn ang="0">
                  <a:pos x="100" y="133"/>
                </a:cxn>
                <a:cxn ang="0">
                  <a:pos x="70" y="139"/>
                </a:cxn>
                <a:cxn ang="0">
                  <a:pos x="39" y="141"/>
                </a:cxn>
                <a:cxn ang="0">
                  <a:pos x="26" y="148"/>
                </a:cxn>
                <a:cxn ang="0">
                  <a:pos x="16" y="152"/>
                </a:cxn>
                <a:cxn ang="0">
                  <a:pos x="32" y="133"/>
                </a:cxn>
                <a:cxn ang="0">
                  <a:pos x="46" y="124"/>
                </a:cxn>
                <a:cxn ang="0">
                  <a:pos x="26" y="123"/>
                </a:cxn>
                <a:cxn ang="0">
                  <a:pos x="19" y="123"/>
                </a:cxn>
                <a:cxn ang="0">
                  <a:pos x="28" y="96"/>
                </a:cxn>
                <a:cxn ang="0">
                  <a:pos x="48" y="81"/>
                </a:cxn>
                <a:cxn ang="0">
                  <a:pos x="40" y="70"/>
                </a:cxn>
                <a:cxn ang="0">
                  <a:pos x="26" y="72"/>
                </a:cxn>
                <a:cxn ang="0">
                  <a:pos x="23" y="59"/>
                </a:cxn>
                <a:cxn ang="0">
                  <a:pos x="16" y="49"/>
                </a:cxn>
                <a:cxn ang="0">
                  <a:pos x="12" y="55"/>
                </a:cxn>
                <a:cxn ang="0">
                  <a:pos x="14" y="45"/>
                </a:cxn>
                <a:cxn ang="0">
                  <a:pos x="8" y="38"/>
                </a:cxn>
                <a:cxn ang="0">
                  <a:pos x="11" y="29"/>
                </a:cxn>
                <a:cxn ang="0">
                  <a:pos x="8" y="20"/>
                </a:cxn>
                <a:cxn ang="0">
                  <a:pos x="12" y="21"/>
                </a:cxn>
                <a:cxn ang="0">
                  <a:pos x="16" y="14"/>
                </a:cxn>
                <a:cxn ang="0">
                  <a:pos x="25" y="0"/>
                </a:cxn>
                <a:cxn ang="0">
                  <a:pos x="42" y="4"/>
                </a:cxn>
                <a:cxn ang="0">
                  <a:pos x="33" y="19"/>
                </a:cxn>
                <a:cxn ang="0">
                  <a:pos x="47" y="46"/>
                </a:cxn>
                <a:cxn ang="0">
                  <a:pos x="53" y="50"/>
                </a:cxn>
                <a:cxn ang="0">
                  <a:pos x="84" y="89"/>
                </a:cxn>
                <a:cxn ang="0">
                  <a:pos x="87" y="102"/>
                </a:cxn>
                <a:cxn ang="0">
                  <a:pos x="92" y="102"/>
                </a:cxn>
              </a:cxnLst>
              <a:rect l="0" t="0" r="r" b="b"/>
              <a:pathLst>
                <a:path w="105" h="152">
                  <a:moveTo>
                    <a:pt x="90" y="103"/>
                  </a:moveTo>
                  <a:cubicBezTo>
                    <a:pt x="93" y="101"/>
                    <a:pt x="92" y="102"/>
                    <a:pt x="96" y="102"/>
                  </a:cubicBezTo>
                  <a:cubicBezTo>
                    <a:pt x="101" y="102"/>
                    <a:pt x="105" y="106"/>
                    <a:pt x="105" y="110"/>
                  </a:cubicBezTo>
                  <a:cubicBezTo>
                    <a:pt x="105" y="118"/>
                    <a:pt x="94" y="122"/>
                    <a:pt x="91" y="128"/>
                  </a:cubicBezTo>
                  <a:cubicBezTo>
                    <a:pt x="95" y="129"/>
                    <a:pt x="97" y="130"/>
                    <a:pt x="100" y="130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6" y="137"/>
                    <a:pt x="93" y="139"/>
                    <a:pt x="87" y="139"/>
                  </a:cubicBezTo>
                  <a:cubicBezTo>
                    <a:pt x="82" y="139"/>
                    <a:pt x="72" y="139"/>
                    <a:pt x="70" y="139"/>
                  </a:cubicBezTo>
                  <a:cubicBezTo>
                    <a:pt x="65" y="139"/>
                    <a:pt x="53" y="143"/>
                    <a:pt x="47" y="143"/>
                  </a:cubicBezTo>
                  <a:cubicBezTo>
                    <a:pt x="44" y="143"/>
                    <a:pt x="42" y="141"/>
                    <a:pt x="39" y="141"/>
                  </a:cubicBezTo>
                  <a:cubicBezTo>
                    <a:pt x="34" y="141"/>
                    <a:pt x="32" y="144"/>
                    <a:pt x="32" y="148"/>
                  </a:cubicBezTo>
                  <a:cubicBezTo>
                    <a:pt x="26" y="148"/>
                    <a:pt x="26" y="148"/>
                    <a:pt x="26" y="148"/>
                  </a:cubicBezTo>
                  <a:cubicBezTo>
                    <a:pt x="23" y="148"/>
                    <a:pt x="21" y="150"/>
                    <a:pt x="19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49"/>
                    <a:pt x="16" y="149"/>
                    <a:pt x="16" y="149"/>
                  </a:cubicBezTo>
                  <a:cubicBezTo>
                    <a:pt x="17" y="147"/>
                    <a:pt x="30" y="133"/>
                    <a:pt x="32" y="133"/>
                  </a:cubicBezTo>
                  <a:cubicBezTo>
                    <a:pt x="38" y="131"/>
                    <a:pt x="47" y="133"/>
                    <a:pt x="47" y="127"/>
                  </a:cubicBezTo>
                  <a:cubicBezTo>
                    <a:pt x="47" y="126"/>
                    <a:pt x="46" y="125"/>
                    <a:pt x="46" y="124"/>
                  </a:cubicBezTo>
                  <a:cubicBezTo>
                    <a:pt x="44" y="126"/>
                    <a:pt x="41" y="128"/>
                    <a:pt x="38" y="128"/>
                  </a:cubicBezTo>
                  <a:cubicBezTo>
                    <a:pt x="32" y="128"/>
                    <a:pt x="30" y="123"/>
                    <a:pt x="26" y="123"/>
                  </a:cubicBezTo>
                  <a:cubicBezTo>
                    <a:pt x="23" y="123"/>
                    <a:pt x="23" y="125"/>
                    <a:pt x="21" y="125"/>
                  </a:cubicBezTo>
                  <a:cubicBezTo>
                    <a:pt x="20" y="125"/>
                    <a:pt x="19" y="124"/>
                    <a:pt x="19" y="123"/>
                  </a:cubicBezTo>
                  <a:cubicBezTo>
                    <a:pt x="19" y="116"/>
                    <a:pt x="31" y="116"/>
                    <a:pt x="31" y="109"/>
                  </a:cubicBezTo>
                  <a:cubicBezTo>
                    <a:pt x="31" y="103"/>
                    <a:pt x="28" y="101"/>
                    <a:pt x="28" y="96"/>
                  </a:cubicBezTo>
                  <a:cubicBezTo>
                    <a:pt x="36" y="96"/>
                    <a:pt x="45" y="92"/>
                    <a:pt x="48" y="88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3" y="82"/>
                    <a:pt x="37" y="81"/>
                    <a:pt x="37" y="77"/>
                  </a:cubicBezTo>
                  <a:cubicBezTo>
                    <a:pt x="37" y="73"/>
                    <a:pt x="39" y="72"/>
                    <a:pt x="40" y="70"/>
                  </a:cubicBezTo>
                  <a:cubicBezTo>
                    <a:pt x="39" y="70"/>
                    <a:pt x="38" y="70"/>
                    <a:pt x="36" y="70"/>
                  </a:cubicBezTo>
                  <a:cubicBezTo>
                    <a:pt x="32" y="70"/>
                    <a:pt x="30" y="72"/>
                    <a:pt x="26" y="72"/>
                  </a:cubicBezTo>
                  <a:cubicBezTo>
                    <a:pt x="22" y="72"/>
                    <a:pt x="19" y="72"/>
                    <a:pt x="19" y="69"/>
                  </a:cubicBezTo>
                  <a:cubicBezTo>
                    <a:pt x="19" y="65"/>
                    <a:pt x="23" y="63"/>
                    <a:pt x="23" y="59"/>
                  </a:cubicBezTo>
                  <a:cubicBezTo>
                    <a:pt x="23" y="55"/>
                    <a:pt x="22" y="55"/>
                    <a:pt x="23" y="51"/>
                  </a:cubicBezTo>
                  <a:cubicBezTo>
                    <a:pt x="20" y="51"/>
                    <a:pt x="17" y="50"/>
                    <a:pt x="16" y="49"/>
                  </a:cubicBezTo>
                  <a:cubicBezTo>
                    <a:pt x="14" y="52"/>
                    <a:pt x="15" y="54"/>
                    <a:pt x="16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2"/>
                    <a:pt x="12" y="51"/>
                    <a:pt x="12" y="48"/>
                  </a:cubicBezTo>
                  <a:cubicBezTo>
                    <a:pt x="12" y="47"/>
                    <a:pt x="13" y="46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2" y="41"/>
                    <a:pt x="8" y="40"/>
                    <a:pt x="8" y="38"/>
                  </a:cubicBezTo>
                  <a:cubicBezTo>
                    <a:pt x="8" y="36"/>
                    <a:pt x="11" y="32"/>
                    <a:pt x="11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4" y="27"/>
                    <a:pt x="0" y="26"/>
                    <a:pt x="0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3"/>
                    <a:pt x="10" y="24"/>
                    <a:pt x="11" y="24"/>
                  </a:cubicBezTo>
                  <a:cubicBezTo>
                    <a:pt x="12" y="24"/>
                    <a:pt x="12" y="22"/>
                    <a:pt x="12" y="21"/>
                  </a:cubicBezTo>
                  <a:cubicBezTo>
                    <a:pt x="12" y="21"/>
                    <a:pt x="10" y="20"/>
                    <a:pt x="10" y="19"/>
                  </a:cubicBezTo>
                  <a:cubicBezTo>
                    <a:pt x="10" y="15"/>
                    <a:pt x="13" y="14"/>
                    <a:pt x="16" y="14"/>
                  </a:cubicBezTo>
                  <a:cubicBezTo>
                    <a:pt x="16" y="10"/>
                    <a:pt x="18" y="8"/>
                    <a:pt x="18" y="6"/>
                  </a:cubicBezTo>
                  <a:cubicBezTo>
                    <a:pt x="18" y="4"/>
                    <a:pt x="23" y="0"/>
                    <a:pt x="25" y="0"/>
                  </a:cubicBezTo>
                  <a:cubicBezTo>
                    <a:pt x="30" y="0"/>
                    <a:pt x="35" y="0"/>
                    <a:pt x="38" y="0"/>
                  </a:cubicBezTo>
                  <a:cubicBezTo>
                    <a:pt x="40" y="0"/>
                    <a:pt x="42" y="3"/>
                    <a:pt x="42" y="4"/>
                  </a:cubicBezTo>
                  <a:cubicBezTo>
                    <a:pt x="42" y="10"/>
                    <a:pt x="33" y="10"/>
                    <a:pt x="31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32"/>
                    <a:pt x="47" y="37"/>
                    <a:pt x="47" y="46"/>
                  </a:cubicBezTo>
                  <a:cubicBezTo>
                    <a:pt x="45" y="47"/>
                    <a:pt x="44" y="48"/>
                    <a:pt x="43" y="50"/>
                  </a:cubicBezTo>
                  <a:cubicBezTo>
                    <a:pt x="48" y="51"/>
                    <a:pt x="50" y="49"/>
                    <a:pt x="53" y="50"/>
                  </a:cubicBezTo>
                  <a:cubicBezTo>
                    <a:pt x="62" y="53"/>
                    <a:pt x="60" y="63"/>
                    <a:pt x="66" y="69"/>
                  </a:cubicBezTo>
                  <a:cubicBezTo>
                    <a:pt x="73" y="76"/>
                    <a:pt x="84" y="79"/>
                    <a:pt x="84" y="89"/>
                  </a:cubicBezTo>
                  <a:cubicBezTo>
                    <a:pt x="84" y="93"/>
                    <a:pt x="89" y="95"/>
                    <a:pt x="89" y="99"/>
                  </a:cubicBezTo>
                  <a:cubicBezTo>
                    <a:pt x="89" y="100"/>
                    <a:pt x="88" y="101"/>
                    <a:pt x="87" y="102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90" y="104"/>
                    <a:pt x="90" y="103"/>
                    <a:pt x="92" y="102"/>
                  </a:cubicBezTo>
                  <a:lnTo>
                    <a:pt x="90" y="1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98" name="išľiḍe"/>
            <p:cNvSpPr/>
            <p:nvPr/>
          </p:nvSpPr>
          <p:spPr bwMode="auto">
            <a:xfrm>
              <a:off x="5804805" y="2737085"/>
              <a:ext cx="57554" cy="3770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8"/>
                </a:cxn>
                <a:cxn ang="0">
                  <a:pos x="7" y="10"/>
                </a:cxn>
                <a:cxn ang="0">
                  <a:pos x="27" y="21"/>
                </a:cxn>
                <a:cxn ang="0">
                  <a:pos x="30" y="23"/>
                </a:cxn>
                <a:cxn ang="0">
                  <a:pos x="33" y="20"/>
                </a:cxn>
                <a:cxn ang="0">
                  <a:pos x="31" y="13"/>
                </a:cxn>
                <a:cxn ang="0">
                  <a:pos x="33" y="8"/>
                </a:cxn>
                <a:cxn ang="0">
                  <a:pos x="35" y="3"/>
                </a:cxn>
                <a:cxn ang="0">
                  <a:pos x="20" y="6"/>
                </a:cxn>
                <a:cxn ang="0">
                  <a:pos x="0" y="5"/>
                </a:cxn>
              </a:cxnLst>
              <a:rect l="0" t="0" r="r" b="b"/>
              <a:pathLst>
                <a:path w="35" h="23">
                  <a:moveTo>
                    <a:pt x="0" y="5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2" y="10"/>
                    <a:pt x="5" y="10"/>
                    <a:pt x="7" y="10"/>
                  </a:cubicBezTo>
                  <a:cubicBezTo>
                    <a:pt x="14" y="12"/>
                    <a:pt x="19" y="20"/>
                    <a:pt x="27" y="21"/>
                  </a:cubicBezTo>
                  <a:cubicBezTo>
                    <a:pt x="27" y="23"/>
                    <a:pt x="29" y="23"/>
                    <a:pt x="30" y="23"/>
                  </a:cubicBezTo>
                  <a:cubicBezTo>
                    <a:pt x="32" y="23"/>
                    <a:pt x="33" y="21"/>
                    <a:pt x="33" y="20"/>
                  </a:cubicBezTo>
                  <a:cubicBezTo>
                    <a:pt x="33" y="17"/>
                    <a:pt x="31" y="16"/>
                    <a:pt x="31" y="13"/>
                  </a:cubicBezTo>
                  <a:cubicBezTo>
                    <a:pt x="31" y="11"/>
                    <a:pt x="33" y="8"/>
                    <a:pt x="33" y="8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8" y="2"/>
                    <a:pt x="25" y="6"/>
                    <a:pt x="20" y="6"/>
                  </a:cubicBezTo>
                  <a:cubicBezTo>
                    <a:pt x="14" y="6"/>
                    <a:pt x="10" y="0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99" name="i$ļíḑe"/>
            <p:cNvSpPr/>
            <p:nvPr/>
          </p:nvSpPr>
          <p:spPr bwMode="auto">
            <a:xfrm>
              <a:off x="5723436" y="2621977"/>
              <a:ext cx="19846" cy="37709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10" y="0"/>
                </a:cxn>
                <a:cxn ang="0">
                  <a:pos x="12" y="5"/>
                </a:cxn>
                <a:cxn ang="0">
                  <a:pos x="8" y="23"/>
                </a:cxn>
                <a:cxn ang="0">
                  <a:pos x="0" y="6"/>
                </a:cxn>
                <a:cxn ang="0">
                  <a:pos x="3" y="5"/>
                </a:cxn>
              </a:cxnLst>
              <a:rect l="0" t="0" r="r" b="b"/>
              <a:pathLst>
                <a:path w="12" h="23">
                  <a:moveTo>
                    <a:pt x="3" y="5"/>
                  </a:moveTo>
                  <a:cubicBezTo>
                    <a:pt x="6" y="5"/>
                    <a:pt x="8" y="1"/>
                    <a:pt x="10" y="0"/>
                  </a:cubicBezTo>
                  <a:cubicBezTo>
                    <a:pt x="10" y="3"/>
                    <a:pt x="11" y="5"/>
                    <a:pt x="12" y="5"/>
                  </a:cubicBezTo>
                  <a:cubicBezTo>
                    <a:pt x="11" y="11"/>
                    <a:pt x="10" y="20"/>
                    <a:pt x="8" y="23"/>
                  </a:cubicBezTo>
                  <a:cubicBezTo>
                    <a:pt x="4" y="22"/>
                    <a:pt x="2" y="9"/>
                    <a:pt x="0" y="6"/>
                  </a:cubicBezTo>
                  <a:cubicBezTo>
                    <a:pt x="1" y="6"/>
                    <a:pt x="2" y="5"/>
                    <a:pt x="3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00" name="îšḻïďe"/>
            <p:cNvSpPr/>
            <p:nvPr/>
          </p:nvSpPr>
          <p:spPr bwMode="auto">
            <a:xfrm>
              <a:off x="5719467" y="2663655"/>
              <a:ext cx="31753" cy="55570"/>
            </a:xfrm>
            <a:custGeom>
              <a:avLst/>
              <a:gdLst/>
              <a:ahLst/>
              <a:cxnLst>
                <a:cxn ang="0">
                  <a:pos x="5" y="15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15" y="3"/>
                </a:cxn>
                <a:cxn ang="0">
                  <a:pos x="18" y="21"/>
                </a:cxn>
                <a:cxn ang="0">
                  <a:pos x="6" y="33"/>
                </a:cxn>
                <a:cxn ang="0">
                  <a:pos x="2" y="24"/>
                </a:cxn>
                <a:cxn ang="0">
                  <a:pos x="5" y="15"/>
                </a:cxn>
              </a:cxnLst>
              <a:rect l="0" t="0" r="r" b="b"/>
              <a:pathLst>
                <a:path w="19" h="33">
                  <a:moveTo>
                    <a:pt x="5" y="15"/>
                  </a:moveTo>
                  <a:cubicBezTo>
                    <a:pt x="5" y="12"/>
                    <a:pt x="1" y="9"/>
                    <a:pt x="0" y="6"/>
                  </a:cubicBezTo>
                  <a:cubicBezTo>
                    <a:pt x="5" y="4"/>
                    <a:pt x="5" y="0"/>
                    <a:pt x="9" y="0"/>
                  </a:cubicBezTo>
                  <a:cubicBezTo>
                    <a:pt x="13" y="0"/>
                    <a:pt x="14" y="3"/>
                    <a:pt x="15" y="3"/>
                  </a:cubicBezTo>
                  <a:cubicBezTo>
                    <a:pt x="19" y="10"/>
                    <a:pt x="18" y="14"/>
                    <a:pt x="18" y="21"/>
                  </a:cubicBezTo>
                  <a:cubicBezTo>
                    <a:pt x="18" y="27"/>
                    <a:pt x="10" y="33"/>
                    <a:pt x="6" y="33"/>
                  </a:cubicBezTo>
                  <a:cubicBezTo>
                    <a:pt x="2" y="33"/>
                    <a:pt x="2" y="27"/>
                    <a:pt x="2" y="24"/>
                  </a:cubicBezTo>
                  <a:cubicBezTo>
                    <a:pt x="2" y="20"/>
                    <a:pt x="5" y="18"/>
                    <a:pt x="5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01" name="ïṥlîḋé"/>
            <p:cNvSpPr/>
            <p:nvPr/>
          </p:nvSpPr>
          <p:spPr bwMode="auto">
            <a:xfrm>
              <a:off x="5600390" y="2697392"/>
              <a:ext cx="15877" cy="11907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6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9" y="5"/>
                </a:cxn>
              </a:cxnLst>
              <a:rect l="0" t="0" r="r" b="b"/>
              <a:pathLst>
                <a:path w="9" h="7">
                  <a:moveTo>
                    <a:pt x="9" y="5"/>
                  </a:moveTo>
                  <a:cubicBezTo>
                    <a:pt x="9" y="6"/>
                    <a:pt x="7" y="7"/>
                    <a:pt x="6" y="7"/>
                  </a:cubicBezTo>
                  <a:cubicBezTo>
                    <a:pt x="4" y="7"/>
                    <a:pt x="1" y="3"/>
                    <a:pt x="0" y="3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7" y="1"/>
                    <a:pt x="9" y="3"/>
                    <a:pt x="9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02" name="íSľiḋé"/>
            <p:cNvSpPr/>
            <p:nvPr/>
          </p:nvSpPr>
          <p:spPr bwMode="auto">
            <a:xfrm>
              <a:off x="5753205" y="2274669"/>
              <a:ext cx="19846" cy="23815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2" y="9"/>
                </a:cxn>
                <a:cxn ang="0">
                  <a:pos x="11" y="14"/>
                </a:cxn>
                <a:cxn ang="0">
                  <a:pos x="11" y="10"/>
                </a:cxn>
              </a:cxnLst>
              <a:rect l="0" t="0" r="r" b="b"/>
              <a:pathLst>
                <a:path w="12" h="14">
                  <a:moveTo>
                    <a:pt x="11" y="10"/>
                  </a:moveTo>
                  <a:cubicBezTo>
                    <a:pt x="5" y="10"/>
                    <a:pt x="0" y="9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12" y="5"/>
                    <a:pt x="12" y="9"/>
                  </a:cubicBezTo>
                  <a:cubicBezTo>
                    <a:pt x="12" y="13"/>
                    <a:pt x="11" y="12"/>
                    <a:pt x="11" y="14"/>
                  </a:cubicBezTo>
                  <a:cubicBezTo>
                    <a:pt x="11" y="13"/>
                    <a:pt x="11" y="12"/>
                    <a:pt x="11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03" name="íślíḋe"/>
            <p:cNvSpPr/>
            <p:nvPr/>
          </p:nvSpPr>
          <p:spPr bwMode="auto">
            <a:xfrm>
              <a:off x="5919913" y="2199254"/>
              <a:ext cx="19846" cy="2977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" y="17"/>
                </a:cxn>
                <a:cxn ang="0">
                  <a:pos x="1" y="11"/>
                </a:cxn>
                <a:cxn ang="0">
                  <a:pos x="11" y="0"/>
                </a:cxn>
                <a:cxn ang="0">
                  <a:pos x="8" y="6"/>
                </a:cxn>
              </a:cxnLst>
              <a:rect l="0" t="0" r="r" b="b"/>
              <a:pathLst>
                <a:path w="11" h="17">
                  <a:moveTo>
                    <a:pt x="8" y="6"/>
                  </a:moveTo>
                  <a:cubicBezTo>
                    <a:pt x="8" y="11"/>
                    <a:pt x="4" y="13"/>
                    <a:pt x="1" y="17"/>
                  </a:cubicBezTo>
                  <a:cubicBezTo>
                    <a:pt x="0" y="15"/>
                    <a:pt x="1" y="14"/>
                    <a:pt x="1" y="11"/>
                  </a:cubicBezTo>
                  <a:cubicBezTo>
                    <a:pt x="1" y="9"/>
                    <a:pt x="3" y="1"/>
                    <a:pt x="11" y="0"/>
                  </a:cubicBezTo>
                  <a:cubicBezTo>
                    <a:pt x="10" y="2"/>
                    <a:pt x="8" y="4"/>
                    <a:pt x="8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04" name="ïṥ1íḋé"/>
            <p:cNvSpPr/>
            <p:nvPr/>
          </p:nvSpPr>
          <p:spPr bwMode="auto">
            <a:xfrm>
              <a:off x="5997311" y="2163531"/>
              <a:ext cx="25801" cy="33739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2" y="16"/>
                </a:cxn>
                <a:cxn ang="0">
                  <a:pos x="5" y="20"/>
                </a:cxn>
                <a:cxn ang="0">
                  <a:pos x="0" y="13"/>
                </a:cxn>
                <a:cxn ang="0">
                  <a:pos x="10" y="10"/>
                </a:cxn>
                <a:cxn ang="0">
                  <a:pos x="7" y="5"/>
                </a:cxn>
                <a:cxn ang="0">
                  <a:pos x="11" y="0"/>
                </a:cxn>
                <a:cxn ang="0">
                  <a:pos x="16" y="5"/>
                </a:cxn>
                <a:cxn ang="0">
                  <a:pos x="12" y="10"/>
                </a:cxn>
              </a:cxnLst>
              <a:rect l="0" t="0" r="r" b="b"/>
              <a:pathLst>
                <a:path w="16" h="20">
                  <a:moveTo>
                    <a:pt x="12" y="10"/>
                  </a:moveTo>
                  <a:cubicBezTo>
                    <a:pt x="12" y="12"/>
                    <a:pt x="12" y="14"/>
                    <a:pt x="12" y="16"/>
                  </a:cubicBezTo>
                  <a:cubicBezTo>
                    <a:pt x="12" y="17"/>
                    <a:pt x="6" y="20"/>
                    <a:pt x="5" y="20"/>
                  </a:cubicBezTo>
                  <a:cubicBezTo>
                    <a:pt x="1" y="20"/>
                    <a:pt x="0" y="16"/>
                    <a:pt x="0" y="13"/>
                  </a:cubicBezTo>
                  <a:cubicBezTo>
                    <a:pt x="4" y="13"/>
                    <a:pt x="6" y="10"/>
                    <a:pt x="10" y="10"/>
                  </a:cubicBezTo>
                  <a:cubicBezTo>
                    <a:pt x="9" y="8"/>
                    <a:pt x="7" y="7"/>
                    <a:pt x="7" y="5"/>
                  </a:cubicBezTo>
                  <a:cubicBezTo>
                    <a:pt x="7" y="2"/>
                    <a:pt x="11" y="0"/>
                    <a:pt x="11" y="0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5" y="7"/>
                    <a:pt x="13" y="10"/>
                    <a:pt x="12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05" name="iŝlîḑé"/>
            <p:cNvSpPr/>
            <p:nvPr/>
          </p:nvSpPr>
          <p:spPr bwMode="auto">
            <a:xfrm>
              <a:off x="8273655" y="3582497"/>
              <a:ext cx="424706" cy="220290"/>
            </a:xfrm>
            <a:custGeom>
              <a:avLst/>
              <a:gdLst/>
              <a:ahLst/>
              <a:cxnLst>
                <a:cxn ang="0">
                  <a:pos x="128" y="28"/>
                </a:cxn>
                <a:cxn ang="0">
                  <a:pos x="160" y="39"/>
                </a:cxn>
                <a:cxn ang="0">
                  <a:pos x="173" y="45"/>
                </a:cxn>
                <a:cxn ang="0">
                  <a:pos x="179" y="49"/>
                </a:cxn>
                <a:cxn ang="0">
                  <a:pos x="203" y="71"/>
                </a:cxn>
                <a:cxn ang="0">
                  <a:pos x="217" y="78"/>
                </a:cxn>
                <a:cxn ang="0">
                  <a:pos x="208" y="85"/>
                </a:cxn>
                <a:cxn ang="0">
                  <a:pos x="217" y="96"/>
                </a:cxn>
                <a:cxn ang="0">
                  <a:pos x="224" y="108"/>
                </a:cxn>
                <a:cxn ang="0">
                  <a:pos x="233" y="113"/>
                </a:cxn>
                <a:cxn ang="0">
                  <a:pos x="237" y="118"/>
                </a:cxn>
                <a:cxn ang="0">
                  <a:pos x="242" y="119"/>
                </a:cxn>
                <a:cxn ang="0">
                  <a:pos x="247" y="124"/>
                </a:cxn>
                <a:cxn ang="0">
                  <a:pos x="255" y="126"/>
                </a:cxn>
                <a:cxn ang="0">
                  <a:pos x="250" y="133"/>
                </a:cxn>
                <a:cxn ang="0">
                  <a:pos x="247" y="133"/>
                </a:cxn>
                <a:cxn ang="0">
                  <a:pos x="239" y="127"/>
                </a:cxn>
                <a:cxn ang="0">
                  <a:pos x="227" y="127"/>
                </a:cxn>
                <a:cxn ang="0">
                  <a:pos x="210" y="116"/>
                </a:cxn>
                <a:cxn ang="0">
                  <a:pos x="206" y="113"/>
                </a:cxn>
                <a:cxn ang="0">
                  <a:pos x="175" y="92"/>
                </a:cxn>
                <a:cxn ang="0">
                  <a:pos x="158" y="103"/>
                </a:cxn>
                <a:cxn ang="0">
                  <a:pos x="156" y="113"/>
                </a:cxn>
                <a:cxn ang="0">
                  <a:pos x="139" y="113"/>
                </a:cxn>
                <a:cxn ang="0">
                  <a:pos x="113" y="100"/>
                </a:cxn>
                <a:cxn ang="0">
                  <a:pos x="107" y="102"/>
                </a:cxn>
                <a:cxn ang="0">
                  <a:pos x="98" y="102"/>
                </a:cxn>
                <a:cxn ang="0">
                  <a:pos x="90" y="99"/>
                </a:cxn>
                <a:cxn ang="0">
                  <a:pos x="101" y="90"/>
                </a:cxn>
                <a:cxn ang="0">
                  <a:pos x="96" y="71"/>
                </a:cxn>
                <a:cxn ang="0">
                  <a:pos x="77" y="59"/>
                </a:cxn>
                <a:cxn ang="0">
                  <a:pos x="53" y="54"/>
                </a:cxn>
                <a:cxn ang="0">
                  <a:pos x="37" y="45"/>
                </a:cxn>
                <a:cxn ang="0">
                  <a:pos x="37" y="41"/>
                </a:cxn>
                <a:cxn ang="0">
                  <a:pos x="30" y="49"/>
                </a:cxn>
                <a:cxn ang="0">
                  <a:pos x="26" y="48"/>
                </a:cxn>
                <a:cxn ang="0">
                  <a:pos x="24" y="38"/>
                </a:cxn>
                <a:cxn ang="0">
                  <a:pos x="16" y="33"/>
                </a:cxn>
                <a:cxn ang="0">
                  <a:pos x="38" y="25"/>
                </a:cxn>
                <a:cxn ang="0">
                  <a:pos x="35" y="25"/>
                </a:cxn>
                <a:cxn ang="0">
                  <a:pos x="23" y="27"/>
                </a:cxn>
                <a:cxn ang="0">
                  <a:pos x="16" y="26"/>
                </a:cxn>
                <a:cxn ang="0">
                  <a:pos x="14" y="22"/>
                </a:cxn>
                <a:cxn ang="0">
                  <a:pos x="0" y="12"/>
                </a:cxn>
                <a:cxn ang="0">
                  <a:pos x="6" y="8"/>
                </a:cxn>
                <a:cxn ang="0">
                  <a:pos x="23" y="0"/>
                </a:cxn>
                <a:cxn ang="0">
                  <a:pos x="44" y="9"/>
                </a:cxn>
                <a:cxn ang="0">
                  <a:pos x="44" y="25"/>
                </a:cxn>
                <a:cxn ang="0">
                  <a:pos x="50" y="29"/>
                </a:cxn>
                <a:cxn ang="0">
                  <a:pos x="59" y="38"/>
                </a:cxn>
                <a:cxn ang="0">
                  <a:pos x="67" y="30"/>
                </a:cxn>
                <a:cxn ang="0">
                  <a:pos x="78" y="25"/>
                </a:cxn>
                <a:cxn ang="0">
                  <a:pos x="92" y="14"/>
                </a:cxn>
                <a:cxn ang="0">
                  <a:pos x="98" y="17"/>
                </a:cxn>
                <a:cxn ang="0">
                  <a:pos x="109" y="25"/>
                </a:cxn>
                <a:cxn ang="0">
                  <a:pos x="121" y="25"/>
                </a:cxn>
                <a:cxn ang="0">
                  <a:pos x="130" y="29"/>
                </a:cxn>
                <a:cxn ang="0">
                  <a:pos x="130" y="30"/>
                </a:cxn>
                <a:cxn ang="0">
                  <a:pos x="128" y="28"/>
                </a:cxn>
              </a:cxnLst>
              <a:rect l="0" t="0" r="r" b="b"/>
              <a:pathLst>
                <a:path w="255" h="133">
                  <a:moveTo>
                    <a:pt x="128" y="28"/>
                  </a:moveTo>
                  <a:cubicBezTo>
                    <a:pt x="133" y="33"/>
                    <a:pt x="149" y="39"/>
                    <a:pt x="160" y="39"/>
                  </a:cubicBezTo>
                  <a:cubicBezTo>
                    <a:pt x="165" y="39"/>
                    <a:pt x="168" y="45"/>
                    <a:pt x="173" y="45"/>
                  </a:cubicBezTo>
                  <a:cubicBezTo>
                    <a:pt x="173" y="48"/>
                    <a:pt x="176" y="49"/>
                    <a:pt x="179" y="49"/>
                  </a:cubicBezTo>
                  <a:cubicBezTo>
                    <a:pt x="193" y="54"/>
                    <a:pt x="192" y="66"/>
                    <a:pt x="203" y="71"/>
                  </a:cubicBezTo>
                  <a:cubicBezTo>
                    <a:pt x="207" y="73"/>
                    <a:pt x="217" y="68"/>
                    <a:pt x="217" y="78"/>
                  </a:cubicBezTo>
                  <a:cubicBezTo>
                    <a:pt x="217" y="83"/>
                    <a:pt x="208" y="81"/>
                    <a:pt x="208" y="85"/>
                  </a:cubicBezTo>
                  <a:cubicBezTo>
                    <a:pt x="208" y="87"/>
                    <a:pt x="216" y="95"/>
                    <a:pt x="217" y="96"/>
                  </a:cubicBezTo>
                  <a:cubicBezTo>
                    <a:pt x="221" y="100"/>
                    <a:pt x="220" y="103"/>
                    <a:pt x="224" y="108"/>
                  </a:cubicBezTo>
                  <a:cubicBezTo>
                    <a:pt x="225" y="111"/>
                    <a:pt x="230" y="113"/>
                    <a:pt x="233" y="113"/>
                  </a:cubicBezTo>
                  <a:cubicBezTo>
                    <a:pt x="235" y="113"/>
                    <a:pt x="236" y="116"/>
                    <a:pt x="237" y="118"/>
                  </a:cubicBezTo>
                  <a:cubicBezTo>
                    <a:pt x="238" y="120"/>
                    <a:pt x="240" y="118"/>
                    <a:pt x="242" y="119"/>
                  </a:cubicBezTo>
                  <a:cubicBezTo>
                    <a:pt x="245" y="119"/>
                    <a:pt x="246" y="122"/>
                    <a:pt x="247" y="124"/>
                  </a:cubicBezTo>
                  <a:cubicBezTo>
                    <a:pt x="247" y="126"/>
                    <a:pt x="254" y="125"/>
                    <a:pt x="255" y="126"/>
                  </a:cubicBezTo>
                  <a:cubicBezTo>
                    <a:pt x="253" y="127"/>
                    <a:pt x="250" y="130"/>
                    <a:pt x="250" y="133"/>
                  </a:cubicBezTo>
                  <a:cubicBezTo>
                    <a:pt x="249" y="133"/>
                    <a:pt x="248" y="133"/>
                    <a:pt x="247" y="133"/>
                  </a:cubicBezTo>
                  <a:cubicBezTo>
                    <a:pt x="246" y="133"/>
                    <a:pt x="240" y="128"/>
                    <a:pt x="239" y="127"/>
                  </a:cubicBezTo>
                  <a:cubicBezTo>
                    <a:pt x="227" y="127"/>
                    <a:pt x="227" y="127"/>
                    <a:pt x="227" y="127"/>
                  </a:cubicBezTo>
                  <a:cubicBezTo>
                    <a:pt x="221" y="126"/>
                    <a:pt x="210" y="121"/>
                    <a:pt x="210" y="116"/>
                  </a:cubicBezTo>
                  <a:cubicBezTo>
                    <a:pt x="210" y="115"/>
                    <a:pt x="207" y="114"/>
                    <a:pt x="206" y="113"/>
                  </a:cubicBezTo>
                  <a:cubicBezTo>
                    <a:pt x="197" y="104"/>
                    <a:pt x="189" y="92"/>
                    <a:pt x="175" y="92"/>
                  </a:cubicBezTo>
                  <a:cubicBezTo>
                    <a:pt x="164" y="92"/>
                    <a:pt x="165" y="100"/>
                    <a:pt x="158" y="103"/>
                  </a:cubicBezTo>
                  <a:cubicBezTo>
                    <a:pt x="160" y="108"/>
                    <a:pt x="156" y="110"/>
                    <a:pt x="156" y="113"/>
                  </a:cubicBezTo>
                  <a:cubicBezTo>
                    <a:pt x="146" y="113"/>
                    <a:pt x="144" y="113"/>
                    <a:pt x="139" y="113"/>
                  </a:cubicBezTo>
                  <a:cubicBezTo>
                    <a:pt x="128" y="113"/>
                    <a:pt x="125" y="100"/>
                    <a:pt x="113" y="100"/>
                  </a:cubicBezTo>
                  <a:cubicBezTo>
                    <a:pt x="112" y="100"/>
                    <a:pt x="107" y="100"/>
                    <a:pt x="107" y="102"/>
                  </a:cubicBezTo>
                  <a:cubicBezTo>
                    <a:pt x="98" y="102"/>
                    <a:pt x="98" y="102"/>
                    <a:pt x="98" y="102"/>
                  </a:cubicBezTo>
                  <a:cubicBezTo>
                    <a:pt x="94" y="102"/>
                    <a:pt x="90" y="102"/>
                    <a:pt x="90" y="99"/>
                  </a:cubicBezTo>
                  <a:cubicBezTo>
                    <a:pt x="90" y="93"/>
                    <a:pt x="99" y="91"/>
                    <a:pt x="101" y="90"/>
                  </a:cubicBezTo>
                  <a:cubicBezTo>
                    <a:pt x="95" y="84"/>
                    <a:pt x="98" y="78"/>
                    <a:pt x="96" y="71"/>
                  </a:cubicBezTo>
                  <a:cubicBezTo>
                    <a:pt x="94" y="66"/>
                    <a:pt x="82" y="61"/>
                    <a:pt x="77" y="59"/>
                  </a:cubicBezTo>
                  <a:cubicBezTo>
                    <a:pt x="72" y="56"/>
                    <a:pt x="60" y="54"/>
                    <a:pt x="53" y="54"/>
                  </a:cubicBezTo>
                  <a:cubicBezTo>
                    <a:pt x="47" y="54"/>
                    <a:pt x="44" y="43"/>
                    <a:pt x="37" y="45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6" y="44"/>
                    <a:pt x="34" y="49"/>
                    <a:pt x="30" y="49"/>
                  </a:cubicBezTo>
                  <a:cubicBezTo>
                    <a:pt x="29" y="49"/>
                    <a:pt x="26" y="49"/>
                    <a:pt x="26" y="48"/>
                  </a:cubicBezTo>
                  <a:cubicBezTo>
                    <a:pt x="24" y="43"/>
                    <a:pt x="26" y="41"/>
                    <a:pt x="24" y="38"/>
                  </a:cubicBezTo>
                  <a:cubicBezTo>
                    <a:pt x="22" y="34"/>
                    <a:pt x="17" y="36"/>
                    <a:pt x="16" y="33"/>
                  </a:cubicBezTo>
                  <a:cubicBezTo>
                    <a:pt x="22" y="29"/>
                    <a:pt x="35" y="30"/>
                    <a:pt x="38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0" y="26"/>
                    <a:pt x="27" y="27"/>
                    <a:pt x="23" y="27"/>
                  </a:cubicBezTo>
                  <a:cubicBezTo>
                    <a:pt x="20" y="27"/>
                    <a:pt x="19" y="26"/>
                    <a:pt x="16" y="26"/>
                  </a:cubicBezTo>
                  <a:cubicBezTo>
                    <a:pt x="15" y="25"/>
                    <a:pt x="14" y="23"/>
                    <a:pt x="14" y="22"/>
                  </a:cubicBezTo>
                  <a:cubicBezTo>
                    <a:pt x="11" y="15"/>
                    <a:pt x="0" y="18"/>
                    <a:pt x="0" y="12"/>
                  </a:cubicBezTo>
                  <a:cubicBezTo>
                    <a:pt x="0" y="9"/>
                    <a:pt x="4" y="8"/>
                    <a:pt x="6" y="8"/>
                  </a:cubicBezTo>
                  <a:cubicBezTo>
                    <a:pt x="12" y="8"/>
                    <a:pt x="15" y="0"/>
                    <a:pt x="23" y="0"/>
                  </a:cubicBezTo>
                  <a:cubicBezTo>
                    <a:pt x="30" y="0"/>
                    <a:pt x="36" y="7"/>
                    <a:pt x="44" y="9"/>
                  </a:cubicBezTo>
                  <a:cubicBezTo>
                    <a:pt x="44" y="15"/>
                    <a:pt x="44" y="22"/>
                    <a:pt x="44" y="25"/>
                  </a:cubicBezTo>
                  <a:cubicBezTo>
                    <a:pt x="44" y="27"/>
                    <a:pt x="46" y="29"/>
                    <a:pt x="50" y="29"/>
                  </a:cubicBezTo>
                  <a:cubicBezTo>
                    <a:pt x="50" y="31"/>
                    <a:pt x="56" y="38"/>
                    <a:pt x="59" y="38"/>
                  </a:cubicBezTo>
                  <a:cubicBezTo>
                    <a:pt x="62" y="38"/>
                    <a:pt x="66" y="31"/>
                    <a:pt x="67" y="30"/>
                  </a:cubicBezTo>
                  <a:cubicBezTo>
                    <a:pt x="71" y="27"/>
                    <a:pt x="71" y="26"/>
                    <a:pt x="78" y="25"/>
                  </a:cubicBezTo>
                  <a:cubicBezTo>
                    <a:pt x="82" y="23"/>
                    <a:pt x="87" y="15"/>
                    <a:pt x="92" y="14"/>
                  </a:cubicBezTo>
                  <a:cubicBezTo>
                    <a:pt x="93" y="17"/>
                    <a:pt x="96" y="16"/>
                    <a:pt x="98" y="17"/>
                  </a:cubicBezTo>
                  <a:cubicBezTo>
                    <a:pt x="103" y="18"/>
                    <a:pt x="106" y="24"/>
                    <a:pt x="109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3" y="27"/>
                    <a:pt x="128" y="29"/>
                    <a:pt x="130" y="29"/>
                  </a:cubicBezTo>
                  <a:cubicBezTo>
                    <a:pt x="130" y="30"/>
                    <a:pt x="130" y="30"/>
                    <a:pt x="130" y="30"/>
                  </a:cubicBezTo>
                  <a:lnTo>
                    <a:pt x="128" y="2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06" name="îṥ1ïḍè"/>
            <p:cNvSpPr/>
            <p:nvPr/>
          </p:nvSpPr>
          <p:spPr bwMode="auto">
            <a:xfrm>
              <a:off x="8343116" y="3693634"/>
              <a:ext cx="13893" cy="3175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9"/>
                </a:cxn>
                <a:cxn ang="0">
                  <a:pos x="0" y="15"/>
                </a:cxn>
                <a:cxn ang="0">
                  <a:pos x="4" y="8"/>
                </a:cxn>
                <a:cxn ang="0">
                  <a:pos x="7" y="0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7" y="4"/>
                    <a:pt x="8" y="2"/>
                    <a:pt x="8" y="5"/>
                  </a:cubicBezTo>
                  <a:cubicBezTo>
                    <a:pt x="8" y="8"/>
                    <a:pt x="7" y="9"/>
                    <a:pt x="5" y="9"/>
                  </a:cubicBezTo>
                  <a:cubicBezTo>
                    <a:pt x="5" y="14"/>
                    <a:pt x="6" y="19"/>
                    <a:pt x="2" y="19"/>
                  </a:cubicBezTo>
                  <a:cubicBezTo>
                    <a:pt x="1" y="19"/>
                    <a:pt x="0" y="16"/>
                    <a:pt x="0" y="15"/>
                  </a:cubicBezTo>
                  <a:cubicBezTo>
                    <a:pt x="0" y="11"/>
                    <a:pt x="4" y="10"/>
                    <a:pt x="4" y="8"/>
                  </a:cubicBezTo>
                  <a:cubicBezTo>
                    <a:pt x="4" y="4"/>
                    <a:pt x="3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07" name="íṥļïḓè"/>
            <p:cNvSpPr/>
            <p:nvPr/>
          </p:nvSpPr>
          <p:spPr bwMode="auto">
            <a:xfrm>
              <a:off x="8648746" y="3663866"/>
              <a:ext cx="81369" cy="47630"/>
            </a:xfrm>
            <a:custGeom>
              <a:avLst/>
              <a:gdLst/>
              <a:ahLst/>
              <a:cxnLst>
                <a:cxn ang="0">
                  <a:pos x="13" y="27"/>
                </a:cxn>
                <a:cxn ang="0">
                  <a:pos x="0" y="18"/>
                </a:cxn>
                <a:cxn ang="0">
                  <a:pos x="13" y="18"/>
                </a:cxn>
                <a:cxn ang="0">
                  <a:pos x="18" y="17"/>
                </a:cxn>
                <a:cxn ang="0">
                  <a:pos x="35" y="13"/>
                </a:cxn>
                <a:cxn ang="0">
                  <a:pos x="45" y="0"/>
                </a:cxn>
                <a:cxn ang="0">
                  <a:pos x="49" y="7"/>
                </a:cxn>
                <a:cxn ang="0">
                  <a:pos x="40" y="22"/>
                </a:cxn>
                <a:cxn ang="0">
                  <a:pos x="19" y="29"/>
                </a:cxn>
                <a:cxn ang="0">
                  <a:pos x="11" y="25"/>
                </a:cxn>
                <a:cxn ang="0">
                  <a:pos x="13" y="27"/>
                </a:cxn>
              </a:cxnLst>
              <a:rect l="0" t="0" r="r" b="b"/>
              <a:pathLst>
                <a:path w="49" h="29">
                  <a:moveTo>
                    <a:pt x="13" y="27"/>
                  </a:moveTo>
                  <a:cubicBezTo>
                    <a:pt x="9" y="22"/>
                    <a:pt x="1" y="24"/>
                    <a:pt x="0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8" y="17"/>
                    <a:pt x="18" y="17"/>
                  </a:cubicBezTo>
                  <a:cubicBezTo>
                    <a:pt x="25" y="14"/>
                    <a:pt x="31" y="15"/>
                    <a:pt x="35" y="13"/>
                  </a:cubicBezTo>
                  <a:cubicBezTo>
                    <a:pt x="41" y="10"/>
                    <a:pt x="39" y="0"/>
                    <a:pt x="45" y="0"/>
                  </a:cubicBezTo>
                  <a:cubicBezTo>
                    <a:pt x="48" y="0"/>
                    <a:pt x="49" y="4"/>
                    <a:pt x="49" y="7"/>
                  </a:cubicBezTo>
                  <a:cubicBezTo>
                    <a:pt x="49" y="16"/>
                    <a:pt x="40" y="14"/>
                    <a:pt x="40" y="22"/>
                  </a:cubicBezTo>
                  <a:cubicBezTo>
                    <a:pt x="32" y="24"/>
                    <a:pt x="28" y="29"/>
                    <a:pt x="19" y="29"/>
                  </a:cubicBezTo>
                  <a:cubicBezTo>
                    <a:pt x="17" y="29"/>
                    <a:pt x="11" y="26"/>
                    <a:pt x="11" y="25"/>
                  </a:cubicBezTo>
                  <a:lnTo>
                    <a:pt x="13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08" name="ïsḻiḋe"/>
            <p:cNvSpPr/>
            <p:nvPr/>
          </p:nvSpPr>
          <p:spPr bwMode="auto">
            <a:xfrm>
              <a:off x="8704315" y="3630127"/>
              <a:ext cx="43662" cy="43661"/>
            </a:xfrm>
            <a:custGeom>
              <a:avLst/>
              <a:gdLst/>
              <a:ahLst/>
              <a:cxnLst>
                <a:cxn ang="0">
                  <a:pos x="23" y="25"/>
                </a:cxn>
                <a:cxn ang="0">
                  <a:pos x="19" y="17"/>
                </a:cxn>
                <a:cxn ang="0">
                  <a:pos x="8" y="6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6" y="22"/>
                </a:cxn>
                <a:cxn ang="0">
                  <a:pos x="26" y="25"/>
                </a:cxn>
                <a:cxn ang="0">
                  <a:pos x="23" y="25"/>
                </a:cxn>
              </a:cxnLst>
              <a:rect l="0" t="0" r="r" b="b"/>
              <a:pathLst>
                <a:path w="26" h="26">
                  <a:moveTo>
                    <a:pt x="23" y="25"/>
                  </a:moveTo>
                  <a:cubicBezTo>
                    <a:pt x="18" y="24"/>
                    <a:pt x="18" y="21"/>
                    <a:pt x="19" y="17"/>
                  </a:cubicBezTo>
                  <a:cubicBezTo>
                    <a:pt x="13" y="14"/>
                    <a:pt x="14" y="9"/>
                    <a:pt x="8" y="6"/>
                  </a:cubicBezTo>
                  <a:cubicBezTo>
                    <a:pt x="5" y="4"/>
                    <a:pt x="2" y="4"/>
                    <a:pt x="0" y="0"/>
                  </a:cubicBezTo>
                  <a:cubicBezTo>
                    <a:pt x="9" y="3"/>
                    <a:pt x="13" y="8"/>
                    <a:pt x="18" y="13"/>
                  </a:cubicBezTo>
                  <a:cubicBezTo>
                    <a:pt x="21" y="17"/>
                    <a:pt x="26" y="16"/>
                    <a:pt x="26" y="22"/>
                  </a:cubicBezTo>
                  <a:cubicBezTo>
                    <a:pt x="26" y="23"/>
                    <a:pt x="26" y="24"/>
                    <a:pt x="26" y="25"/>
                  </a:cubicBezTo>
                  <a:cubicBezTo>
                    <a:pt x="25" y="25"/>
                    <a:pt x="24" y="26"/>
                    <a:pt x="23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09" name="ïsļïḋè"/>
            <p:cNvSpPr/>
            <p:nvPr/>
          </p:nvSpPr>
          <p:spPr bwMode="auto">
            <a:xfrm>
              <a:off x="8779730" y="3691650"/>
              <a:ext cx="21831" cy="25801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1" y="0"/>
                </a:cxn>
                <a:cxn ang="0">
                  <a:pos x="13" y="12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7" y="9"/>
                </a:cxn>
              </a:cxnLst>
              <a:rect l="0" t="0" r="r" b="b"/>
              <a:pathLst>
                <a:path w="13" h="16">
                  <a:moveTo>
                    <a:pt x="7" y="9"/>
                  </a:moveTo>
                  <a:cubicBezTo>
                    <a:pt x="2" y="9"/>
                    <a:pt x="0" y="4"/>
                    <a:pt x="1" y="0"/>
                  </a:cubicBezTo>
                  <a:cubicBezTo>
                    <a:pt x="4" y="1"/>
                    <a:pt x="13" y="11"/>
                    <a:pt x="13" y="12"/>
                  </a:cubicBezTo>
                  <a:cubicBezTo>
                    <a:pt x="13" y="14"/>
                    <a:pt x="11" y="16"/>
                    <a:pt x="10" y="16"/>
                  </a:cubicBezTo>
                  <a:cubicBezTo>
                    <a:pt x="9" y="16"/>
                    <a:pt x="7" y="14"/>
                    <a:pt x="7" y="13"/>
                  </a:cubicBezTo>
                  <a:cubicBezTo>
                    <a:pt x="7" y="12"/>
                    <a:pt x="7" y="11"/>
                    <a:pt x="7" y="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10" name="iṩlîḍé"/>
            <p:cNvSpPr/>
            <p:nvPr/>
          </p:nvSpPr>
          <p:spPr bwMode="auto">
            <a:xfrm>
              <a:off x="8922621" y="3790880"/>
              <a:ext cx="11907" cy="13893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7" y="9"/>
                </a:cxn>
                <a:cxn ang="0">
                  <a:pos x="0" y="0"/>
                </a:cxn>
                <a:cxn ang="0">
                  <a:pos x="7" y="6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cubicBezTo>
                    <a:pt x="7" y="7"/>
                    <a:pt x="7" y="8"/>
                    <a:pt x="7" y="9"/>
                  </a:cubicBezTo>
                  <a:cubicBezTo>
                    <a:pt x="3" y="9"/>
                    <a:pt x="0" y="2"/>
                    <a:pt x="0" y="0"/>
                  </a:cubicBezTo>
                  <a:cubicBezTo>
                    <a:pt x="4" y="2"/>
                    <a:pt x="7" y="3"/>
                    <a:pt x="7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11" name="íṧľîḍé"/>
            <p:cNvSpPr/>
            <p:nvPr/>
          </p:nvSpPr>
          <p:spPr bwMode="auto">
            <a:xfrm>
              <a:off x="8890867" y="3778973"/>
              <a:ext cx="25801" cy="11907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2" y="7"/>
                </a:cxn>
                <a:cxn ang="0">
                  <a:pos x="0" y="0"/>
                </a:cxn>
                <a:cxn ang="0">
                  <a:pos x="15" y="6"/>
                </a:cxn>
              </a:cxnLst>
              <a:rect l="0" t="0" r="r" b="b"/>
              <a:pathLst>
                <a:path w="15" h="7">
                  <a:moveTo>
                    <a:pt x="15" y="6"/>
                  </a:moveTo>
                  <a:cubicBezTo>
                    <a:pt x="14" y="6"/>
                    <a:pt x="13" y="7"/>
                    <a:pt x="12" y="7"/>
                  </a:cubicBezTo>
                  <a:cubicBezTo>
                    <a:pt x="7" y="7"/>
                    <a:pt x="0" y="5"/>
                    <a:pt x="0" y="0"/>
                  </a:cubicBezTo>
                  <a:cubicBezTo>
                    <a:pt x="7" y="0"/>
                    <a:pt x="11" y="1"/>
                    <a:pt x="15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12" name="íśḻïdé"/>
            <p:cNvSpPr/>
            <p:nvPr/>
          </p:nvSpPr>
          <p:spPr bwMode="auto">
            <a:xfrm>
              <a:off x="8894837" y="3749203"/>
              <a:ext cx="21831" cy="23815"/>
            </a:xfrm>
            <a:custGeom>
              <a:avLst/>
              <a:gdLst/>
              <a:ahLst/>
              <a:cxnLst>
                <a:cxn ang="0">
                  <a:pos x="13" y="14"/>
                </a:cxn>
                <a:cxn ang="0">
                  <a:pos x="0" y="0"/>
                </a:cxn>
                <a:cxn ang="0">
                  <a:pos x="13" y="14"/>
                </a:cxn>
              </a:cxnLst>
              <a:rect l="0" t="0" r="r" b="b"/>
              <a:pathLst>
                <a:path w="13" h="14">
                  <a:moveTo>
                    <a:pt x="13" y="14"/>
                  </a:moveTo>
                  <a:cubicBezTo>
                    <a:pt x="9" y="14"/>
                    <a:pt x="1" y="3"/>
                    <a:pt x="0" y="0"/>
                  </a:cubicBezTo>
                  <a:cubicBezTo>
                    <a:pt x="6" y="3"/>
                    <a:pt x="11" y="7"/>
                    <a:pt x="13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13" name="îşḷîḓe"/>
            <p:cNvSpPr/>
            <p:nvPr/>
          </p:nvSpPr>
          <p:spPr bwMode="auto">
            <a:xfrm>
              <a:off x="8849191" y="3731342"/>
              <a:ext cx="29770" cy="1786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7" y="9"/>
                </a:cxn>
                <a:cxn ang="0">
                  <a:pos x="14" y="1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17" h="10">
                  <a:moveTo>
                    <a:pt x="2" y="0"/>
                  </a:moveTo>
                  <a:cubicBezTo>
                    <a:pt x="6" y="2"/>
                    <a:pt x="15" y="5"/>
                    <a:pt x="17" y="9"/>
                  </a:cubicBezTo>
                  <a:cubicBezTo>
                    <a:pt x="17" y="9"/>
                    <a:pt x="15" y="10"/>
                    <a:pt x="14" y="10"/>
                  </a:cubicBezTo>
                  <a:cubicBezTo>
                    <a:pt x="10" y="10"/>
                    <a:pt x="0" y="6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14" name="îsľiḑé"/>
            <p:cNvSpPr/>
            <p:nvPr/>
          </p:nvSpPr>
          <p:spPr bwMode="auto">
            <a:xfrm>
              <a:off x="8817438" y="3713480"/>
              <a:ext cx="17862" cy="99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6"/>
                </a:cxn>
                <a:cxn ang="0">
                  <a:pos x="7" y="6"/>
                </a:cxn>
                <a:cxn ang="0">
                  <a:pos x="0" y="2"/>
                </a:cxn>
                <a:cxn ang="0">
                  <a:pos x="3" y="1"/>
                </a:cxn>
                <a:cxn ang="0">
                  <a:pos x="0" y="0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5" y="3"/>
                    <a:pt x="8" y="2"/>
                    <a:pt x="11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3" y="2"/>
                    <a:pt x="3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15" name="išľïďê"/>
            <p:cNvSpPr/>
            <p:nvPr/>
          </p:nvSpPr>
          <p:spPr bwMode="auto">
            <a:xfrm>
              <a:off x="8565392" y="4475565"/>
              <a:ext cx="79384" cy="81369"/>
            </a:xfrm>
            <a:custGeom>
              <a:avLst/>
              <a:gdLst/>
              <a:ahLst/>
              <a:cxnLst>
                <a:cxn ang="0">
                  <a:pos x="24" y="7"/>
                </a:cxn>
                <a:cxn ang="0">
                  <a:pos x="43" y="3"/>
                </a:cxn>
                <a:cxn ang="0">
                  <a:pos x="48" y="16"/>
                </a:cxn>
                <a:cxn ang="0">
                  <a:pos x="27" y="49"/>
                </a:cxn>
                <a:cxn ang="0">
                  <a:pos x="0" y="7"/>
                </a:cxn>
                <a:cxn ang="0">
                  <a:pos x="24" y="7"/>
                </a:cxn>
              </a:cxnLst>
              <a:rect l="0" t="0" r="r" b="b"/>
              <a:pathLst>
                <a:path w="48" h="49">
                  <a:moveTo>
                    <a:pt x="24" y="7"/>
                  </a:moveTo>
                  <a:cubicBezTo>
                    <a:pt x="30" y="7"/>
                    <a:pt x="37" y="5"/>
                    <a:pt x="43" y="3"/>
                  </a:cubicBezTo>
                  <a:cubicBezTo>
                    <a:pt x="45" y="8"/>
                    <a:pt x="48" y="11"/>
                    <a:pt x="48" y="16"/>
                  </a:cubicBezTo>
                  <a:cubicBezTo>
                    <a:pt x="48" y="26"/>
                    <a:pt x="36" y="49"/>
                    <a:pt x="27" y="49"/>
                  </a:cubicBezTo>
                  <a:cubicBezTo>
                    <a:pt x="14" y="49"/>
                    <a:pt x="0" y="16"/>
                    <a:pt x="0" y="7"/>
                  </a:cubicBezTo>
                  <a:cubicBezTo>
                    <a:pt x="0" y="0"/>
                    <a:pt x="24" y="7"/>
                    <a:pt x="24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16" name="ïṣ1ïḍê"/>
            <p:cNvSpPr/>
            <p:nvPr/>
          </p:nvSpPr>
          <p:spPr bwMode="auto">
            <a:xfrm>
              <a:off x="7908488" y="3804772"/>
              <a:ext cx="845442" cy="637056"/>
            </a:xfrm>
            <a:custGeom>
              <a:avLst/>
              <a:gdLst/>
              <a:ahLst/>
              <a:cxnLst>
                <a:cxn ang="0">
                  <a:pos x="508" y="232"/>
                </a:cxn>
                <a:cxn ang="0">
                  <a:pos x="501" y="272"/>
                </a:cxn>
                <a:cxn ang="0">
                  <a:pos x="478" y="312"/>
                </a:cxn>
                <a:cxn ang="0">
                  <a:pos x="465" y="351"/>
                </a:cxn>
                <a:cxn ang="0">
                  <a:pos x="398" y="370"/>
                </a:cxn>
                <a:cxn ang="0">
                  <a:pos x="335" y="350"/>
                </a:cxn>
                <a:cxn ang="0">
                  <a:pos x="329" y="330"/>
                </a:cxn>
                <a:cxn ang="0">
                  <a:pos x="314" y="333"/>
                </a:cxn>
                <a:cxn ang="0">
                  <a:pos x="313" y="315"/>
                </a:cxn>
                <a:cxn ang="0">
                  <a:pos x="301" y="329"/>
                </a:cxn>
                <a:cxn ang="0">
                  <a:pos x="310" y="292"/>
                </a:cxn>
                <a:cxn ang="0">
                  <a:pos x="278" y="315"/>
                </a:cxn>
                <a:cxn ang="0">
                  <a:pos x="214" y="276"/>
                </a:cxn>
                <a:cxn ang="0">
                  <a:pos x="131" y="308"/>
                </a:cxn>
                <a:cxn ang="0">
                  <a:pos x="93" y="311"/>
                </a:cxn>
                <a:cxn ang="0">
                  <a:pos x="22" y="310"/>
                </a:cxn>
                <a:cxn ang="0">
                  <a:pos x="23" y="262"/>
                </a:cxn>
                <a:cxn ang="0">
                  <a:pos x="2" y="204"/>
                </a:cxn>
                <a:cxn ang="0">
                  <a:pos x="9" y="204"/>
                </a:cxn>
                <a:cxn ang="0">
                  <a:pos x="3" y="176"/>
                </a:cxn>
                <a:cxn ang="0">
                  <a:pos x="8" y="145"/>
                </a:cxn>
                <a:cxn ang="0">
                  <a:pos x="32" y="132"/>
                </a:cxn>
                <a:cxn ang="0">
                  <a:pos x="114" y="95"/>
                </a:cxn>
                <a:cxn ang="0">
                  <a:pos x="119" y="76"/>
                </a:cxn>
                <a:cxn ang="0">
                  <a:pos x="131" y="71"/>
                </a:cxn>
                <a:cxn ang="0">
                  <a:pos x="150" y="50"/>
                </a:cxn>
                <a:cxn ang="0">
                  <a:pos x="187" y="58"/>
                </a:cxn>
                <a:cxn ang="0">
                  <a:pos x="203" y="56"/>
                </a:cxn>
                <a:cxn ang="0">
                  <a:pos x="211" y="30"/>
                </a:cxn>
                <a:cxn ang="0">
                  <a:pos x="244" y="17"/>
                </a:cxn>
                <a:cxn ang="0">
                  <a:pos x="276" y="19"/>
                </a:cxn>
                <a:cxn ang="0">
                  <a:pos x="297" y="23"/>
                </a:cxn>
                <a:cxn ang="0">
                  <a:pos x="281" y="54"/>
                </a:cxn>
                <a:cxn ang="0">
                  <a:pos x="295" y="68"/>
                </a:cxn>
                <a:cxn ang="0">
                  <a:pos x="341" y="90"/>
                </a:cxn>
                <a:cxn ang="0">
                  <a:pos x="359" y="15"/>
                </a:cxn>
                <a:cxn ang="0">
                  <a:pos x="381" y="28"/>
                </a:cxn>
                <a:cxn ang="0">
                  <a:pos x="400" y="50"/>
                </a:cxn>
                <a:cxn ang="0">
                  <a:pos x="419" y="104"/>
                </a:cxn>
                <a:cxn ang="0">
                  <a:pos x="457" y="146"/>
                </a:cxn>
                <a:cxn ang="0">
                  <a:pos x="497" y="185"/>
                </a:cxn>
              </a:cxnLst>
              <a:rect l="0" t="0" r="r" b="b"/>
              <a:pathLst>
                <a:path w="508" h="383">
                  <a:moveTo>
                    <a:pt x="496" y="186"/>
                  </a:moveTo>
                  <a:cubicBezTo>
                    <a:pt x="503" y="195"/>
                    <a:pt x="508" y="219"/>
                    <a:pt x="508" y="232"/>
                  </a:cubicBezTo>
                  <a:cubicBezTo>
                    <a:pt x="508" y="242"/>
                    <a:pt x="505" y="256"/>
                    <a:pt x="501" y="260"/>
                  </a:cubicBezTo>
                  <a:cubicBezTo>
                    <a:pt x="501" y="272"/>
                    <a:pt x="501" y="272"/>
                    <a:pt x="501" y="272"/>
                  </a:cubicBezTo>
                  <a:cubicBezTo>
                    <a:pt x="499" y="276"/>
                    <a:pt x="500" y="277"/>
                    <a:pt x="498" y="281"/>
                  </a:cubicBezTo>
                  <a:cubicBezTo>
                    <a:pt x="490" y="293"/>
                    <a:pt x="482" y="298"/>
                    <a:pt x="478" y="312"/>
                  </a:cubicBezTo>
                  <a:cubicBezTo>
                    <a:pt x="474" y="322"/>
                    <a:pt x="465" y="336"/>
                    <a:pt x="465" y="352"/>
                  </a:cubicBezTo>
                  <a:cubicBezTo>
                    <a:pt x="465" y="351"/>
                    <a:pt x="465" y="351"/>
                    <a:pt x="465" y="351"/>
                  </a:cubicBezTo>
                  <a:cubicBezTo>
                    <a:pt x="460" y="371"/>
                    <a:pt x="424" y="362"/>
                    <a:pt x="420" y="383"/>
                  </a:cubicBezTo>
                  <a:cubicBezTo>
                    <a:pt x="417" y="382"/>
                    <a:pt x="399" y="372"/>
                    <a:pt x="398" y="370"/>
                  </a:cubicBezTo>
                  <a:cubicBezTo>
                    <a:pt x="388" y="371"/>
                    <a:pt x="392" y="379"/>
                    <a:pt x="381" y="379"/>
                  </a:cubicBezTo>
                  <a:cubicBezTo>
                    <a:pt x="363" y="379"/>
                    <a:pt x="335" y="368"/>
                    <a:pt x="335" y="350"/>
                  </a:cubicBezTo>
                  <a:cubicBezTo>
                    <a:pt x="335" y="343"/>
                    <a:pt x="329" y="338"/>
                    <a:pt x="329" y="332"/>
                  </a:cubicBezTo>
                  <a:cubicBezTo>
                    <a:pt x="329" y="332"/>
                    <a:pt x="329" y="330"/>
                    <a:pt x="329" y="330"/>
                  </a:cubicBezTo>
                  <a:cubicBezTo>
                    <a:pt x="325" y="332"/>
                    <a:pt x="323" y="332"/>
                    <a:pt x="320" y="333"/>
                  </a:cubicBezTo>
                  <a:cubicBezTo>
                    <a:pt x="314" y="333"/>
                    <a:pt x="314" y="333"/>
                    <a:pt x="314" y="333"/>
                  </a:cubicBezTo>
                  <a:cubicBezTo>
                    <a:pt x="316" y="330"/>
                    <a:pt x="318" y="328"/>
                    <a:pt x="318" y="323"/>
                  </a:cubicBezTo>
                  <a:cubicBezTo>
                    <a:pt x="318" y="318"/>
                    <a:pt x="315" y="316"/>
                    <a:pt x="313" y="315"/>
                  </a:cubicBezTo>
                  <a:cubicBezTo>
                    <a:pt x="313" y="316"/>
                    <a:pt x="312" y="318"/>
                    <a:pt x="312" y="319"/>
                  </a:cubicBezTo>
                  <a:cubicBezTo>
                    <a:pt x="308" y="321"/>
                    <a:pt x="308" y="329"/>
                    <a:pt x="301" y="329"/>
                  </a:cubicBezTo>
                  <a:cubicBezTo>
                    <a:pt x="299" y="329"/>
                    <a:pt x="297" y="326"/>
                    <a:pt x="297" y="324"/>
                  </a:cubicBezTo>
                  <a:cubicBezTo>
                    <a:pt x="308" y="322"/>
                    <a:pt x="310" y="299"/>
                    <a:pt x="310" y="292"/>
                  </a:cubicBezTo>
                  <a:cubicBezTo>
                    <a:pt x="302" y="300"/>
                    <a:pt x="291" y="323"/>
                    <a:pt x="281" y="323"/>
                  </a:cubicBezTo>
                  <a:cubicBezTo>
                    <a:pt x="276" y="323"/>
                    <a:pt x="278" y="315"/>
                    <a:pt x="278" y="315"/>
                  </a:cubicBezTo>
                  <a:cubicBezTo>
                    <a:pt x="275" y="315"/>
                    <a:pt x="265" y="294"/>
                    <a:pt x="262" y="289"/>
                  </a:cubicBezTo>
                  <a:cubicBezTo>
                    <a:pt x="254" y="280"/>
                    <a:pt x="228" y="276"/>
                    <a:pt x="214" y="276"/>
                  </a:cubicBezTo>
                  <a:cubicBezTo>
                    <a:pt x="198" y="276"/>
                    <a:pt x="195" y="283"/>
                    <a:pt x="185" y="286"/>
                  </a:cubicBezTo>
                  <a:cubicBezTo>
                    <a:pt x="163" y="293"/>
                    <a:pt x="135" y="285"/>
                    <a:pt x="131" y="308"/>
                  </a:cubicBezTo>
                  <a:cubicBezTo>
                    <a:pt x="122" y="309"/>
                    <a:pt x="115" y="311"/>
                    <a:pt x="105" y="311"/>
                  </a:cubicBezTo>
                  <a:cubicBezTo>
                    <a:pt x="98" y="307"/>
                    <a:pt x="98" y="311"/>
                    <a:pt x="93" y="311"/>
                  </a:cubicBezTo>
                  <a:cubicBezTo>
                    <a:pt x="77" y="311"/>
                    <a:pt x="71" y="326"/>
                    <a:pt x="51" y="326"/>
                  </a:cubicBezTo>
                  <a:cubicBezTo>
                    <a:pt x="43" y="326"/>
                    <a:pt x="22" y="316"/>
                    <a:pt x="22" y="310"/>
                  </a:cubicBezTo>
                  <a:cubicBezTo>
                    <a:pt x="22" y="303"/>
                    <a:pt x="32" y="300"/>
                    <a:pt x="32" y="290"/>
                  </a:cubicBezTo>
                  <a:cubicBezTo>
                    <a:pt x="32" y="277"/>
                    <a:pt x="26" y="270"/>
                    <a:pt x="23" y="262"/>
                  </a:cubicBezTo>
                  <a:cubicBezTo>
                    <a:pt x="18" y="243"/>
                    <a:pt x="17" y="237"/>
                    <a:pt x="11" y="220"/>
                  </a:cubicBezTo>
                  <a:cubicBezTo>
                    <a:pt x="9" y="213"/>
                    <a:pt x="0" y="211"/>
                    <a:pt x="2" y="204"/>
                  </a:cubicBezTo>
                  <a:cubicBezTo>
                    <a:pt x="3" y="202"/>
                    <a:pt x="3" y="201"/>
                    <a:pt x="5" y="198"/>
                  </a:cubicBezTo>
                  <a:cubicBezTo>
                    <a:pt x="6" y="201"/>
                    <a:pt x="7" y="203"/>
                    <a:pt x="9" y="204"/>
                  </a:cubicBezTo>
                  <a:cubicBezTo>
                    <a:pt x="10" y="202"/>
                    <a:pt x="9" y="201"/>
                    <a:pt x="9" y="198"/>
                  </a:cubicBezTo>
                  <a:cubicBezTo>
                    <a:pt x="9" y="192"/>
                    <a:pt x="3" y="187"/>
                    <a:pt x="3" y="176"/>
                  </a:cubicBezTo>
                  <a:cubicBezTo>
                    <a:pt x="3" y="162"/>
                    <a:pt x="3" y="161"/>
                    <a:pt x="3" y="150"/>
                  </a:cubicBezTo>
                  <a:cubicBezTo>
                    <a:pt x="3" y="146"/>
                    <a:pt x="7" y="146"/>
                    <a:pt x="8" y="145"/>
                  </a:cubicBezTo>
                  <a:cubicBezTo>
                    <a:pt x="9" y="146"/>
                    <a:pt x="9" y="148"/>
                    <a:pt x="9" y="149"/>
                  </a:cubicBezTo>
                  <a:cubicBezTo>
                    <a:pt x="17" y="148"/>
                    <a:pt x="27" y="137"/>
                    <a:pt x="32" y="132"/>
                  </a:cubicBezTo>
                  <a:cubicBezTo>
                    <a:pt x="37" y="127"/>
                    <a:pt x="53" y="126"/>
                    <a:pt x="62" y="125"/>
                  </a:cubicBezTo>
                  <a:cubicBezTo>
                    <a:pt x="78" y="122"/>
                    <a:pt x="114" y="110"/>
                    <a:pt x="114" y="95"/>
                  </a:cubicBezTo>
                  <a:cubicBezTo>
                    <a:pt x="114" y="92"/>
                    <a:pt x="114" y="90"/>
                    <a:pt x="114" y="87"/>
                  </a:cubicBezTo>
                  <a:cubicBezTo>
                    <a:pt x="114" y="83"/>
                    <a:pt x="115" y="79"/>
                    <a:pt x="119" y="76"/>
                  </a:cubicBezTo>
                  <a:cubicBezTo>
                    <a:pt x="122" y="80"/>
                    <a:pt x="124" y="82"/>
                    <a:pt x="126" y="85"/>
                  </a:cubicBezTo>
                  <a:cubicBezTo>
                    <a:pt x="131" y="82"/>
                    <a:pt x="129" y="75"/>
                    <a:pt x="131" y="71"/>
                  </a:cubicBezTo>
                  <a:cubicBezTo>
                    <a:pt x="134" y="72"/>
                    <a:pt x="137" y="74"/>
                    <a:pt x="140" y="74"/>
                  </a:cubicBezTo>
                  <a:cubicBezTo>
                    <a:pt x="140" y="62"/>
                    <a:pt x="149" y="60"/>
                    <a:pt x="150" y="50"/>
                  </a:cubicBezTo>
                  <a:cubicBezTo>
                    <a:pt x="162" y="50"/>
                    <a:pt x="164" y="41"/>
                    <a:pt x="173" y="41"/>
                  </a:cubicBezTo>
                  <a:cubicBezTo>
                    <a:pt x="181" y="41"/>
                    <a:pt x="186" y="50"/>
                    <a:pt x="187" y="58"/>
                  </a:cubicBezTo>
                  <a:cubicBezTo>
                    <a:pt x="189" y="55"/>
                    <a:pt x="192" y="53"/>
                    <a:pt x="196" y="53"/>
                  </a:cubicBezTo>
                  <a:cubicBezTo>
                    <a:pt x="198" y="53"/>
                    <a:pt x="202" y="56"/>
                    <a:pt x="203" y="56"/>
                  </a:cubicBezTo>
                  <a:cubicBezTo>
                    <a:pt x="205" y="52"/>
                    <a:pt x="204" y="49"/>
                    <a:pt x="204" y="45"/>
                  </a:cubicBezTo>
                  <a:cubicBezTo>
                    <a:pt x="204" y="39"/>
                    <a:pt x="211" y="36"/>
                    <a:pt x="211" y="30"/>
                  </a:cubicBezTo>
                  <a:cubicBezTo>
                    <a:pt x="211" y="24"/>
                    <a:pt x="228" y="20"/>
                    <a:pt x="236" y="20"/>
                  </a:cubicBezTo>
                  <a:cubicBezTo>
                    <a:pt x="239" y="20"/>
                    <a:pt x="243" y="17"/>
                    <a:pt x="244" y="17"/>
                  </a:cubicBezTo>
                  <a:cubicBezTo>
                    <a:pt x="241" y="13"/>
                    <a:pt x="237" y="11"/>
                    <a:pt x="236" y="7"/>
                  </a:cubicBezTo>
                  <a:cubicBezTo>
                    <a:pt x="251" y="13"/>
                    <a:pt x="260" y="19"/>
                    <a:pt x="276" y="19"/>
                  </a:cubicBezTo>
                  <a:cubicBezTo>
                    <a:pt x="281" y="19"/>
                    <a:pt x="283" y="15"/>
                    <a:pt x="288" y="15"/>
                  </a:cubicBezTo>
                  <a:cubicBezTo>
                    <a:pt x="291" y="15"/>
                    <a:pt x="297" y="20"/>
                    <a:pt x="297" y="23"/>
                  </a:cubicBezTo>
                  <a:cubicBezTo>
                    <a:pt x="297" y="29"/>
                    <a:pt x="290" y="30"/>
                    <a:pt x="287" y="32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1" y="58"/>
                    <a:pt x="288" y="57"/>
                    <a:pt x="290" y="59"/>
                  </a:cubicBezTo>
                  <a:cubicBezTo>
                    <a:pt x="293" y="60"/>
                    <a:pt x="293" y="67"/>
                    <a:pt x="295" y="68"/>
                  </a:cubicBezTo>
                  <a:cubicBezTo>
                    <a:pt x="306" y="72"/>
                    <a:pt x="313" y="74"/>
                    <a:pt x="324" y="79"/>
                  </a:cubicBezTo>
                  <a:cubicBezTo>
                    <a:pt x="330" y="81"/>
                    <a:pt x="333" y="90"/>
                    <a:pt x="341" y="90"/>
                  </a:cubicBezTo>
                  <a:cubicBezTo>
                    <a:pt x="355" y="90"/>
                    <a:pt x="357" y="64"/>
                    <a:pt x="359" y="54"/>
                  </a:cubicBezTo>
                  <a:cubicBezTo>
                    <a:pt x="359" y="15"/>
                    <a:pt x="359" y="15"/>
                    <a:pt x="359" y="15"/>
                  </a:cubicBezTo>
                  <a:cubicBezTo>
                    <a:pt x="366" y="9"/>
                    <a:pt x="364" y="4"/>
                    <a:pt x="372" y="0"/>
                  </a:cubicBezTo>
                  <a:cubicBezTo>
                    <a:pt x="373" y="11"/>
                    <a:pt x="379" y="19"/>
                    <a:pt x="381" y="28"/>
                  </a:cubicBezTo>
                  <a:cubicBezTo>
                    <a:pt x="383" y="34"/>
                    <a:pt x="381" y="42"/>
                    <a:pt x="386" y="45"/>
                  </a:cubicBezTo>
                  <a:cubicBezTo>
                    <a:pt x="390" y="47"/>
                    <a:pt x="399" y="49"/>
                    <a:pt x="400" y="50"/>
                  </a:cubicBezTo>
                  <a:cubicBezTo>
                    <a:pt x="406" y="54"/>
                    <a:pt x="406" y="68"/>
                    <a:pt x="408" y="75"/>
                  </a:cubicBezTo>
                  <a:cubicBezTo>
                    <a:pt x="412" y="87"/>
                    <a:pt x="415" y="93"/>
                    <a:pt x="419" y="104"/>
                  </a:cubicBezTo>
                  <a:cubicBezTo>
                    <a:pt x="422" y="114"/>
                    <a:pt x="441" y="118"/>
                    <a:pt x="449" y="126"/>
                  </a:cubicBezTo>
                  <a:cubicBezTo>
                    <a:pt x="454" y="131"/>
                    <a:pt x="455" y="139"/>
                    <a:pt x="457" y="146"/>
                  </a:cubicBezTo>
                  <a:cubicBezTo>
                    <a:pt x="459" y="151"/>
                    <a:pt x="466" y="151"/>
                    <a:pt x="471" y="151"/>
                  </a:cubicBezTo>
                  <a:cubicBezTo>
                    <a:pt x="471" y="169"/>
                    <a:pt x="488" y="176"/>
                    <a:pt x="497" y="185"/>
                  </a:cubicBezTo>
                  <a:lnTo>
                    <a:pt x="496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17" name="ïSḷiḑê"/>
            <p:cNvSpPr/>
            <p:nvPr/>
          </p:nvSpPr>
          <p:spPr bwMode="auto">
            <a:xfrm>
              <a:off x="8869037" y="4481520"/>
              <a:ext cx="158769" cy="156784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9" y="22"/>
                </a:cxn>
                <a:cxn ang="0">
                  <a:pos x="67" y="17"/>
                </a:cxn>
                <a:cxn ang="0">
                  <a:pos x="67" y="14"/>
                </a:cxn>
                <a:cxn ang="0">
                  <a:pos x="78" y="0"/>
                </a:cxn>
                <a:cxn ang="0">
                  <a:pos x="81" y="4"/>
                </a:cxn>
                <a:cxn ang="0">
                  <a:pos x="83" y="10"/>
                </a:cxn>
                <a:cxn ang="0">
                  <a:pos x="90" y="6"/>
                </a:cxn>
                <a:cxn ang="0">
                  <a:pos x="94" y="8"/>
                </a:cxn>
                <a:cxn ang="0">
                  <a:pos x="96" y="15"/>
                </a:cxn>
                <a:cxn ang="0">
                  <a:pos x="79" y="37"/>
                </a:cxn>
                <a:cxn ang="0">
                  <a:pos x="79" y="50"/>
                </a:cxn>
                <a:cxn ang="0">
                  <a:pos x="63" y="53"/>
                </a:cxn>
                <a:cxn ang="0">
                  <a:pos x="49" y="84"/>
                </a:cxn>
                <a:cxn ang="0">
                  <a:pos x="32" y="94"/>
                </a:cxn>
                <a:cxn ang="0">
                  <a:pos x="23" y="92"/>
                </a:cxn>
                <a:cxn ang="0">
                  <a:pos x="3" y="83"/>
                </a:cxn>
                <a:cxn ang="0">
                  <a:pos x="0" y="81"/>
                </a:cxn>
                <a:cxn ang="0">
                  <a:pos x="18" y="57"/>
                </a:cxn>
                <a:cxn ang="0">
                  <a:pos x="25" y="51"/>
                </a:cxn>
                <a:cxn ang="0">
                  <a:pos x="50" y="37"/>
                </a:cxn>
                <a:cxn ang="0">
                  <a:pos x="58" y="26"/>
                </a:cxn>
              </a:cxnLst>
              <a:rect l="0" t="0" r="r" b="b"/>
              <a:pathLst>
                <a:path w="96" h="94">
                  <a:moveTo>
                    <a:pt x="58" y="26"/>
                  </a:moveTo>
                  <a:cubicBezTo>
                    <a:pt x="58" y="26"/>
                    <a:pt x="58" y="23"/>
                    <a:pt x="59" y="22"/>
                  </a:cubicBezTo>
                  <a:cubicBezTo>
                    <a:pt x="60" y="18"/>
                    <a:pt x="63" y="17"/>
                    <a:pt x="67" y="17"/>
                  </a:cubicBezTo>
                  <a:cubicBezTo>
                    <a:pt x="67" y="16"/>
                    <a:pt x="67" y="15"/>
                    <a:pt x="67" y="14"/>
                  </a:cubicBezTo>
                  <a:cubicBezTo>
                    <a:pt x="67" y="8"/>
                    <a:pt x="74" y="2"/>
                    <a:pt x="78" y="0"/>
                  </a:cubicBezTo>
                  <a:cubicBezTo>
                    <a:pt x="78" y="3"/>
                    <a:pt x="79" y="4"/>
                    <a:pt x="81" y="4"/>
                  </a:cubicBezTo>
                  <a:cubicBezTo>
                    <a:pt x="81" y="7"/>
                    <a:pt x="80" y="10"/>
                    <a:pt x="83" y="10"/>
                  </a:cubicBezTo>
                  <a:cubicBezTo>
                    <a:pt x="86" y="10"/>
                    <a:pt x="88" y="7"/>
                    <a:pt x="90" y="6"/>
                  </a:cubicBezTo>
                  <a:cubicBezTo>
                    <a:pt x="91" y="8"/>
                    <a:pt x="92" y="8"/>
                    <a:pt x="94" y="8"/>
                  </a:cubicBezTo>
                  <a:cubicBezTo>
                    <a:pt x="94" y="12"/>
                    <a:pt x="94" y="14"/>
                    <a:pt x="96" y="15"/>
                  </a:cubicBezTo>
                  <a:cubicBezTo>
                    <a:pt x="95" y="21"/>
                    <a:pt x="86" y="37"/>
                    <a:pt x="79" y="37"/>
                  </a:cubicBezTo>
                  <a:cubicBezTo>
                    <a:pt x="78" y="43"/>
                    <a:pt x="80" y="45"/>
                    <a:pt x="79" y="50"/>
                  </a:cubicBezTo>
                  <a:cubicBezTo>
                    <a:pt x="77" y="50"/>
                    <a:pt x="66" y="53"/>
                    <a:pt x="63" y="53"/>
                  </a:cubicBezTo>
                  <a:cubicBezTo>
                    <a:pt x="61" y="58"/>
                    <a:pt x="49" y="84"/>
                    <a:pt x="49" y="84"/>
                  </a:cubicBezTo>
                  <a:cubicBezTo>
                    <a:pt x="45" y="88"/>
                    <a:pt x="37" y="94"/>
                    <a:pt x="32" y="94"/>
                  </a:cubicBezTo>
                  <a:cubicBezTo>
                    <a:pt x="30" y="94"/>
                    <a:pt x="25" y="92"/>
                    <a:pt x="23" y="92"/>
                  </a:cubicBezTo>
                  <a:cubicBezTo>
                    <a:pt x="20" y="92"/>
                    <a:pt x="3" y="85"/>
                    <a:pt x="3" y="83"/>
                  </a:cubicBezTo>
                  <a:cubicBezTo>
                    <a:pt x="2" y="83"/>
                    <a:pt x="0" y="82"/>
                    <a:pt x="0" y="81"/>
                  </a:cubicBezTo>
                  <a:cubicBezTo>
                    <a:pt x="0" y="70"/>
                    <a:pt x="14" y="64"/>
                    <a:pt x="18" y="57"/>
                  </a:cubicBezTo>
                  <a:cubicBezTo>
                    <a:pt x="20" y="54"/>
                    <a:pt x="22" y="51"/>
                    <a:pt x="25" y="51"/>
                  </a:cubicBezTo>
                  <a:cubicBezTo>
                    <a:pt x="36" y="51"/>
                    <a:pt x="42" y="40"/>
                    <a:pt x="50" y="37"/>
                  </a:cubicBezTo>
                  <a:cubicBezTo>
                    <a:pt x="52" y="36"/>
                    <a:pt x="58" y="26"/>
                    <a:pt x="58" y="2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18" name="íşḻïde"/>
            <p:cNvSpPr/>
            <p:nvPr/>
          </p:nvSpPr>
          <p:spPr bwMode="auto">
            <a:xfrm>
              <a:off x="9000022" y="4328705"/>
              <a:ext cx="117092" cy="174645"/>
            </a:xfrm>
            <a:custGeom>
              <a:avLst/>
              <a:gdLst/>
              <a:ahLst/>
              <a:cxnLst>
                <a:cxn ang="0">
                  <a:pos x="22" y="40"/>
                </a:cxn>
                <a:cxn ang="0">
                  <a:pos x="17" y="31"/>
                </a:cxn>
                <a:cxn ang="0">
                  <a:pos x="19" y="27"/>
                </a:cxn>
                <a:cxn ang="0">
                  <a:pos x="0" y="0"/>
                </a:cxn>
                <a:cxn ang="0">
                  <a:pos x="16" y="12"/>
                </a:cxn>
                <a:cxn ang="0">
                  <a:pos x="22" y="19"/>
                </a:cxn>
                <a:cxn ang="0">
                  <a:pos x="20" y="22"/>
                </a:cxn>
                <a:cxn ang="0">
                  <a:pos x="27" y="37"/>
                </a:cxn>
                <a:cxn ang="0">
                  <a:pos x="30" y="37"/>
                </a:cxn>
                <a:cxn ang="0">
                  <a:pos x="34" y="32"/>
                </a:cxn>
                <a:cxn ang="0">
                  <a:pos x="37" y="32"/>
                </a:cxn>
                <a:cxn ang="0">
                  <a:pos x="53" y="50"/>
                </a:cxn>
                <a:cxn ang="0">
                  <a:pos x="68" y="46"/>
                </a:cxn>
                <a:cxn ang="0">
                  <a:pos x="71" y="48"/>
                </a:cxn>
                <a:cxn ang="0">
                  <a:pos x="63" y="71"/>
                </a:cxn>
                <a:cxn ang="0">
                  <a:pos x="61" y="68"/>
                </a:cxn>
                <a:cxn ang="0">
                  <a:pos x="60" y="70"/>
                </a:cxn>
                <a:cxn ang="0">
                  <a:pos x="51" y="75"/>
                </a:cxn>
                <a:cxn ang="0">
                  <a:pos x="52" y="80"/>
                </a:cxn>
                <a:cxn ang="0">
                  <a:pos x="46" y="89"/>
                </a:cxn>
                <a:cxn ang="0">
                  <a:pos x="30" y="104"/>
                </a:cxn>
                <a:cxn ang="0">
                  <a:pos x="23" y="98"/>
                </a:cxn>
                <a:cxn ang="0">
                  <a:pos x="29" y="86"/>
                </a:cxn>
                <a:cxn ang="0">
                  <a:pos x="12" y="72"/>
                </a:cxn>
                <a:cxn ang="0">
                  <a:pos x="19" y="65"/>
                </a:cxn>
                <a:cxn ang="0">
                  <a:pos x="24" y="48"/>
                </a:cxn>
                <a:cxn ang="0">
                  <a:pos x="22" y="38"/>
                </a:cxn>
                <a:cxn ang="0">
                  <a:pos x="22" y="38"/>
                </a:cxn>
                <a:cxn ang="0">
                  <a:pos x="22" y="40"/>
                </a:cxn>
              </a:cxnLst>
              <a:rect l="0" t="0" r="r" b="b"/>
              <a:pathLst>
                <a:path w="71" h="104">
                  <a:moveTo>
                    <a:pt x="22" y="40"/>
                  </a:moveTo>
                  <a:cubicBezTo>
                    <a:pt x="21" y="36"/>
                    <a:pt x="17" y="35"/>
                    <a:pt x="17" y="31"/>
                  </a:cubicBezTo>
                  <a:cubicBezTo>
                    <a:pt x="17" y="30"/>
                    <a:pt x="18" y="28"/>
                    <a:pt x="19" y="27"/>
                  </a:cubicBezTo>
                  <a:cubicBezTo>
                    <a:pt x="8" y="25"/>
                    <a:pt x="2" y="11"/>
                    <a:pt x="0" y="0"/>
                  </a:cubicBezTo>
                  <a:cubicBezTo>
                    <a:pt x="4" y="7"/>
                    <a:pt x="12" y="8"/>
                    <a:pt x="16" y="12"/>
                  </a:cubicBezTo>
                  <a:cubicBezTo>
                    <a:pt x="19" y="15"/>
                    <a:pt x="19" y="18"/>
                    <a:pt x="22" y="19"/>
                  </a:cubicBezTo>
                  <a:cubicBezTo>
                    <a:pt x="21" y="21"/>
                    <a:pt x="20" y="21"/>
                    <a:pt x="20" y="22"/>
                  </a:cubicBezTo>
                  <a:cubicBezTo>
                    <a:pt x="20" y="25"/>
                    <a:pt x="25" y="34"/>
                    <a:pt x="27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4"/>
                    <a:pt x="32" y="32"/>
                    <a:pt x="34" y="32"/>
                  </a:cubicBezTo>
                  <a:cubicBezTo>
                    <a:pt x="35" y="32"/>
                    <a:pt x="36" y="32"/>
                    <a:pt x="37" y="32"/>
                  </a:cubicBezTo>
                  <a:cubicBezTo>
                    <a:pt x="37" y="44"/>
                    <a:pt x="42" y="50"/>
                    <a:pt x="53" y="50"/>
                  </a:cubicBezTo>
                  <a:cubicBezTo>
                    <a:pt x="61" y="50"/>
                    <a:pt x="61" y="46"/>
                    <a:pt x="68" y="46"/>
                  </a:cubicBezTo>
                  <a:cubicBezTo>
                    <a:pt x="69" y="46"/>
                    <a:pt x="71" y="47"/>
                    <a:pt x="71" y="48"/>
                  </a:cubicBezTo>
                  <a:cubicBezTo>
                    <a:pt x="65" y="55"/>
                    <a:pt x="67" y="64"/>
                    <a:pt x="63" y="71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0" y="68"/>
                    <a:pt x="60" y="70"/>
                    <a:pt x="60" y="70"/>
                  </a:cubicBezTo>
                  <a:cubicBezTo>
                    <a:pt x="55" y="71"/>
                    <a:pt x="51" y="72"/>
                    <a:pt x="51" y="75"/>
                  </a:cubicBezTo>
                  <a:cubicBezTo>
                    <a:pt x="51" y="77"/>
                    <a:pt x="52" y="78"/>
                    <a:pt x="52" y="80"/>
                  </a:cubicBezTo>
                  <a:cubicBezTo>
                    <a:pt x="52" y="83"/>
                    <a:pt x="47" y="87"/>
                    <a:pt x="46" y="89"/>
                  </a:cubicBezTo>
                  <a:cubicBezTo>
                    <a:pt x="42" y="95"/>
                    <a:pt x="39" y="104"/>
                    <a:pt x="30" y="104"/>
                  </a:cubicBezTo>
                  <a:cubicBezTo>
                    <a:pt x="26" y="104"/>
                    <a:pt x="23" y="102"/>
                    <a:pt x="23" y="98"/>
                  </a:cubicBezTo>
                  <a:cubicBezTo>
                    <a:pt x="23" y="93"/>
                    <a:pt x="29" y="91"/>
                    <a:pt x="29" y="86"/>
                  </a:cubicBezTo>
                  <a:cubicBezTo>
                    <a:pt x="29" y="77"/>
                    <a:pt x="12" y="80"/>
                    <a:pt x="12" y="72"/>
                  </a:cubicBezTo>
                  <a:cubicBezTo>
                    <a:pt x="12" y="68"/>
                    <a:pt x="16" y="67"/>
                    <a:pt x="19" y="65"/>
                  </a:cubicBezTo>
                  <a:cubicBezTo>
                    <a:pt x="23" y="61"/>
                    <a:pt x="24" y="55"/>
                    <a:pt x="24" y="48"/>
                  </a:cubicBezTo>
                  <a:cubicBezTo>
                    <a:pt x="24" y="44"/>
                    <a:pt x="22" y="40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lnTo>
                    <a:pt x="22" y="4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19" name="íśḷiďè"/>
            <p:cNvSpPr/>
            <p:nvPr/>
          </p:nvSpPr>
          <p:spPr bwMode="auto">
            <a:xfrm>
              <a:off x="8634854" y="4461674"/>
              <a:ext cx="7939" cy="1190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4"/>
                    <a:pt x="4" y="5"/>
                    <a:pt x="4" y="7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2" y="0"/>
                    <a:pt x="4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20" name="i$1ïḑé"/>
            <p:cNvSpPr/>
            <p:nvPr/>
          </p:nvSpPr>
          <p:spPr bwMode="auto">
            <a:xfrm>
              <a:off x="8394716" y="4358475"/>
              <a:ext cx="27785" cy="13893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4"/>
                </a:cxn>
                <a:cxn ang="0">
                  <a:pos x="16" y="4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1" y="7"/>
                    <a:pt x="4" y="8"/>
                    <a:pt x="0" y="4"/>
                  </a:cubicBezTo>
                  <a:cubicBezTo>
                    <a:pt x="9" y="0"/>
                    <a:pt x="10" y="0"/>
                    <a:pt x="16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21" name="íṣľïdé"/>
            <p:cNvSpPr/>
            <p:nvPr/>
          </p:nvSpPr>
          <p:spPr bwMode="auto">
            <a:xfrm>
              <a:off x="8259763" y="3814696"/>
              <a:ext cx="27785" cy="11907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7" y="7"/>
                </a:cxn>
                <a:cxn ang="0">
                  <a:pos x="13" y="7"/>
                </a:cxn>
                <a:cxn ang="0">
                  <a:pos x="0" y="3"/>
                </a:cxn>
                <a:cxn ang="0">
                  <a:pos x="17" y="1"/>
                </a:cxn>
              </a:cxnLst>
              <a:rect l="0" t="0" r="r" b="b"/>
              <a:pathLst>
                <a:path w="17" h="7">
                  <a:moveTo>
                    <a:pt x="17" y="1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4" y="7"/>
                    <a:pt x="13" y="7"/>
                  </a:cubicBezTo>
                  <a:cubicBezTo>
                    <a:pt x="8" y="7"/>
                    <a:pt x="2" y="5"/>
                    <a:pt x="0" y="3"/>
                  </a:cubicBezTo>
                  <a:cubicBezTo>
                    <a:pt x="8" y="1"/>
                    <a:pt x="11" y="0"/>
                    <a:pt x="17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22" name="îŝļïďé"/>
            <p:cNvSpPr/>
            <p:nvPr/>
          </p:nvSpPr>
          <p:spPr bwMode="auto">
            <a:xfrm>
              <a:off x="6086604" y="2641811"/>
              <a:ext cx="777964" cy="672781"/>
            </a:xfrm>
            <a:custGeom>
              <a:avLst/>
              <a:gdLst/>
              <a:ahLst/>
              <a:cxnLst>
                <a:cxn ang="0">
                  <a:pos x="102" y="154"/>
                </a:cxn>
                <a:cxn ang="0">
                  <a:pos x="113" y="126"/>
                </a:cxn>
                <a:cxn ang="0">
                  <a:pos x="122" y="86"/>
                </a:cxn>
                <a:cxn ang="0">
                  <a:pos x="125" y="77"/>
                </a:cxn>
                <a:cxn ang="0">
                  <a:pos x="108" y="77"/>
                </a:cxn>
                <a:cxn ang="0">
                  <a:pos x="64" y="77"/>
                </a:cxn>
                <a:cxn ang="0">
                  <a:pos x="27" y="79"/>
                </a:cxn>
                <a:cxn ang="0">
                  <a:pos x="26" y="77"/>
                </a:cxn>
                <a:cxn ang="0">
                  <a:pos x="0" y="55"/>
                </a:cxn>
                <a:cxn ang="0">
                  <a:pos x="9" y="37"/>
                </a:cxn>
                <a:cxn ang="0">
                  <a:pos x="41" y="20"/>
                </a:cxn>
                <a:cxn ang="0">
                  <a:pos x="48" y="13"/>
                </a:cxn>
                <a:cxn ang="0">
                  <a:pos x="80" y="4"/>
                </a:cxn>
                <a:cxn ang="0">
                  <a:pos x="127" y="7"/>
                </a:cxn>
                <a:cxn ang="0">
                  <a:pos x="174" y="15"/>
                </a:cxn>
                <a:cxn ang="0">
                  <a:pos x="223" y="21"/>
                </a:cxn>
                <a:cxn ang="0">
                  <a:pos x="256" y="44"/>
                </a:cxn>
                <a:cxn ang="0">
                  <a:pos x="278" y="33"/>
                </a:cxn>
                <a:cxn ang="0">
                  <a:pos x="281" y="43"/>
                </a:cxn>
                <a:cxn ang="0">
                  <a:pos x="289" y="65"/>
                </a:cxn>
                <a:cxn ang="0">
                  <a:pos x="309" y="76"/>
                </a:cxn>
                <a:cxn ang="0">
                  <a:pos x="350" y="76"/>
                </a:cxn>
                <a:cxn ang="0">
                  <a:pos x="359" y="63"/>
                </a:cxn>
                <a:cxn ang="0">
                  <a:pos x="387" y="51"/>
                </a:cxn>
                <a:cxn ang="0">
                  <a:pos x="439" y="74"/>
                </a:cxn>
                <a:cxn ang="0">
                  <a:pos x="445" y="96"/>
                </a:cxn>
                <a:cxn ang="0">
                  <a:pos x="435" y="119"/>
                </a:cxn>
                <a:cxn ang="0">
                  <a:pos x="436" y="138"/>
                </a:cxn>
                <a:cxn ang="0">
                  <a:pos x="449" y="156"/>
                </a:cxn>
                <a:cxn ang="0">
                  <a:pos x="445" y="179"/>
                </a:cxn>
                <a:cxn ang="0">
                  <a:pos x="448" y="232"/>
                </a:cxn>
                <a:cxn ang="0">
                  <a:pos x="448" y="240"/>
                </a:cxn>
                <a:cxn ang="0">
                  <a:pos x="393" y="231"/>
                </a:cxn>
                <a:cxn ang="0">
                  <a:pos x="370" y="220"/>
                </a:cxn>
                <a:cxn ang="0">
                  <a:pos x="333" y="207"/>
                </a:cxn>
                <a:cxn ang="0">
                  <a:pos x="313" y="192"/>
                </a:cxn>
                <a:cxn ang="0">
                  <a:pos x="278" y="183"/>
                </a:cxn>
                <a:cxn ang="0">
                  <a:pos x="304" y="224"/>
                </a:cxn>
                <a:cxn ang="0">
                  <a:pos x="315" y="227"/>
                </a:cxn>
                <a:cxn ang="0">
                  <a:pos x="313" y="246"/>
                </a:cxn>
                <a:cxn ang="0">
                  <a:pos x="379" y="225"/>
                </a:cxn>
                <a:cxn ang="0">
                  <a:pos x="406" y="260"/>
                </a:cxn>
                <a:cxn ang="0">
                  <a:pos x="414" y="270"/>
                </a:cxn>
                <a:cxn ang="0">
                  <a:pos x="410" y="302"/>
                </a:cxn>
                <a:cxn ang="0">
                  <a:pos x="390" y="321"/>
                </a:cxn>
                <a:cxn ang="0">
                  <a:pos x="365" y="347"/>
                </a:cxn>
                <a:cxn ang="0">
                  <a:pos x="328" y="368"/>
                </a:cxn>
                <a:cxn ang="0">
                  <a:pos x="265" y="395"/>
                </a:cxn>
                <a:cxn ang="0">
                  <a:pos x="234" y="404"/>
                </a:cxn>
                <a:cxn ang="0">
                  <a:pos x="217" y="399"/>
                </a:cxn>
                <a:cxn ang="0">
                  <a:pos x="209" y="372"/>
                </a:cxn>
                <a:cxn ang="0">
                  <a:pos x="198" y="340"/>
                </a:cxn>
                <a:cxn ang="0">
                  <a:pos x="162" y="280"/>
                </a:cxn>
                <a:cxn ang="0">
                  <a:pos x="154" y="259"/>
                </a:cxn>
                <a:cxn ang="0">
                  <a:pos x="140" y="251"/>
                </a:cxn>
                <a:cxn ang="0">
                  <a:pos x="131" y="229"/>
                </a:cxn>
                <a:cxn ang="0">
                  <a:pos x="109" y="196"/>
                </a:cxn>
                <a:cxn ang="0">
                  <a:pos x="112" y="177"/>
                </a:cxn>
              </a:cxnLst>
              <a:rect l="0" t="0" r="r" b="b"/>
              <a:pathLst>
                <a:path w="467" h="405">
                  <a:moveTo>
                    <a:pt x="112" y="177"/>
                  </a:moveTo>
                  <a:cubicBezTo>
                    <a:pt x="102" y="154"/>
                    <a:pt x="102" y="154"/>
                    <a:pt x="102" y="154"/>
                  </a:cubicBezTo>
                  <a:cubicBezTo>
                    <a:pt x="102" y="151"/>
                    <a:pt x="105" y="151"/>
                    <a:pt x="106" y="149"/>
                  </a:cubicBezTo>
                  <a:cubicBezTo>
                    <a:pt x="109" y="139"/>
                    <a:pt x="110" y="134"/>
                    <a:pt x="113" y="126"/>
                  </a:cubicBezTo>
                  <a:cubicBezTo>
                    <a:pt x="115" y="117"/>
                    <a:pt x="124" y="115"/>
                    <a:pt x="124" y="104"/>
                  </a:cubicBezTo>
                  <a:cubicBezTo>
                    <a:pt x="124" y="97"/>
                    <a:pt x="122" y="91"/>
                    <a:pt x="122" y="86"/>
                  </a:cubicBezTo>
                  <a:cubicBezTo>
                    <a:pt x="122" y="83"/>
                    <a:pt x="124" y="82"/>
                    <a:pt x="125" y="81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1" y="78"/>
                    <a:pt x="120" y="81"/>
                    <a:pt x="117" y="81"/>
                  </a:cubicBezTo>
                  <a:cubicBezTo>
                    <a:pt x="112" y="81"/>
                    <a:pt x="110" y="79"/>
                    <a:pt x="108" y="77"/>
                  </a:cubicBezTo>
                  <a:cubicBezTo>
                    <a:pt x="101" y="82"/>
                    <a:pt x="98" y="88"/>
                    <a:pt x="86" y="88"/>
                  </a:cubicBezTo>
                  <a:cubicBezTo>
                    <a:pt x="76" y="88"/>
                    <a:pt x="73" y="77"/>
                    <a:pt x="64" y="77"/>
                  </a:cubicBezTo>
                  <a:cubicBezTo>
                    <a:pt x="54" y="77"/>
                    <a:pt x="56" y="87"/>
                    <a:pt x="48" y="87"/>
                  </a:cubicBezTo>
                  <a:cubicBezTo>
                    <a:pt x="40" y="87"/>
                    <a:pt x="35" y="75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4" y="79"/>
                    <a:pt x="25" y="78"/>
                    <a:pt x="26" y="77"/>
                  </a:cubicBezTo>
                  <a:cubicBezTo>
                    <a:pt x="23" y="74"/>
                    <a:pt x="10" y="67"/>
                    <a:pt x="15" y="63"/>
                  </a:cubicBezTo>
                  <a:cubicBezTo>
                    <a:pt x="11" y="57"/>
                    <a:pt x="6" y="58"/>
                    <a:pt x="0" y="55"/>
                  </a:cubicBezTo>
                  <a:cubicBezTo>
                    <a:pt x="4" y="50"/>
                    <a:pt x="9" y="51"/>
                    <a:pt x="9" y="43"/>
                  </a:cubicBezTo>
                  <a:cubicBezTo>
                    <a:pt x="9" y="40"/>
                    <a:pt x="8" y="40"/>
                    <a:pt x="9" y="37"/>
                  </a:cubicBezTo>
                  <a:cubicBezTo>
                    <a:pt x="6" y="37"/>
                    <a:pt x="1" y="38"/>
                    <a:pt x="1" y="35"/>
                  </a:cubicBezTo>
                  <a:cubicBezTo>
                    <a:pt x="1" y="22"/>
                    <a:pt x="33" y="24"/>
                    <a:pt x="41" y="20"/>
                  </a:cubicBezTo>
                  <a:cubicBezTo>
                    <a:pt x="40" y="17"/>
                    <a:pt x="38" y="18"/>
                    <a:pt x="38" y="15"/>
                  </a:cubicBezTo>
                  <a:cubicBezTo>
                    <a:pt x="38" y="11"/>
                    <a:pt x="46" y="13"/>
                    <a:pt x="48" y="13"/>
                  </a:cubicBezTo>
                  <a:cubicBezTo>
                    <a:pt x="53" y="13"/>
                    <a:pt x="62" y="13"/>
                    <a:pt x="62" y="13"/>
                  </a:cubicBezTo>
                  <a:cubicBezTo>
                    <a:pt x="67" y="13"/>
                    <a:pt x="75" y="7"/>
                    <a:pt x="80" y="4"/>
                  </a:cubicBezTo>
                  <a:cubicBezTo>
                    <a:pt x="86" y="0"/>
                    <a:pt x="98" y="0"/>
                    <a:pt x="106" y="0"/>
                  </a:cubicBezTo>
                  <a:cubicBezTo>
                    <a:pt x="117" y="0"/>
                    <a:pt x="117" y="7"/>
                    <a:pt x="127" y="7"/>
                  </a:cubicBezTo>
                  <a:cubicBezTo>
                    <a:pt x="127" y="12"/>
                    <a:pt x="144" y="15"/>
                    <a:pt x="149" y="15"/>
                  </a:cubicBezTo>
                  <a:cubicBezTo>
                    <a:pt x="162" y="15"/>
                    <a:pt x="170" y="15"/>
                    <a:pt x="174" y="15"/>
                  </a:cubicBezTo>
                  <a:cubicBezTo>
                    <a:pt x="186" y="15"/>
                    <a:pt x="192" y="3"/>
                    <a:pt x="205" y="3"/>
                  </a:cubicBezTo>
                  <a:cubicBezTo>
                    <a:pt x="219" y="3"/>
                    <a:pt x="218" y="12"/>
                    <a:pt x="223" y="21"/>
                  </a:cubicBezTo>
                  <a:cubicBezTo>
                    <a:pt x="224" y="23"/>
                    <a:pt x="233" y="28"/>
                    <a:pt x="233" y="28"/>
                  </a:cubicBezTo>
                  <a:cubicBezTo>
                    <a:pt x="241" y="31"/>
                    <a:pt x="243" y="44"/>
                    <a:pt x="256" y="44"/>
                  </a:cubicBezTo>
                  <a:cubicBezTo>
                    <a:pt x="265" y="44"/>
                    <a:pt x="265" y="36"/>
                    <a:pt x="271" y="34"/>
                  </a:cubicBezTo>
                  <a:cubicBezTo>
                    <a:pt x="275" y="33"/>
                    <a:pt x="274" y="33"/>
                    <a:pt x="278" y="33"/>
                  </a:cubicBezTo>
                  <a:cubicBezTo>
                    <a:pt x="279" y="35"/>
                    <a:pt x="279" y="39"/>
                    <a:pt x="281" y="41"/>
                  </a:cubicBezTo>
                  <a:cubicBezTo>
                    <a:pt x="280" y="41"/>
                    <a:pt x="281" y="42"/>
                    <a:pt x="281" y="43"/>
                  </a:cubicBezTo>
                  <a:cubicBezTo>
                    <a:pt x="281" y="48"/>
                    <a:pt x="284" y="47"/>
                    <a:pt x="286" y="51"/>
                  </a:cubicBezTo>
                  <a:cubicBezTo>
                    <a:pt x="290" y="56"/>
                    <a:pt x="286" y="59"/>
                    <a:pt x="289" y="65"/>
                  </a:cubicBezTo>
                  <a:cubicBezTo>
                    <a:pt x="291" y="70"/>
                    <a:pt x="297" y="67"/>
                    <a:pt x="301" y="68"/>
                  </a:cubicBezTo>
                  <a:cubicBezTo>
                    <a:pt x="305" y="69"/>
                    <a:pt x="306" y="73"/>
                    <a:pt x="309" y="76"/>
                  </a:cubicBezTo>
                  <a:cubicBezTo>
                    <a:pt x="312" y="79"/>
                    <a:pt x="323" y="78"/>
                    <a:pt x="329" y="78"/>
                  </a:cubicBezTo>
                  <a:cubicBezTo>
                    <a:pt x="337" y="78"/>
                    <a:pt x="345" y="77"/>
                    <a:pt x="350" y="76"/>
                  </a:cubicBezTo>
                  <a:cubicBezTo>
                    <a:pt x="350" y="72"/>
                    <a:pt x="350" y="71"/>
                    <a:pt x="350" y="68"/>
                  </a:cubicBezTo>
                  <a:cubicBezTo>
                    <a:pt x="350" y="64"/>
                    <a:pt x="355" y="64"/>
                    <a:pt x="359" y="63"/>
                  </a:cubicBezTo>
                  <a:cubicBezTo>
                    <a:pt x="364" y="61"/>
                    <a:pt x="363" y="59"/>
                    <a:pt x="368" y="57"/>
                  </a:cubicBezTo>
                  <a:cubicBezTo>
                    <a:pt x="376" y="54"/>
                    <a:pt x="381" y="56"/>
                    <a:pt x="387" y="51"/>
                  </a:cubicBezTo>
                  <a:cubicBezTo>
                    <a:pt x="397" y="57"/>
                    <a:pt x="403" y="57"/>
                    <a:pt x="412" y="60"/>
                  </a:cubicBezTo>
                  <a:cubicBezTo>
                    <a:pt x="423" y="64"/>
                    <a:pt x="426" y="74"/>
                    <a:pt x="439" y="74"/>
                  </a:cubicBezTo>
                  <a:cubicBezTo>
                    <a:pt x="439" y="76"/>
                    <a:pt x="442" y="77"/>
                    <a:pt x="443" y="79"/>
                  </a:cubicBezTo>
                  <a:cubicBezTo>
                    <a:pt x="445" y="86"/>
                    <a:pt x="442" y="92"/>
                    <a:pt x="445" y="96"/>
                  </a:cubicBezTo>
                  <a:cubicBezTo>
                    <a:pt x="442" y="98"/>
                    <a:pt x="435" y="114"/>
                    <a:pt x="435" y="115"/>
                  </a:cubicBezTo>
                  <a:cubicBezTo>
                    <a:pt x="435" y="116"/>
                    <a:pt x="436" y="118"/>
                    <a:pt x="435" y="119"/>
                  </a:cubicBezTo>
                  <a:cubicBezTo>
                    <a:pt x="436" y="121"/>
                    <a:pt x="435" y="122"/>
                    <a:pt x="436" y="124"/>
                  </a:cubicBezTo>
                  <a:cubicBezTo>
                    <a:pt x="436" y="138"/>
                    <a:pt x="436" y="138"/>
                    <a:pt x="436" y="138"/>
                  </a:cubicBezTo>
                  <a:cubicBezTo>
                    <a:pt x="438" y="142"/>
                    <a:pt x="437" y="145"/>
                    <a:pt x="439" y="149"/>
                  </a:cubicBezTo>
                  <a:cubicBezTo>
                    <a:pt x="440" y="153"/>
                    <a:pt x="449" y="149"/>
                    <a:pt x="449" y="156"/>
                  </a:cubicBezTo>
                  <a:cubicBezTo>
                    <a:pt x="449" y="165"/>
                    <a:pt x="439" y="164"/>
                    <a:pt x="439" y="171"/>
                  </a:cubicBezTo>
                  <a:cubicBezTo>
                    <a:pt x="439" y="177"/>
                    <a:pt x="443" y="177"/>
                    <a:pt x="445" y="179"/>
                  </a:cubicBezTo>
                  <a:cubicBezTo>
                    <a:pt x="452" y="194"/>
                    <a:pt x="467" y="196"/>
                    <a:pt x="467" y="215"/>
                  </a:cubicBezTo>
                  <a:cubicBezTo>
                    <a:pt x="456" y="218"/>
                    <a:pt x="448" y="220"/>
                    <a:pt x="448" y="232"/>
                  </a:cubicBezTo>
                  <a:cubicBezTo>
                    <a:pt x="448" y="235"/>
                    <a:pt x="450" y="238"/>
                    <a:pt x="450" y="240"/>
                  </a:cubicBezTo>
                  <a:cubicBezTo>
                    <a:pt x="450" y="240"/>
                    <a:pt x="448" y="240"/>
                    <a:pt x="448" y="240"/>
                  </a:cubicBezTo>
                  <a:cubicBezTo>
                    <a:pt x="439" y="240"/>
                    <a:pt x="420" y="235"/>
                    <a:pt x="408" y="235"/>
                  </a:cubicBezTo>
                  <a:cubicBezTo>
                    <a:pt x="406" y="235"/>
                    <a:pt x="393" y="231"/>
                    <a:pt x="393" y="231"/>
                  </a:cubicBezTo>
                  <a:cubicBezTo>
                    <a:pt x="388" y="226"/>
                    <a:pt x="388" y="213"/>
                    <a:pt x="379" y="213"/>
                  </a:cubicBezTo>
                  <a:cubicBezTo>
                    <a:pt x="374" y="213"/>
                    <a:pt x="372" y="217"/>
                    <a:pt x="370" y="220"/>
                  </a:cubicBezTo>
                  <a:cubicBezTo>
                    <a:pt x="348" y="220"/>
                    <a:pt x="348" y="220"/>
                    <a:pt x="348" y="220"/>
                  </a:cubicBezTo>
                  <a:cubicBezTo>
                    <a:pt x="341" y="217"/>
                    <a:pt x="337" y="212"/>
                    <a:pt x="333" y="207"/>
                  </a:cubicBezTo>
                  <a:cubicBezTo>
                    <a:pt x="327" y="202"/>
                    <a:pt x="320" y="205"/>
                    <a:pt x="315" y="200"/>
                  </a:cubicBezTo>
                  <a:cubicBezTo>
                    <a:pt x="313" y="197"/>
                    <a:pt x="314" y="194"/>
                    <a:pt x="313" y="192"/>
                  </a:cubicBezTo>
                  <a:cubicBezTo>
                    <a:pt x="308" y="182"/>
                    <a:pt x="299" y="168"/>
                    <a:pt x="286" y="168"/>
                  </a:cubicBezTo>
                  <a:cubicBezTo>
                    <a:pt x="280" y="168"/>
                    <a:pt x="278" y="176"/>
                    <a:pt x="278" y="183"/>
                  </a:cubicBezTo>
                  <a:cubicBezTo>
                    <a:pt x="278" y="187"/>
                    <a:pt x="278" y="189"/>
                    <a:pt x="278" y="193"/>
                  </a:cubicBezTo>
                  <a:cubicBezTo>
                    <a:pt x="281" y="203"/>
                    <a:pt x="293" y="222"/>
                    <a:pt x="304" y="224"/>
                  </a:cubicBezTo>
                  <a:cubicBezTo>
                    <a:pt x="304" y="229"/>
                    <a:pt x="306" y="231"/>
                    <a:pt x="307" y="235"/>
                  </a:cubicBezTo>
                  <a:cubicBezTo>
                    <a:pt x="312" y="233"/>
                    <a:pt x="311" y="228"/>
                    <a:pt x="315" y="227"/>
                  </a:cubicBezTo>
                  <a:cubicBezTo>
                    <a:pt x="316" y="228"/>
                    <a:pt x="316" y="230"/>
                    <a:pt x="316" y="231"/>
                  </a:cubicBezTo>
                  <a:cubicBezTo>
                    <a:pt x="316" y="237"/>
                    <a:pt x="313" y="240"/>
                    <a:pt x="313" y="246"/>
                  </a:cubicBezTo>
                  <a:cubicBezTo>
                    <a:pt x="313" y="252"/>
                    <a:pt x="324" y="255"/>
                    <a:pt x="331" y="255"/>
                  </a:cubicBezTo>
                  <a:cubicBezTo>
                    <a:pt x="360" y="255"/>
                    <a:pt x="363" y="237"/>
                    <a:pt x="379" y="225"/>
                  </a:cubicBezTo>
                  <a:cubicBezTo>
                    <a:pt x="379" y="241"/>
                    <a:pt x="379" y="241"/>
                    <a:pt x="379" y="241"/>
                  </a:cubicBezTo>
                  <a:cubicBezTo>
                    <a:pt x="385" y="254"/>
                    <a:pt x="393" y="256"/>
                    <a:pt x="406" y="260"/>
                  </a:cubicBezTo>
                  <a:cubicBezTo>
                    <a:pt x="411" y="261"/>
                    <a:pt x="411" y="269"/>
                    <a:pt x="414" y="271"/>
                  </a:cubicBezTo>
                  <a:cubicBezTo>
                    <a:pt x="414" y="270"/>
                    <a:pt x="414" y="270"/>
                    <a:pt x="414" y="270"/>
                  </a:cubicBezTo>
                  <a:cubicBezTo>
                    <a:pt x="416" y="274"/>
                    <a:pt x="423" y="273"/>
                    <a:pt x="423" y="277"/>
                  </a:cubicBezTo>
                  <a:cubicBezTo>
                    <a:pt x="423" y="288"/>
                    <a:pt x="410" y="291"/>
                    <a:pt x="410" y="302"/>
                  </a:cubicBezTo>
                  <a:cubicBezTo>
                    <a:pt x="403" y="302"/>
                    <a:pt x="399" y="303"/>
                    <a:pt x="397" y="309"/>
                  </a:cubicBezTo>
                  <a:cubicBezTo>
                    <a:pt x="395" y="314"/>
                    <a:pt x="396" y="321"/>
                    <a:pt x="390" y="321"/>
                  </a:cubicBezTo>
                  <a:cubicBezTo>
                    <a:pt x="384" y="321"/>
                    <a:pt x="384" y="334"/>
                    <a:pt x="378" y="334"/>
                  </a:cubicBezTo>
                  <a:cubicBezTo>
                    <a:pt x="374" y="334"/>
                    <a:pt x="365" y="342"/>
                    <a:pt x="365" y="347"/>
                  </a:cubicBezTo>
                  <a:cubicBezTo>
                    <a:pt x="353" y="349"/>
                    <a:pt x="327" y="354"/>
                    <a:pt x="327" y="364"/>
                  </a:cubicBezTo>
                  <a:cubicBezTo>
                    <a:pt x="327" y="365"/>
                    <a:pt x="327" y="367"/>
                    <a:pt x="328" y="368"/>
                  </a:cubicBezTo>
                  <a:cubicBezTo>
                    <a:pt x="318" y="373"/>
                    <a:pt x="304" y="376"/>
                    <a:pt x="294" y="378"/>
                  </a:cubicBezTo>
                  <a:cubicBezTo>
                    <a:pt x="289" y="380"/>
                    <a:pt x="271" y="392"/>
                    <a:pt x="265" y="395"/>
                  </a:cubicBezTo>
                  <a:cubicBezTo>
                    <a:pt x="252" y="395"/>
                    <a:pt x="252" y="395"/>
                    <a:pt x="252" y="395"/>
                  </a:cubicBezTo>
                  <a:cubicBezTo>
                    <a:pt x="244" y="400"/>
                    <a:pt x="243" y="404"/>
                    <a:pt x="234" y="404"/>
                  </a:cubicBezTo>
                  <a:cubicBezTo>
                    <a:pt x="231" y="405"/>
                    <a:pt x="231" y="405"/>
                    <a:pt x="231" y="405"/>
                  </a:cubicBezTo>
                  <a:cubicBezTo>
                    <a:pt x="229" y="405"/>
                    <a:pt x="218" y="400"/>
                    <a:pt x="217" y="399"/>
                  </a:cubicBezTo>
                  <a:cubicBezTo>
                    <a:pt x="216" y="399"/>
                    <a:pt x="219" y="399"/>
                    <a:pt x="217" y="394"/>
                  </a:cubicBezTo>
                  <a:cubicBezTo>
                    <a:pt x="212" y="387"/>
                    <a:pt x="209" y="380"/>
                    <a:pt x="209" y="372"/>
                  </a:cubicBezTo>
                  <a:cubicBezTo>
                    <a:pt x="204" y="371"/>
                    <a:pt x="207" y="363"/>
                    <a:pt x="208" y="359"/>
                  </a:cubicBezTo>
                  <a:cubicBezTo>
                    <a:pt x="210" y="349"/>
                    <a:pt x="203" y="345"/>
                    <a:pt x="198" y="340"/>
                  </a:cubicBezTo>
                  <a:cubicBezTo>
                    <a:pt x="193" y="335"/>
                    <a:pt x="181" y="320"/>
                    <a:pt x="181" y="309"/>
                  </a:cubicBezTo>
                  <a:cubicBezTo>
                    <a:pt x="165" y="306"/>
                    <a:pt x="162" y="297"/>
                    <a:pt x="162" y="280"/>
                  </a:cubicBezTo>
                  <a:cubicBezTo>
                    <a:pt x="162" y="270"/>
                    <a:pt x="156" y="268"/>
                    <a:pt x="154" y="259"/>
                  </a:cubicBezTo>
                  <a:cubicBezTo>
                    <a:pt x="154" y="259"/>
                    <a:pt x="154" y="259"/>
                    <a:pt x="154" y="259"/>
                  </a:cubicBezTo>
                  <a:cubicBezTo>
                    <a:pt x="152" y="258"/>
                    <a:pt x="150" y="255"/>
                    <a:pt x="148" y="254"/>
                  </a:cubicBezTo>
                  <a:cubicBezTo>
                    <a:pt x="147" y="252"/>
                    <a:pt x="141" y="253"/>
                    <a:pt x="140" y="251"/>
                  </a:cubicBezTo>
                  <a:cubicBezTo>
                    <a:pt x="137" y="249"/>
                    <a:pt x="138" y="242"/>
                    <a:pt x="137" y="239"/>
                  </a:cubicBezTo>
                  <a:cubicBezTo>
                    <a:pt x="136" y="235"/>
                    <a:pt x="132" y="231"/>
                    <a:pt x="131" y="229"/>
                  </a:cubicBezTo>
                  <a:cubicBezTo>
                    <a:pt x="125" y="221"/>
                    <a:pt x="121" y="214"/>
                    <a:pt x="116" y="207"/>
                  </a:cubicBezTo>
                  <a:cubicBezTo>
                    <a:pt x="115" y="205"/>
                    <a:pt x="109" y="198"/>
                    <a:pt x="109" y="196"/>
                  </a:cubicBezTo>
                  <a:cubicBezTo>
                    <a:pt x="109" y="192"/>
                    <a:pt x="112" y="182"/>
                    <a:pt x="112" y="175"/>
                  </a:cubicBezTo>
                  <a:lnTo>
                    <a:pt x="112" y="17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23" name="íṥļîďé"/>
            <p:cNvSpPr/>
            <p:nvPr/>
          </p:nvSpPr>
          <p:spPr bwMode="auto">
            <a:xfrm>
              <a:off x="7205921" y="3376113"/>
              <a:ext cx="41677" cy="79384"/>
            </a:xfrm>
            <a:custGeom>
              <a:avLst/>
              <a:gdLst/>
              <a:ahLst/>
              <a:cxnLst>
                <a:cxn ang="0">
                  <a:pos x="25" y="30"/>
                </a:cxn>
                <a:cxn ang="0">
                  <a:pos x="11" y="48"/>
                </a:cxn>
                <a:cxn ang="0">
                  <a:pos x="0" y="35"/>
                </a:cxn>
                <a:cxn ang="0">
                  <a:pos x="6" y="0"/>
                </a:cxn>
                <a:cxn ang="0">
                  <a:pos x="25" y="30"/>
                </a:cxn>
              </a:cxnLst>
              <a:rect l="0" t="0" r="r" b="b"/>
              <a:pathLst>
                <a:path w="25" h="48">
                  <a:moveTo>
                    <a:pt x="25" y="30"/>
                  </a:moveTo>
                  <a:cubicBezTo>
                    <a:pt x="25" y="37"/>
                    <a:pt x="20" y="48"/>
                    <a:pt x="11" y="48"/>
                  </a:cubicBezTo>
                  <a:cubicBezTo>
                    <a:pt x="5" y="48"/>
                    <a:pt x="0" y="41"/>
                    <a:pt x="0" y="35"/>
                  </a:cubicBezTo>
                  <a:cubicBezTo>
                    <a:pt x="0" y="22"/>
                    <a:pt x="6" y="13"/>
                    <a:pt x="6" y="0"/>
                  </a:cubicBezTo>
                  <a:cubicBezTo>
                    <a:pt x="13" y="10"/>
                    <a:pt x="25" y="15"/>
                    <a:pt x="25" y="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24" name="î$ḷiḍé"/>
            <p:cNvSpPr/>
            <p:nvPr/>
          </p:nvSpPr>
          <p:spPr bwMode="auto">
            <a:xfrm>
              <a:off x="6810984" y="2727149"/>
              <a:ext cx="847427" cy="680719"/>
            </a:xfrm>
            <a:custGeom>
              <a:avLst/>
              <a:gdLst/>
              <a:ahLst/>
              <a:cxnLst>
                <a:cxn ang="0">
                  <a:pos x="148" y="270"/>
                </a:cxn>
                <a:cxn ang="0">
                  <a:pos x="174" y="340"/>
                </a:cxn>
                <a:cxn ang="0">
                  <a:pos x="200" y="401"/>
                </a:cxn>
                <a:cxn ang="0">
                  <a:pos x="216" y="401"/>
                </a:cxn>
                <a:cxn ang="0">
                  <a:pos x="237" y="379"/>
                </a:cxn>
                <a:cxn ang="0">
                  <a:pos x="243" y="341"/>
                </a:cxn>
                <a:cxn ang="0">
                  <a:pos x="268" y="298"/>
                </a:cxn>
                <a:cxn ang="0">
                  <a:pos x="326" y="240"/>
                </a:cxn>
                <a:cxn ang="0">
                  <a:pos x="374" y="218"/>
                </a:cxn>
                <a:cxn ang="0">
                  <a:pos x="409" y="259"/>
                </a:cxn>
                <a:cxn ang="0">
                  <a:pos x="423" y="302"/>
                </a:cxn>
                <a:cxn ang="0">
                  <a:pos x="457" y="300"/>
                </a:cxn>
                <a:cxn ang="0">
                  <a:pos x="476" y="367"/>
                </a:cxn>
                <a:cxn ang="0">
                  <a:pos x="489" y="358"/>
                </a:cxn>
                <a:cxn ang="0">
                  <a:pos x="472" y="316"/>
                </a:cxn>
                <a:cxn ang="0">
                  <a:pos x="473" y="288"/>
                </a:cxn>
                <a:cxn ang="0">
                  <a:pos x="483" y="254"/>
                </a:cxn>
                <a:cxn ang="0">
                  <a:pos x="487" y="213"/>
                </a:cxn>
                <a:cxn ang="0">
                  <a:pos x="467" y="197"/>
                </a:cxn>
                <a:cxn ang="0">
                  <a:pos x="445" y="125"/>
                </a:cxn>
                <a:cxn ang="0">
                  <a:pos x="423" y="130"/>
                </a:cxn>
                <a:cxn ang="0">
                  <a:pos x="373" y="144"/>
                </a:cxn>
                <a:cxn ang="0">
                  <a:pos x="341" y="147"/>
                </a:cxn>
                <a:cxn ang="0">
                  <a:pos x="295" y="136"/>
                </a:cxn>
                <a:cxn ang="0">
                  <a:pos x="254" y="116"/>
                </a:cxn>
                <a:cxn ang="0">
                  <a:pos x="226" y="89"/>
                </a:cxn>
                <a:cxn ang="0">
                  <a:pos x="229" y="69"/>
                </a:cxn>
                <a:cxn ang="0">
                  <a:pos x="213" y="43"/>
                </a:cxn>
                <a:cxn ang="0">
                  <a:pos x="178" y="16"/>
                </a:cxn>
                <a:cxn ang="0">
                  <a:pos x="131" y="0"/>
                </a:cxn>
                <a:cxn ang="0">
                  <a:pos x="94" y="21"/>
                </a:cxn>
                <a:cxn ang="0">
                  <a:pos x="65" y="13"/>
                </a:cxn>
                <a:cxn ang="0">
                  <a:pos x="23" y="46"/>
                </a:cxn>
                <a:cxn ang="0">
                  <a:pos x="0" y="64"/>
                </a:cxn>
                <a:cxn ang="0">
                  <a:pos x="1" y="87"/>
                </a:cxn>
                <a:cxn ang="0">
                  <a:pos x="4" y="120"/>
                </a:cxn>
                <a:cxn ang="0">
                  <a:pos x="13" y="181"/>
                </a:cxn>
                <a:cxn ang="0">
                  <a:pos x="34" y="185"/>
                </a:cxn>
                <a:cxn ang="0">
                  <a:pos x="70" y="185"/>
                </a:cxn>
                <a:cxn ang="0">
                  <a:pos x="118" y="219"/>
                </a:cxn>
                <a:cxn ang="0">
                  <a:pos x="127" y="248"/>
                </a:cxn>
                <a:cxn ang="0">
                  <a:pos x="145" y="233"/>
                </a:cxn>
                <a:cxn ang="0">
                  <a:pos x="149" y="265"/>
                </a:cxn>
              </a:cxnLst>
              <a:rect l="0" t="0" r="r" b="b"/>
              <a:pathLst>
                <a:path w="509" h="410">
                  <a:moveTo>
                    <a:pt x="149" y="265"/>
                  </a:moveTo>
                  <a:cubicBezTo>
                    <a:pt x="147" y="263"/>
                    <a:pt x="147" y="263"/>
                    <a:pt x="147" y="263"/>
                  </a:cubicBezTo>
                  <a:cubicBezTo>
                    <a:pt x="147" y="265"/>
                    <a:pt x="148" y="268"/>
                    <a:pt x="148" y="270"/>
                  </a:cubicBezTo>
                  <a:cubicBezTo>
                    <a:pt x="148" y="278"/>
                    <a:pt x="153" y="286"/>
                    <a:pt x="155" y="295"/>
                  </a:cubicBezTo>
                  <a:cubicBezTo>
                    <a:pt x="158" y="305"/>
                    <a:pt x="166" y="319"/>
                    <a:pt x="168" y="326"/>
                  </a:cubicBezTo>
                  <a:cubicBezTo>
                    <a:pt x="170" y="332"/>
                    <a:pt x="170" y="334"/>
                    <a:pt x="174" y="340"/>
                  </a:cubicBezTo>
                  <a:cubicBezTo>
                    <a:pt x="177" y="345"/>
                    <a:pt x="175" y="351"/>
                    <a:pt x="179" y="358"/>
                  </a:cubicBezTo>
                  <a:cubicBezTo>
                    <a:pt x="180" y="362"/>
                    <a:pt x="187" y="366"/>
                    <a:pt x="188" y="372"/>
                  </a:cubicBezTo>
                  <a:cubicBezTo>
                    <a:pt x="191" y="382"/>
                    <a:pt x="196" y="390"/>
                    <a:pt x="200" y="401"/>
                  </a:cubicBezTo>
                  <a:cubicBezTo>
                    <a:pt x="200" y="402"/>
                    <a:pt x="202" y="405"/>
                    <a:pt x="204" y="405"/>
                  </a:cubicBezTo>
                  <a:cubicBezTo>
                    <a:pt x="204" y="409"/>
                    <a:pt x="207" y="410"/>
                    <a:pt x="210" y="410"/>
                  </a:cubicBezTo>
                  <a:cubicBezTo>
                    <a:pt x="214" y="410"/>
                    <a:pt x="214" y="405"/>
                    <a:pt x="216" y="401"/>
                  </a:cubicBezTo>
                  <a:cubicBezTo>
                    <a:pt x="218" y="397"/>
                    <a:pt x="219" y="398"/>
                    <a:pt x="224" y="396"/>
                  </a:cubicBezTo>
                  <a:cubicBezTo>
                    <a:pt x="228" y="394"/>
                    <a:pt x="227" y="382"/>
                    <a:pt x="233" y="381"/>
                  </a:cubicBezTo>
                  <a:cubicBezTo>
                    <a:pt x="234" y="380"/>
                    <a:pt x="237" y="380"/>
                    <a:pt x="237" y="379"/>
                  </a:cubicBezTo>
                  <a:cubicBezTo>
                    <a:pt x="240" y="379"/>
                    <a:pt x="240" y="379"/>
                    <a:pt x="240" y="379"/>
                  </a:cubicBezTo>
                  <a:cubicBezTo>
                    <a:pt x="237" y="367"/>
                    <a:pt x="237" y="367"/>
                    <a:pt x="237" y="367"/>
                  </a:cubicBezTo>
                  <a:cubicBezTo>
                    <a:pt x="237" y="359"/>
                    <a:pt x="243" y="352"/>
                    <a:pt x="243" y="341"/>
                  </a:cubicBezTo>
                  <a:cubicBezTo>
                    <a:pt x="243" y="334"/>
                    <a:pt x="240" y="329"/>
                    <a:pt x="240" y="321"/>
                  </a:cubicBezTo>
                  <a:cubicBezTo>
                    <a:pt x="240" y="312"/>
                    <a:pt x="249" y="311"/>
                    <a:pt x="257" y="308"/>
                  </a:cubicBezTo>
                  <a:cubicBezTo>
                    <a:pt x="260" y="307"/>
                    <a:pt x="265" y="302"/>
                    <a:pt x="268" y="298"/>
                  </a:cubicBezTo>
                  <a:cubicBezTo>
                    <a:pt x="277" y="290"/>
                    <a:pt x="284" y="281"/>
                    <a:pt x="293" y="272"/>
                  </a:cubicBezTo>
                  <a:cubicBezTo>
                    <a:pt x="300" y="265"/>
                    <a:pt x="313" y="263"/>
                    <a:pt x="321" y="255"/>
                  </a:cubicBezTo>
                  <a:cubicBezTo>
                    <a:pt x="325" y="251"/>
                    <a:pt x="325" y="246"/>
                    <a:pt x="326" y="240"/>
                  </a:cubicBezTo>
                  <a:cubicBezTo>
                    <a:pt x="328" y="236"/>
                    <a:pt x="337" y="236"/>
                    <a:pt x="340" y="229"/>
                  </a:cubicBezTo>
                  <a:cubicBezTo>
                    <a:pt x="344" y="231"/>
                    <a:pt x="344" y="233"/>
                    <a:pt x="351" y="233"/>
                  </a:cubicBezTo>
                  <a:cubicBezTo>
                    <a:pt x="362" y="233"/>
                    <a:pt x="374" y="231"/>
                    <a:pt x="374" y="218"/>
                  </a:cubicBezTo>
                  <a:cubicBezTo>
                    <a:pt x="381" y="219"/>
                    <a:pt x="389" y="222"/>
                    <a:pt x="390" y="228"/>
                  </a:cubicBezTo>
                  <a:cubicBezTo>
                    <a:pt x="392" y="233"/>
                    <a:pt x="391" y="240"/>
                    <a:pt x="395" y="245"/>
                  </a:cubicBezTo>
                  <a:cubicBezTo>
                    <a:pt x="398" y="251"/>
                    <a:pt x="403" y="255"/>
                    <a:pt x="409" y="259"/>
                  </a:cubicBezTo>
                  <a:cubicBezTo>
                    <a:pt x="414" y="267"/>
                    <a:pt x="419" y="274"/>
                    <a:pt x="422" y="283"/>
                  </a:cubicBezTo>
                  <a:cubicBezTo>
                    <a:pt x="423" y="285"/>
                    <a:pt x="425" y="286"/>
                    <a:pt x="425" y="289"/>
                  </a:cubicBezTo>
                  <a:cubicBezTo>
                    <a:pt x="425" y="293"/>
                    <a:pt x="423" y="296"/>
                    <a:pt x="423" y="302"/>
                  </a:cubicBezTo>
                  <a:cubicBezTo>
                    <a:pt x="423" y="307"/>
                    <a:pt x="423" y="313"/>
                    <a:pt x="430" y="313"/>
                  </a:cubicBezTo>
                  <a:cubicBezTo>
                    <a:pt x="442" y="313"/>
                    <a:pt x="445" y="300"/>
                    <a:pt x="453" y="293"/>
                  </a:cubicBezTo>
                  <a:cubicBezTo>
                    <a:pt x="455" y="295"/>
                    <a:pt x="454" y="297"/>
                    <a:pt x="457" y="300"/>
                  </a:cubicBezTo>
                  <a:cubicBezTo>
                    <a:pt x="457" y="300"/>
                    <a:pt x="461" y="300"/>
                    <a:pt x="462" y="302"/>
                  </a:cubicBezTo>
                  <a:cubicBezTo>
                    <a:pt x="467" y="308"/>
                    <a:pt x="459" y="322"/>
                    <a:pt x="465" y="322"/>
                  </a:cubicBezTo>
                  <a:cubicBezTo>
                    <a:pt x="465" y="336"/>
                    <a:pt x="476" y="347"/>
                    <a:pt x="476" y="367"/>
                  </a:cubicBezTo>
                  <a:cubicBezTo>
                    <a:pt x="476" y="371"/>
                    <a:pt x="473" y="382"/>
                    <a:pt x="476" y="383"/>
                  </a:cubicBezTo>
                  <a:cubicBezTo>
                    <a:pt x="480" y="376"/>
                    <a:pt x="481" y="371"/>
                    <a:pt x="485" y="363"/>
                  </a:cubicBezTo>
                  <a:cubicBezTo>
                    <a:pt x="486" y="361"/>
                    <a:pt x="489" y="360"/>
                    <a:pt x="489" y="358"/>
                  </a:cubicBezTo>
                  <a:cubicBezTo>
                    <a:pt x="489" y="354"/>
                    <a:pt x="483" y="334"/>
                    <a:pt x="479" y="330"/>
                  </a:cubicBezTo>
                  <a:cubicBezTo>
                    <a:pt x="476" y="327"/>
                    <a:pt x="472" y="325"/>
                    <a:pt x="472" y="320"/>
                  </a:cubicBezTo>
                  <a:cubicBezTo>
                    <a:pt x="472" y="319"/>
                    <a:pt x="472" y="318"/>
                    <a:pt x="472" y="316"/>
                  </a:cubicBezTo>
                  <a:cubicBezTo>
                    <a:pt x="472" y="317"/>
                    <a:pt x="472" y="317"/>
                    <a:pt x="472" y="317"/>
                  </a:cubicBezTo>
                  <a:cubicBezTo>
                    <a:pt x="473" y="316"/>
                    <a:pt x="476" y="311"/>
                    <a:pt x="476" y="307"/>
                  </a:cubicBezTo>
                  <a:cubicBezTo>
                    <a:pt x="476" y="302"/>
                    <a:pt x="476" y="293"/>
                    <a:pt x="473" y="288"/>
                  </a:cubicBezTo>
                  <a:cubicBezTo>
                    <a:pt x="470" y="284"/>
                    <a:pt x="464" y="284"/>
                    <a:pt x="464" y="276"/>
                  </a:cubicBezTo>
                  <a:cubicBezTo>
                    <a:pt x="464" y="268"/>
                    <a:pt x="467" y="262"/>
                    <a:pt x="472" y="258"/>
                  </a:cubicBezTo>
                  <a:cubicBezTo>
                    <a:pt x="474" y="255"/>
                    <a:pt x="479" y="256"/>
                    <a:pt x="483" y="254"/>
                  </a:cubicBezTo>
                  <a:cubicBezTo>
                    <a:pt x="493" y="247"/>
                    <a:pt x="500" y="244"/>
                    <a:pt x="509" y="230"/>
                  </a:cubicBezTo>
                  <a:cubicBezTo>
                    <a:pt x="506" y="230"/>
                    <a:pt x="505" y="231"/>
                    <a:pt x="501" y="231"/>
                  </a:cubicBezTo>
                  <a:cubicBezTo>
                    <a:pt x="493" y="231"/>
                    <a:pt x="487" y="222"/>
                    <a:pt x="487" y="213"/>
                  </a:cubicBezTo>
                  <a:cubicBezTo>
                    <a:pt x="483" y="212"/>
                    <a:pt x="482" y="199"/>
                    <a:pt x="478" y="199"/>
                  </a:cubicBezTo>
                  <a:cubicBezTo>
                    <a:pt x="475" y="199"/>
                    <a:pt x="472" y="202"/>
                    <a:pt x="469" y="202"/>
                  </a:cubicBezTo>
                  <a:cubicBezTo>
                    <a:pt x="468" y="202"/>
                    <a:pt x="467" y="199"/>
                    <a:pt x="467" y="197"/>
                  </a:cubicBezTo>
                  <a:cubicBezTo>
                    <a:pt x="467" y="181"/>
                    <a:pt x="479" y="180"/>
                    <a:pt x="479" y="163"/>
                  </a:cubicBezTo>
                  <a:cubicBezTo>
                    <a:pt x="479" y="154"/>
                    <a:pt x="472" y="151"/>
                    <a:pt x="468" y="144"/>
                  </a:cubicBezTo>
                  <a:cubicBezTo>
                    <a:pt x="457" y="139"/>
                    <a:pt x="448" y="140"/>
                    <a:pt x="445" y="125"/>
                  </a:cubicBezTo>
                  <a:cubicBezTo>
                    <a:pt x="442" y="125"/>
                    <a:pt x="442" y="125"/>
                    <a:pt x="442" y="125"/>
                  </a:cubicBezTo>
                  <a:cubicBezTo>
                    <a:pt x="438" y="129"/>
                    <a:pt x="438" y="129"/>
                    <a:pt x="438" y="129"/>
                  </a:cubicBezTo>
                  <a:cubicBezTo>
                    <a:pt x="433" y="131"/>
                    <a:pt x="427" y="126"/>
                    <a:pt x="423" y="130"/>
                  </a:cubicBezTo>
                  <a:cubicBezTo>
                    <a:pt x="422" y="132"/>
                    <a:pt x="421" y="133"/>
                    <a:pt x="418" y="135"/>
                  </a:cubicBezTo>
                  <a:cubicBezTo>
                    <a:pt x="415" y="137"/>
                    <a:pt x="401" y="149"/>
                    <a:pt x="394" y="149"/>
                  </a:cubicBezTo>
                  <a:cubicBezTo>
                    <a:pt x="387" y="149"/>
                    <a:pt x="382" y="144"/>
                    <a:pt x="373" y="144"/>
                  </a:cubicBezTo>
                  <a:cubicBezTo>
                    <a:pt x="362" y="144"/>
                    <a:pt x="360" y="152"/>
                    <a:pt x="354" y="155"/>
                  </a:cubicBezTo>
                  <a:cubicBezTo>
                    <a:pt x="353" y="152"/>
                    <a:pt x="352" y="145"/>
                    <a:pt x="349" y="145"/>
                  </a:cubicBezTo>
                  <a:cubicBezTo>
                    <a:pt x="347" y="145"/>
                    <a:pt x="345" y="147"/>
                    <a:pt x="341" y="147"/>
                  </a:cubicBezTo>
                  <a:cubicBezTo>
                    <a:pt x="335" y="147"/>
                    <a:pt x="329" y="147"/>
                    <a:pt x="323" y="147"/>
                  </a:cubicBezTo>
                  <a:cubicBezTo>
                    <a:pt x="313" y="147"/>
                    <a:pt x="309" y="141"/>
                    <a:pt x="302" y="136"/>
                  </a:cubicBezTo>
                  <a:cubicBezTo>
                    <a:pt x="300" y="135"/>
                    <a:pt x="296" y="139"/>
                    <a:pt x="295" y="136"/>
                  </a:cubicBezTo>
                  <a:cubicBezTo>
                    <a:pt x="293" y="132"/>
                    <a:pt x="293" y="129"/>
                    <a:pt x="290" y="127"/>
                  </a:cubicBezTo>
                  <a:cubicBezTo>
                    <a:pt x="283" y="124"/>
                    <a:pt x="279" y="126"/>
                    <a:pt x="273" y="120"/>
                  </a:cubicBezTo>
                  <a:cubicBezTo>
                    <a:pt x="268" y="115"/>
                    <a:pt x="263" y="118"/>
                    <a:pt x="254" y="116"/>
                  </a:cubicBezTo>
                  <a:cubicBezTo>
                    <a:pt x="246" y="114"/>
                    <a:pt x="243" y="108"/>
                    <a:pt x="236" y="106"/>
                  </a:cubicBezTo>
                  <a:cubicBezTo>
                    <a:pt x="234" y="105"/>
                    <a:pt x="229" y="106"/>
                    <a:pt x="228" y="103"/>
                  </a:cubicBezTo>
                  <a:cubicBezTo>
                    <a:pt x="227" y="98"/>
                    <a:pt x="227" y="94"/>
                    <a:pt x="226" y="89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1" y="85"/>
                    <a:pt x="236" y="86"/>
                    <a:pt x="236" y="80"/>
                  </a:cubicBezTo>
                  <a:cubicBezTo>
                    <a:pt x="236" y="75"/>
                    <a:pt x="229" y="74"/>
                    <a:pt x="229" y="69"/>
                  </a:cubicBezTo>
                  <a:cubicBezTo>
                    <a:pt x="229" y="57"/>
                    <a:pt x="246" y="59"/>
                    <a:pt x="246" y="47"/>
                  </a:cubicBezTo>
                  <a:cubicBezTo>
                    <a:pt x="246" y="43"/>
                    <a:pt x="236" y="35"/>
                    <a:pt x="232" y="35"/>
                  </a:cubicBezTo>
                  <a:cubicBezTo>
                    <a:pt x="224" y="35"/>
                    <a:pt x="221" y="42"/>
                    <a:pt x="213" y="43"/>
                  </a:cubicBezTo>
                  <a:cubicBezTo>
                    <a:pt x="205" y="40"/>
                    <a:pt x="200" y="40"/>
                    <a:pt x="194" y="34"/>
                  </a:cubicBezTo>
                  <a:cubicBezTo>
                    <a:pt x="191" y="31"/>
                    <a:pt x="193" y="25"/>
                    <a:pt x="188" y="24"/>
                  </a:cubicBezTo>
                  <a:cubicBezTo>
                    <a:pt x="182" y="22"/>
                    <a:pt x="178" y="24"/>
                    <a:pt x="178" y="16"/>
                  </a:cubicBezTo>
                  <a:cubicBezTo>
                    <a:pt x="172" y="15"/>
                    <a:pt x="168" y="15"/>
                    <a:pt x="163" y="15"/>
                  </a:cubicBezTo>
                  <a:cubicBezTo>
                    <a:pt x="154" y="15"/>
                    <a:pt x="150" y="23"/>
                    <a:pt x="140" y="23"/>
                  </a:cubicBezTo>
                  <a:cubicBezTo>
                    <a:pt x="130" y="23"/>
                    <a:pt x="140" y="0"/>
                    <a:pt x="131" y="0"/>
                  </a:cubicBezTo>
                  <a:cubicBezTo>
                    <a:pt x="122" y="0"/>
                    <a:pt x="120" y="10"/>
                    <a:pt x="116" y="10"/>
                  </a:cubicBezTo>
                  <a:cubicBezTo>
                    <a:pt x="115" y="10"/>
                    <a:pt x="114" y="11"/>
                    <a:pt x="113" y="10"/>
                  </a:cubicBezTo>
                  <a:cubicBezTo>
                    <a:pt x="110" y="16"/>
                    <a:pt x="103" y="21"/>
                    <a:pt x="94" y="21"/>
                  </a:cubicBezTo>
                  <a:cubicBezTo>
                    <a:pt x="91" y="21"/>
                    <a:pt x="90" y="16"/>
                    <a:pt x="86" y="16"/>
                  </a:cubicBezTo>
                  <a:cubicBezTo>
                    <a:pt x="83" y="16"/>
                    <a:pt x="73" y="20"/>
                    <a:pt x="72" y="15"/>
                  </a:cubicBezTo>
                  <a:cubicBezTo>
                    <a:pt x="68" y="15"/>
                    <a:pt x="69" y="13"/>
                    <a:pt x="65" y="13"/>
                  </a:cubicBezTo>
                  <a:cubicBezTo>
                    <a:pt x="54" y="13"/>
                    <a:pt x="53" y="24"/>
                    <a:pt x="45" y="32"/>
                  </a:cubicBezTo>
                  <a:cubicBezTo>
                    <a:pt x="42" y="35"/>
                    <a:pt x="37" y="35"/>
                    <a:pt x="33" y="39"/>
                  </a:cubicBezTo>
                  <a:cubicBezTo>
                    <a:pt x="30" y="42"/>
                    <a:pt x="28" y="46"/>
                    <a:pt x="23" y="46"/>
                  </a:cubicBezTo>
                  <a:cubicBezTo>
                    <a:pt x="19" y="46"/>
                    <a:pt x="16" y="42"/>
                    <a:pt x="12" y="42"/>
                  </a:cubicBezTo>
                  <a:cubicBezTo>
                    <a:pt x="11" y="42"/>
                    <a:pt x="11" y="45"/>
                    <a:pt x="10" y="45"/>
                  </a:cubicBezTo>
                  <a:cubicBezTo>
                    <a:pt x="7" y="47"/>
                    <a:pt x="0" y="63"/>
                    <a:pt x="0" y="64"/>
                  </a:cubicBezTo>
                  <a:cubicBezTo>
                    <a:pt x="0" y="65"/>
                    <a:pt x="1" y="67"/>
                    <a:pt x="0" y="68"/>
                  </a:cubicBezTo>
                  <a:cubicBezTo>
                    <a:pt x="1" y="70"/>
                    <a:pt x="0" y="71"/>
                    <a:pt x="1" y="73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91"/>
                    <a:pt x="2" y="94"/>
                    <a:pt x="4" y="98"/>
                  </a:cubicBezTo>
                  <a:cubicBezTo>
                    <a:pt x="5" y="102"/>
                    <a:pt x="14" y="98"/>
                    <a:pt x="14" y="105"/>
                  </a:cubicBezTo>
                  <a:cubicBezTo>
                    <a:pt x="14" y="114"/>
                    <a:pt x="4" y="113"/>
                    <a:pt x="4" y="120"/>
                  </a:cubicBezTo>
                  <a:cubicBezTo>
                    <a:pt x="4" y="126"/>
                    <a:pt x="8" y="126"/>
                    <a:pt x="10" y="128"/>
                  </a:cubicBezTo>
                  <a:cubicBezTo>
                    <a:pt x="17" y="143"/>
                    <a:pt x="32" y="145"/>
                    <a:pt x="32" y="164"/>
                  </a:cubicBezTo>
                  <a:cubicBezTo>
                    <a:pt x="21" y="167"/>
                    <a:pt x="13" y="169"/>
                    <a:pt x="13" y="181"/>
                  </a:cubicBezTo>
                  <a:cubicBezTo>
                    <a:pt x="13" y="184"/>
                    <a:pt x="15" y="187"/>
                    <a:pt x="15" y="189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1" y="187"/>
                    <a:pt x="33" y="186"/>
                    <a:pt x="34" y="185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50" y="188"/>
                    <a:pt x="52" y="184"/>
                    <a:pt x="57" y="184"/>
                  </a:cubicBezTo>
                  <a:cubicBezTo>
                    <a:pt x="62" y="184"/>
                    <a:pt x="65" y="184"/>
                    <a:pt x="70" y="185"/>
                  </a:cubicBezTo>
                  <a:cubicBezTo>
                    <a:pt x="75" y="187"/>
                    <a:pt x="78" y="197"/>
                    <a:pt x="82" y="203"/>
                  </a:cubicBezTo>
                  <a:cubicBezTo>
                    <a:pt x="86" y="209"/>
                    <a:pt x="99" y="218"/>
                    <a:pt x="108" y="218"/>
                  </a:cubicBezTo>
                  <a:cubicBezTo>
                    <a:pt x="111" y="218"/>
                    <a:pt x="114" y="218"/>
                    <a:pt x="118" y="219"/>
                  </a:cubicBezTo>
                  <a:cubicBezTo>
                    <a:pt x="116" y="221"/>
                    <a:pt x="116" y="225"/>
                    <a:pt x="112" y="225"/>
                  </a:cubicBezTo>
                  <a:cubicBezTo>
                    <a:pt x="108" y="227"/>
                    <a:pt x="105" y="225"/>
                    <a:pt x="101" y="227"/>
                  </a:cubicBezTo>
                  <a:cubicBezTo>
                    <a:pt x="108" y="234"/>
                    <a:pt x="113" y="248"/>
                    <a:pt x="127" y="248"/>
                  </a:cubicBezTo>
                  <a:cubicBezTo>
                    <a:pt x="138" y="248"/>
                    <a:pt x="139" y="233"/>
                    <a:pt x="144" y="227"/>
                  </a:cubicBezTo>
                  <a:cubicBezTo>
                    <a:pt x="148" y="227"/>
                    <a:pt x="148" y="227"/>
                    <a:pt x="148" y="227"/>
                  </a:cubicBezTo>
                  <a:cubicBezTo>
                    <a:pt x="148" y="229"/>
                    <a:pt x="145" y="232"/>
                    <a:pt x="145" y="233"/>
                  </a:cubicBezTo>
                  <a:cubicBezTo>
                    <a:pt x="145" y="239"/>
                    <a:pt x="150" y="244"/>
                    <a:pt x="150" y="251"/>
                  </a:cubicBezTo>
                  <a:cubicBezTo>
                    <a:pt x="150" y="257"/>
                    <a:pt x="147" y="258"/>
                    <a:pt x="147" y="264"/>
                  </a:cubicBezTo>
                  <a:lnTo>
                    <a:pt x="149" y="26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25" name="iŝḷïďe"/>
            <p:cNvSpPr/>
            <p:nvPr/>
          </p:nvSpPr>
          <p:spPr bwMode="auto">
            <a:xfrm>
              <a:off x="7533379" y="3459466"/>
              <a:ext cx="222276" cy="240137"/>
            </a:xfrm>
            <a:custGeom>
              <a:avLst/>
              <a:gdLst/>
              <a:ahLst/>
              <a:cxnLst>
                <a:cxn ang="0">
                  <a:pos x="59" y="74"/>
                </a:cxn>
                <a:cxn ang="0">
                  <a:pos x="58" y="70"/>
                </a:cxn>
                <a:cxn ang="0">
                  <a:pos x="51" y="68"/>
                </a:cxn>
                <a:cxn ang="0">
                  <a:pos x="45" y="53"/>
                </a:cxn>
                <a:cxn ang="0">
                  <a:pos x="28" y="38"/>
                </a:cxn>
                <a:cxn ang="0">
                  <a:pos x="22" y="25"/>
                </a:cxn>
                <a:cxn ang="0">
                  <a:pos x="11" y="21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1" y="4"/>
                </a:cxn>
                <a:cxn ang="0">
                  <a:pos x="26" y="4"/>
                </a:cxn>
                <a:cxn ang="0">
                  <a:pos x="42" y="20"/>
                </a:cxn>
                <a:cxn ang="0">
                  <a:pos x="47" y="23"/>
                </a:cxn>
                <a:cxn ang="0">
                  <a:pos x="61" y="35"/>
                </a:cxn>
                <a:cxn ang="0">
                  <a:pos x="86" y="53"/>
                </a:cxn>
                <a:cxn ang="0">
                  <a:pos x="101" y="64"/>
                </a:cxn>
                <a:cxn ang="0">
                  <a:pos x="100" y="66"/>
                </a:cxn>
                <a:cxn ang="0">
                  <a:pos x="103" y="66"/>
                </a:cxn>
                <a:cxn ang="0">
                  <a:pos x="107" y="70"/>
                </a:cxn>
                <a:cxn ang="0">
                  <a:pos x="105" y="74"/>
                </a:cxn>
                <a:cxn ang="0">
                  <a:pos x="114" y="81"/>
                </a:cxn>
                <a:cxn ang="0">
                  <a:pos x="124" y="98"/>
                </a:cxn>
                <a:cxn ang="0">
                  <a:pos x="133" y="106"/>
                </a:cxn>
                <a:cxn ang="0">
                  <a:pos x="133" y="125"/>
                </a:cxn>
                <a:cxn ang="0">
                  <a:pos x="131" y="138"/>
                </a:cxn>
                <a:cxn ang="0">
                  <a:pos x="119" y="144"/>
                </a:cxn>
                <a:cxn ang="0">
                  <a:pos x="108" y="132"/>
                </a:cxn>
                <a:cxn ang="0">
                  <a:pos x="84" y="112"/>
                </a:cxn>
                <a:cxn ang="0">
                  <a:pos x="67" y="85"/>
                </a:cxn>
                <a:cxn ang="0">
                  <a:pos x="59" y="74"/>
                </a:cxn>
              </a:cxnLst>
              <a:rect l="0" t="0" r="r" b="b"/>
              <a:pathLst>
                <a:path w="133" h="144">
                  <a:moveTo>
                    <a:pt x="59" y="74"/>
                  </a:moveTo>
                  <a:cubicBezTo>
                    <a:pt x="58" y="74"/>
                    <a:pt x="59" y="72"/>
                    <a:pt x="58" y="70"/>
                  </a:cubicBezTo>
                  <a:cubicBezTo>
                    <a:pt x="57" y="69"/>
                    <a:pt x="52" y="69"/>
                    <a:pt x="51" y="68"/>
                  </a:cubicBezTo>
                  <a:cubicBezTo>
                    <a:pt x="49" y="67"/>
                    <a:pt x="45" y="56"/>
                    <a:pt x="45" y="53"/>
                  </a:cubicBezTo>
                  <a:cubicBezTo>
                    <a:pt x="41" y="43"/>
                    <a:pt x="31" y="44"/>
                    <a:pt x="28" y="38"/>
                  </a:cubicBezTo>
                  <a:cubicBezTo>
                    <a:pt x="26" y="33"/>
                    <a:pt x="24" y="30"/>
                    <a:pt x="22" y="25"/>
                  </a:cubicBezTo>
                  <a:cubicBezTo>
                    <a:pt x="20" y="21"/>
                    <a:pt x="15" y="22"/>
                    <a:pt x="11" y="21"/>
                  </a:cubicBezTo>
                  <a:cubicBezTo>
                    <a:pt x="8" y="20"/>
                    <a:pt x="1" y="8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" y="0"/>
                    <a:pt x="8" y="2"/>
                    <a:pt x="1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5" y="7"/>
                    <a:pt x="38" y="13"/>
                    <a:pt x="42" y="20"/>
                  </a:cubicBezTo>
                  <a:cubicBezTo>
                    <a:pt x="43" y="23"/>
                    <a:pt x="45" y="22"/>
                    <a:pt x="47" y="23"/>
                  </a:cubicBezTo>
                  <a:cubicBezTo>
                    <a:pt x="53" y="25"/>
                    <a:pt x="56" y="30"/>
                    <a:pt x="61" y="35"/>
                  </a:cubicBezTo>
                  <a:cubicBezTo>
                    <a:pt x="69" y="43"/>
                    <a:pt x="74" y="49"/>
                    <a:pt x="86" y="53"/>
                  </a:cubicBezTo>
                  <a:cubicBezTo>
                    <a:pt x="93" y="55"/>
                    <a:pt x="101" y="57"/>
                    <a:pt x="101" y="64"/>
                  </a:cubicBezTo>
                  <a:cubicBezTo>
                    <a:pt x="101" y="64"/>
                    <a:pt x="100" y="65"/>
                    <a:pt x="100" y="66"/>
                  </a:cubicBezTo>
                  <a:cubicBezTo>
                    <a:pt x="101" y="66"/>
                    <a:pt x="102" y="66"/>
                    <a:pt x="103" y="66"/>
                  </a:cubicBezTo>
                  <a:cubicBezTo>
                    <a:pt x="105" y="66"/>
                    <a:pt x="106" y="68"/>
                    <a:pt x="107" y="70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05" y="80"/>
                    <a:pt x="109" y="81"/>
                    <a:pt x="114" y="81"/>
                  </a:cubicBezTo>
                  <a:cubicBezTo>
                    <a:pt x="114" y="91"/>
                    <a:pt x="119" y="93"/>
                    <a:pt x="124" y="98"/>
                  </a:cubicBezTo>
                  <a:cubicBezTo>
                    <a:pt x="127" y="101"/>
                    <a:pt x="133" y="102"/>
                    <a:pt x="133" y="106"/>
                  </a:cubicBezTo>
                  <a:cubicBezTo>
                    <a:pt x="133" y="112"/>
                    <a:pt x="133" y="116"/>
                    <a:pt x="133" y="125"/>
                  </a:cubicBezTo>
                  <a:cubicBezTo>
                    <a:pt x="128" y="127"/>
                    <a:pt x="131" y="133"/>
                    <a:pt x="131" y="138"/>
                  </a:cubicBezTo>
                  <a:cubicBezTo>
                    <a:pt x="131" y="143"/>
                    <a:pt x="122" y="144"/>
                    <a:pt x="119" y="144"/>
                  </a:cubicBezTo>
                  <a:cubicBezTo>
                    <a:pt x="116" y="144"/>
                    <a:pt x="109" y="132"/>
                    <a:pt x="108" y="132"/>
                  </a:cubicBezTo>
                  <a:cubicBezTo>
                    <a:pt x="100" y="124"/>
                    <a:pt x="92" y="120"/>
                    <a:pt x="84" y="112"/>
                  </a:cubicBezTo>
                  <a:cubicBezTo>
                    <a:pt x="75" y="103"/>
                    <a:pt x="71" y="95"/>
                    <a:pt x="67" y="85"/>
                  </a:cubicBezTo>
                  <a:cubicBezTo>
                    <a:pt x="66" y="83"/>
                    <a:pt x="60" y="74"/>
                    <a:pt x="59" y="7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26" name="ïšľiḓe"/>
            <p:cNvSpPr/>
            <p:nvPr/>
          </p:nvSpPr>
          <p:spPr bwMode="auto">
            <a:xfrm>
              <a:off x="7819163" y="3429698"/>
              <a:ext cx="212353" cy="236168"/>
            </a:xfrm>
            <a:custGeom>
              <a:avLst/>
              <a:gdLst/>
              <a:ahLst/>
              <a:cxnLst>
                <a:cxn ang="0">
                  <a:pos x="37" y="130"/>
                </a:cxn>
                <a:cxn ang="0">
                  <a:pos x="36" y="124"/>
                </a:cxn>
                <a:cxn ang="0">
                  <a:pos x="27" y="126"/>
                </a:cxn>
                <a:cxn ang="0">
                  <a:pos x="11" y="102"/>
                </a:cxn>
                <a:cxn ang="0">
                  <a:pos x="12" y="99"/>
                </a:cxn>
                <a:cxn ang="0">
                  <a:pos x="6" y="97"/>
                </a:cxn>
                <a:cxn ang="0">
                  <a:pos x="0" y="78"/>
                </a:cxn>
                <a:cxn ang="0">
                  <a:pos x="15" y="74"/>
                </a:cxn>
                <a:cxn ang="0">
                  <a:pos x="33" y="54"/>
                </a:cxn>
                <a:cxn ang="0">
                  <a:pos x="45" y="50"/>
                </a:cxn>
                <a:cxn ang="0">
                  <a:pos x="56" y="41"/>
                </a:cxn>
                <a:cxn ang="0">
                  <a:pos x="59" y="35"/>
                </a:cxn>
                <a:cxn ang="0">
                  <a:pos x="63" y="32"/>
                </a:cxn>
                <a:cxn ang="0">
                  <a:pos x="66" y="29"/>
                </a:cxn>
                <a:cxn ang="0">
                  <a:pos x="82" y="23"/>
                </a:cxn>
                <a:cxn ang="0">
                  <a:pos x="102" y="0"/>
                </a:cxn>
                <a:cxn ang="0">
                  <a:pos x="109" y="11"/>
                </a:cxn>
                <a:cxn ang="0">
                  <a:pos x="127" y="23"/>
                </a:cxn>
                <a:cxn ang="0">
                  <a:pos x="117" y="29"/>
                </a:cxn>
                <a:cxn ang="0">
                  <a:pos x="119" y="31"/>
                </a:cxn>
                <a:cxn ang="0">
                  <a:pos x="106" y="37"/>
                </a:cxn>
                <a:cxn ang="0">
                  <a:pos x="108" y="41"/>
                </a:cxn>
                <a:cxn ang="0">
                  <a:pos x="105" y="44"/>
                </a:cxn>
                <a:cxn ang="0">
                  <a:pos x="125" y="73"/>
                </a:cxn>
                <a:cxn ang="0">
                  <a:pos x="115" y="77"/>
                </a:cxn>
                <a:cxn ang="0">
                  <a:pos x="111" y="78"/>
                </a:cxn>
                <a:cxn ang="0">
                  <a:pos x="109" y="83"/>
                </a:cxn>
                <a:cxn ang="0">
                  <a:pos x="103" y="102"/>
                </a:cxn>
                <a:cxn ang="0">
                  <a:pos x="93" y="113"/>
                </a:cxn>
                <a:cxn ang="0">
                  <a:pos x="95" y="119"/>
                </a:cxn>
                <a:cxn ang="0">
                  <a:pos x="90" y="134"/>
                </a:cxn>
                <a:cxn ang="0">
                  <a:pos x="76" y="141"/>
                </a:cxn>
                <a:cxn ang="0">
                  <a:pos x="71" y="135"/>
                </a:cxn>
                <a:cxn ang="0">
                  <a:pos x="51" y="128"/>
                </a:cxn>
                <a:cxn ang="0">
                  <a:pos x="40" y="132"/>
                </a:cxn>
                <a:cxn ang="0">
                  <a:pos x="37" y="130"/>
                </a:cxn>
              </a:cxnLst>
              <a:rect l="0" t="0" r="r" b="b"/>
              <a:pathLst>
                <a:path w="127" h="141">
                  <a:moveTo>
                    <a:pt x="37" y="130"/>
                  </a:moveTo>
                  <a:cubicBezTo>
                    <a:pt x="36" y="130"/>
                    <a:pt x="36" y="125"/>
                    <a:pt x="36" y="124"/>
                  </a:cubicBezTo>
                  <a:cubicBezTo>
                    <a:pt x="32" y="123"/>
                    <a:pt x="30" y="126"/>
                    <a:pt x="27" y="126"/>
                  </a:cubicBezTo>
                  <a:cubicBezTo>
                    <a:pt x="10" y="126"/>
                    <a:pt x="17" y="110"/>
                    <a:pt x="11" y="102"/>
                  </a:cubicBezTo>
                  <a:cubicBezTo>
                    <a:pt x="11" y="101"/>
                    <a:pt x="12" y="100"/>
                    <a:pt x="12" y="99"/>
                  </a:cubicBezTo>
                  <a:cubicBezTo>
                    <a:pt x="11" y="97"/>
                    <a:pt x="8" y="97"/>
                    <a:pt x="6" y="97"/>
                  </a:cubicBezTo>
                  <a:cubicBezTo>
                    <a:pt x="4" y="96"/>
                    <a:pt x="0" y="80"/>
                    <a:pt x="0" y="78"/>
                  </a:cubicBezTo>
                  <a:cubicBezTo>
                    <a:pt x="0" y="71"/>
                    <a:pt x="9" y="74"/>
                    <a:pt x="15" y="74"/>
                  </a:cubicBezTo>
                  <a:cubicBezTo>
                    <a:pt x="29" y="74"/>
                    <a:pt x="27" y="60"/>
                    <a:pt x="33" y="54"/>
                  </a:cubicBezTo>
                  <a:cubicBezTo>
                    <a:pt x="36" y="51"/>
                    <a:pt x="41" y="51"/>
                    <a:pt x="45" y="50"/>
                  </a:cubicBezTo>
                  <a:cubicBezTo>
                    <a:pt x="52" y="49"/>
                    <a:pt x="52" y="44"/>
                    <a:pt x="56" y="41"/>
                  </a:cubicBezTo>
                  <a:cubicBezTo>
                    <a:pt x="54" y="39"/>
                    <a:pt x="59" y="35"/>
                    <a:pt x="59" y="35"/>
                  </a:cubicBezTo>
                  <a:cubicBezTo>
                    <a:pt x="61" y="34"/>
                    <a:pt x="61" y="33"/>
                    <a:pt x="63" y="32"/>
                  </a:cubicBezTo>
                  <a:cubicBezTo>
                    <a:pt x="64" y="32"/>
                    <a:pt x="65" y="30"/>
                    <a:pt x="66" y="29"/>
                  </a:cubicBezTo>
                  <a:cubicBezTo>
                    <a:pt x="70" y="25"/>
                    <a:pt x="80" y="27"/>
                    <a:pt x="82" y="23"/>
                  </a:cubicBezTo>
                  <a:cubicBezTo>
                    <a:pt x="85" y="16"/>
                    <a:pt x="95" y="0"/>
                    <a:pt x="102" y="0"/>
                  </a:cubicBezTo>
                  <a:cubicBezTo>
                    <a:pt x="109" y="0"/>
                    <a:pt x="109" y="4"/>
                    <a:pt x="109" y="11"/>
                  </a:cubicBezTo>
                  <a:cubicBezTo>
                    <a:pt x="109" y="20"/>
                    <a:pt x="127" y="15"/>
                    <a:pt x="127" y="23"/>
                  </a:cubicBezTo>
                  <a:cubicBezTo>
                    <a:pt x="127" y="27"/>
                    <a:pt x="117" y="25"/>
                    <a:pt x="117" y="29"/>
                  </a:cubicBezTo>
                  <a:cubicBezTo>
                    <a:pt x="117" y="30"/>
                    <a:pt x="118" y="31"/>
                    <a:pt x="119" y="31"/>
                  </a:cubicBezTo>
                  <a:cubicBezTo>
                    <a:pt x="118" y="32"/>
                    <a:pt x="106" y="37"/>
                    <a:pt x="106" y="37"/>
                  </a:cubicBezTo>
                  <a:cubicBezTo>
                    <a:pt x="107" y="38"/>
                    <a:pt x="108" y="40"/>
                    <a:pt x="108" y="41"/>
                  </a:cubicBezTo>
                  <a:cubicBezTo>
                    <a:pt x="107" y="42"/>
                    <a:pt x="105" y="43"/>
                    <a:pt x="105" y="44"/>
                  </a:cubicBezTo>
                  <a:cubicBezTo>
                    <a:pt x="105" y="51"/>
                    <a:pt x="117" y="73"/>
                    <a:pt x="125" y="73"/>
                  </a:cubicBezTo>
                  <a:cubicBezTo>
                    <a:pt x="124" y="79"/>
                    <a:pt x="120" y="77"/>
                    <a:pt x="115" y="77"/>
                  </a:cubicBezTo>
                  <a:cubicBezTo>
                    <a:pt x="114" y="77"/>
                    <a:pt x="112" y="78"/>
                    <a:pt x="111" y="78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06" y="92"/>
                    <a:pt x="103" y="95"/>
                    <a:pt x="103" y="102"/>
                  </a:cubicBezTo>
                  <a:cubicBezTo>
                    <a:pt x="98" y="103"/>
                    <a:pt x="93" y="110"/>
                    <a:pt x="93" y="113"/>
                  </a:cubicBezTo>
                  <a:cubicBezTo>
                    <a:pt x="93" y="116"/>
                    <a:pt x="95" y="117"/>
                    <a:pt x="95" y="119"/>
                  </a:cubicBezTo>
                  <a:cubicBezTo>
                    <a:pt x="95" y="122"/>
                    <a:pt x="90" y="129"/>
                    <a:pt x="90" y="134"/>
                  </a:cubicBezTo>
                  <a:cubicBezTo>
                    <a:pt x="83" y="135"/>
                    <a:pt x="82" y="141"/>
                    <a:pt x="76" y="141"/>
                  </a:cubicBezTo>
                  <a:cubicBezTo>
                    <a:pt x="72" y="141"/>
                    <a:pt x="71" y="137"/>
                    <a:pt x="71" y="135"/>
                  </a:cubicBezTo>
                  <a:cubicBezTo>
                    <a:pt x="64" y="133"/>
                    <a:pt x="59" y="128"/>
                    <a:pt x="51" y="128"/>
                  </a:cubicBezTo>
                  <a:cubicBezTo>
                    <a:pt x="48" y="128"/>
                    <a:pt x="45" y="132"/>
                    <a:pt x="40" y="132"/>
                  </a:cubicBezTo>
                  <a:cubicBezTo>
                    <a:pt x="39" y="132"/>
                    <a:pt x="38" y="130"/>
                    <a:pt x="37" y="1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27" name="îśḻíḋè"/>
            <p:cNvSpPr/>
            <p:nvPr/>
          </p:nvSpPr>
          <p:spPr bwMode="auto">
            <a:xfrm>
              <a:off x="8023578" y="3542820"/>
              <a:ext cx="132969" cy="154799"/>
            </a:xfrm>
            <a:custGeom>
              <a:avLst/>
              <a:gdLst/>
              <a:ahLst/>
              <a:cxnLst>
                <a:cxn ang="0">
                  <a:pos x="31" y="34"/>
                </a:cxn>
                <a:cxn ang="0">
                  <a:pos x="27" y="38"/>
                </a:cxn>
                <a:cxn ang="0">
                  <a:pos x="17" y="24"/>
                </a:cxn>
                <a:cxn ang="0">
                  <a:pos x="32" y="16"/>
                </a:cxn>
                <a:cxn ang="0">
                  <a:pos x="49" y="15"/>
                </a:cxn>
                <a:cxn ang="0">
                  <a:pos x="64" y="18"/>
                </a:cxn>
                <a:cxn ang="0">
                  <a:pos x="77" y="4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63" y="10"/>
                </a:cxn>
                <a:cxn ang="0">
                  <a:pos x="59" y="10"/>
                </a:cxn>
                <a:cxn ang="0">
                  <a:pos x="28" y="5"/>
                </a:cxn>
                <a:cxn ang="0">
                  <a:pos x="12" y="30"/>
                </a:cxn>
                <a:cxn ang="0">
                  <a:pos x="8" y="37"/>
                </a:cxn>
                <a:cxn ang="0">
                  <a:pos x="0" y="61"/>
                </a:cxn>
                <a:cxn ang="0">
                  <a:pos x="8" y="66"/>
                </a:cxn>
                <a:cxn ang="0">
                  <a:pos x="8" y="87"/>
                </a:cxn>
                <a:cxn ang="0">
                  <a:pos x="16" y="93"/>
                </a:cxn>
                <a:cxn ang="0">
                  <a:pos x="22" y="76"/>
                </a:cxn>
                <a:cxn ang="0">
                  <a:pos x="18" y="61"/>
                </a:cxn>
                <a:cxn ang="0">
                  <a:pos x="25" y="56"/>
                </a:cxn>
                <a:cxn ang="0">
                  <a:pos x="28" y="56"/>
                </a:cxn>
                <a:cxn ang="0">
                  <a:pos x="27" y="65"/>
                </a:cxn>
                <a:cxn ang="0">
                  <a:pos x="34" y="79"/>
                </a:cxn>
                <a:cxn ang="0">
                  <a:pos x="34" y="83"/>
                </a:cxn>
                <a:cxn ang="0">
                  <a:pos x="39" y="83"/>
                </a:cxn>
                <a:cxn ang="0">
                  <a:pos x="49" y="73"/>
                </a:cxn>
                <a:cxn ang="0">
                  <a:pos x="43" y="65"/>
                </a:cxn>
                <a:cxn ang="0">
                  <a:pos x="45" y="63"/>
                </a:cxn>
                <a:cxn ang="0">
                  <a:pos x="34" y="44"/>
                </a:cxn>
                <a:cxn ang="0">
                  <a:pos x="57" y="31"/>
                </a:cxn>
                <a:cxn ang="0">
                  <a:pos x="57" y="28"/>
                </a:cxn>
                <a:cxn ang="0">
                  <a:pos x="31" y="36"/>
                </a:cxn>
                <a:cxn ang="0">
                  <a:pos x="31" y="34"/>
                </a:cxn>
              </a:cxnLst>
              <a:rect l="0" t="0" r="r" b="b"/>
              <a:pathLst>
                <a:path w="79" h="93">
                  <a:moveTo>
                    <a:pt x="31" y="34"/>
                  </a:moveTo>
                  <a:cubicBezTo>
                    <a:pt x="30" y="36"/>
                    <a:pt x="29" y="38"/>
                    <a:pt x="27" y="38"/>
                  </a:cubicBezTo>
                  <a:cubicBezTo>
                    <a:pt x="20" y="38"/>
                    <a:pt x="17" y="30"/>
                    <a:pt x="17" y="24"/>
                  </a:cubicBezTo>
                  <a:cubicBezTo>
                    <a:pt x="17" y="15"/>
                    <a:pt x="24" y="16"/>
                    <a:pt x="32" y="16"/>
                  </a:cubicBezTo>
                  <a:cubicBezTo>
                    <a:pt x="39" y="16"/>
                    <a:pt x="42" y="15"/>
                    <a:pt x="49" y="15"/>
                  </a:cubicBezTo>
                  <a:cubicBezTo>
                    <a:pt x="54" y="15"/>
                    <a:pt x="58" y="18"/>
                    <a:pt x="64" y="18"/>
                  </a:cubicBezTo>
                  <a:cubicBezTo>
                    <a:pt x="73" y="18"/>
                    <a:pt x="76" y="10"/>
                    <a:pt x="77" y="4"/>
                  </a:cubicBezTo>
                  <a:cubicBezTo>
                    <a:pt x="79" y="4"/>
                    <a:pt x="79" y="1"/>
                    <a:pt x="7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2" y="4"/>
                    <a:pt x="65" y="8"/>
                    <a:pt x="63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17" y="5"/>
                    <a:pt x="12" y="20"/>
                    <a:pt x="12" y="30"/>
                  </a:cubicBezTo>
                  <a:cubicBezTo>
                    <a:pt x="12" y="33"/>
                    <a:pt x="8" y="35"/>
                    <a:pt x="8" y="37"/>
                  </a:cubicBezTo>
                  <a:cubicBezTo>
                    <a:pt x="4" y="47"/>
                    <a:pt x="0" y="51"/>
                    <a:pt x="0" y="61"/>
                  </a:cubicBezTo>
                  <a:cubicBezTo>
                    <a:pt x="0" y="66"/>
                    <a:pt x="6" y="66"/>
                    <a:pt x="8" y="66"/>
                  </a:cubicBezTo>
                  <a:cubicBezTo>
                    <a:pt x="8" y="73"/>
                    <a:pt x="8" y="83"/>
                    <a:pt x="8" y="87"/>
                  </a:cubicBezTo>
                  <a:cubicBezTo>
                    <a:pt x="8" y="90"/>
                    <a:pt x="12" y="93"/>
                    <a:pt x="16" y="93"/>
                  </a:cubicBezTo>
                  <a:cubicBezTo>
                    <a:pt x="20" y="93"/>
                    <a:pt x="22" y="78"/>
                    <a:pt x="22" y="76"/>
                  </a:cubicBezTo>
                  <a:cubicBezTo>
                    <a:pt x="22" y="70"/>
                    <a:pt x="18" y="67"/>
                    <a:pt x="18" y="61"/>
                  </a:cubicBezTo>
                  <a:cubicBezTo>
                    <a:pt x="18" y="58"/>
                    <a:pt x="22" y="56"/>
                    <a:pt x="25" y="56"/>
                  </a:cubicBezTo>
                  <a:cubicBezTo>
                    <a:pt x="26" y="56"/>
                    <a:pt x="27" y="56"/>
                    <a:pt x="28" y="5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71"/>
                    <a:pt x="34" y="73"/>
                    <a:pt x="34" y="79"/>
                  </a:cubicBezTo>
                  <a:cubicBezTo>
                    <a:pt x="34" y="80"/>
                    <a:pt x="34" y="81"/>
                    <a:pt x="34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78"/>
                    <a:pt x="49" y="78"/>
                    <a:pt x="49" y="73"/>
                  </a:cubicBezTo>
                  <a:cubicBezTo>
                    <a:pt x="47" y="73"/>
                    <a:pt x="43" y="68"/>
                    <a:pt x="43" y="65"/>
                  </a:cubicBezTo>
                  <a:cubicBezTo>
                    <a:pt x="43" y="65"/>
                    <a:pt x="44" y="64"/>
                    <a:pt x="45" y="63"/>
                  </a:cubicBezTo>
                  <a:cubicBezTo>
                    <a:pt x="42" y="61"/>
                    <a:pt x="34" y="46"/>
                    <a:pt x="34" y="44"/>
                  </a:cubicBezTo>
                  <a:cubicBezTo>
                    <a:pt x="46" y="44"/>
                    <a:pt x="47" y="35"/>
                    <a:pt x="57" y="31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4" y="27"/>
                    <a:pt x="31" y="35"/>
                    <a:pt x="31" y="36"/>
                  </a:cubicBezTo>
                  <a:lnTo>
                    <a:pt x="31" y="3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28" name="îṣľiḓè"/>
            <p:cNvSpPr/>
            <p:nvPr/>
          </p:nvSpPr>
          <p:spPr bwMode="auto">
            <a:xfrm>
              <a:off x="7745733" y="3699604"/>
              <a:ext cx="214338" cy="61523"/>
            </a:xfrm>
            <a:custGeom>
              <a:avLst/>
              <a:gdLst/>
              <a:ahLst/>
              <a:cxnLst>
                <a:cxn ang="0">
                  <a:pos x="123" y="36"/>
                </a:cxn>
                <a:cxn ang="0">
                  <a:pos x="114" y="33"/>
                </a:cxn>
                <a:cxn ang="0">
                  <a:pos x="114" y="37"/>
                </a:cxn>
                <a:cxn ang="0">
                  <a:pos x="67" y="31"/>
                </a:cxn>
                <a:cxn ang="0">
                  <a:pos x="56" y="25"/>
                </a:cxn>
                <a:cxn ang="0">
                  <a:pos x="32" y="22"/>
                </a:cxn>
                <a:cxn ang="0">
                  <a:pos x="14" y="20"/>
                </a:cxn>
                <a:cxn ang="0">
                  <a:pos x="0" y="1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22" y="0"/>
                </a:cxn>
                <a:cxn ang="0">
                  <a:pos x="55" y="14"/>
                </a:cxn>
                <a:cxn ang="0">
                  <a:pos x="68" y="7"/>
                </a:cxn>
                <a:cxn ang="0">
                  <a:pos x="88" y="15"/>
                </a:cxn>
                <a:cxn ang="0">
                  <a:pos x="101" y="14"/>
                </a:cxn>
                <a:cxn ang="0">
                  <a:pos x="105" y="14"/>
                </a:cxn>
                <a:cxn ang="0">
                  <a:pos x="89" y="17"/>
                </a:cxn>
                <a:cxn ang="0">
                  <a:pos x="107" y="22"/>
                </a:cxn>
                <a:cxn ang="0">
                  <a:pos x="111" y="26"/>
                </a:cxn>
                <a:cxn ang="0">
                  <a:pos x="121" y="27"/>
                </a:cxn>
                <a:cxn ang="0">
                  <a:pos x="128" y="31"/>
                </a:cxn>
                <a:cxn ang="0">
                  <a:pos x="123" y="36"/>
                </a:cxn>
              </a:cxnLst>
              <a:rect l="0" t="0" r="r" b="b"/>
              <a:pathLst>
                <a:path w="128" h="37">
                  <a:moveTo>
                    <a:pt x="123" y="36"/>
                  </a:moveTo>
                  <a:cubicBezTo>
                    <a:pt x="119" y="36"/>
                    <a:pt x="119" y="33"/>
                    <a:pt x="114" y="33"/>
                  </a:cubicBezTo>
                  <a:cubicBezTo>
                    <a:pt x="113" y="33"/>
                    <a:pt x="114" y="36"/>
                    <a:pt x="114" y="37"/>
                  </a:cubicBezTo>
                  <a:cubicBezTo>
                    <a:pt x="100" y="32"/>
                    <a:pt x="85" y="31"/>
                    <a:pt x="67" y="31"/>
                  </a:cubicBezTo>
                  <a:cubicBezTo>
                    <a:pt x="62" y="31"/>
                    <a:pt x="61" y="25"/>
                    <a:pt x="56" y="25"/>
                  </a:cubicBezTo>
                  <a:cubicBezTo>
                    <a:pt x="48" y="25"/>
                    <a:pt x="41" y="25"/>
                    <a:pt x="32" y="22"/>
                  </a:cubicBezTo>
                  <a:cubicBezTo>
                    <a:pt x="25" y="20"/>
                    <a:pt x="19" y="24"/>
                    <a:pt x="14" y="20"/>
                  </a:cubicBezTo>
                  <a:cubicBezTo>
                    <a:pt x="10" y="15"/>
                    <a:pt x="7" y="10"/>
                    <a:pt x="0" y="10"/>
                  </a:cubicBezTo>
                  <a:cubicBezTo>
                    <a:pt x="0" y="9"/>
                    <a:pt x="8" y="1"/>
                    <a:pt x="11" y="1"/>
                  </a:cubicBezTo>
                  <a:cubicBezTo>
                    <a:pt x="12" y="1"/>
                    <a:pt x="13" y="3"/>
                    <a:pt x="14" y="3"/>
                  </a:cubicBezTo>
                  <a:cubicBezTo>
                    <a:pt x="17" y="3"/>
                    <a:pt x="19" y="0"/>
                    <a:pt x="22" y="0"/>
                  </a:cubicBezTo>
                  <a:cubicBezTo>
                    <a:pt x="35" y="0"/>
                    <a:pt x="41" y="14"/>
                    <a:pt x="55" y="14"/>
                  </a:cubicBezTo>
                  <a:cubicBezTo>
                    <a:pt x="62" y="14"/>
                    <a:pt x="63" y="7"/>
                    <a:pt x="68" y="7"/>
                  </a:cubicBezTo>
                  <a:cubicBezTo>
                    <a:pt x="77" y="7"/>
                    <a:pt x="80" y="15"/>
                    <a:pt x="88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6"/>
                    <a:pt x="89" y="17"/>
                    <a:pt x="89" y="17"/>
                  </a:cubicBezTo>
                  <a:cubicBezTo>
                    <a:pt x="93" y="22"/>
                    <a:pt x="99" y="22"/>
                    <a:pt x="107" y="22"/>
                  </a:cubicBezTo>
                  <a:cubicBezTo>
                    <a:pt x="110" y="22"/>
                    <a:pt x="110" y="26"/>
                    <a:pt x="111" y="26"/>
                  </a:cubicBezTo>
                  <a:cubicBezTo>
                    <a:pt x="114" y="30"/>
                    <a:pt x="117" y="26"/>
                    <a:pt x="121" y="27"/>
                  </a:cubicBezTo>
                  <a:cubicBezTo>
                    <a:pt x="125" y="29"/>
                    <a:pt x="125" y="30"/>
                    <a:pt x="128" y="31"/>
                  </a:cubicBezTo>
                  <a:cubicBezTo>
                    <a:pt x="127" y="33"/>
                    <a:pt x="124" y="36"/>
                    <a:pt x="123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29" name="ïṥľíḍè"/>
            <p:cNvSpPr/>
            <p:nvPr/>
          </p:nvSpPr>
          <p:spPr bwMode="auto">
            <a:xfrm>
              <a:off x="8047393" y="3749219"/>
              <a:ext cx="65493" cy="15877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10" y="9"/>
                </a:cxn>
                <a:cxn ang="0">
                  <a:pos x="0" y="4"/>
                </a:cxn>
                <a:cxn ang="0">
                  <a:pos x="8" y="1"/>
                </a:cxn>
                <a:cxn ang="0">
                  <a:pos x="26" y="4"/>
                </a:cxn>
                <a:cxn ang="0">
                  <a:pos x="39" y="0"/>
                </a:cxn>
                <a:cxn ang="0">
                  <a:pos x="26" y="9"/>
                </a:cxn>
              </a:cxnLst>
              <a:rect l="0" t="0" r="r" b="b"/>
              <a:pathLst>
                <a:path w="39" h="9">
                  <a:moveTo>
                    <a:pt x="26" y="9"/>
                  </a:moveTo>
                  <a:cubicBezTo>
                    <a:pt x="20" y="9"/>
                    <a:pt x="13" y="9"/>
                    <a:pt x="10" y="9"/>
                  </a:cubicBezTo>
                  <a:cubicBezTo>
                    <a:pt x="7" y="9"/>
                    <a:pt x="0" y="9"/>
                    <a:pt x="0" y="4"/>
                  </a:cubicBezTo>
                  <a:cubicBezTo>
                    <a:pt x="0" y="1"/>
                    <a:pt x="5" y="1"/>
                    <a:pt x="8" y="1"/>
                  </a:cubicBezTo>
                  <a:cubicBezTo>
                    <a:pt x="16" y="1"/>
                    <a:pt x="19" y="4"/>
                    <a:pt x="26" y="4"/>
                  </a:cubicBezTo>
                  <a:cubicBezTo>
                    <a:pt x="32" y="4"/>
                    <a:pt x="35" y="2"/>
                    <a:pt x="39" y="0"/>
                  </a:cubicBezTo>
                  <a:cubicBezTo>
                    <a:pt x="35" y="6"/>
                    <a:pt x="32" y="7"/>
                    <a:pt x="26" y="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30" name="îślîḓè"/>
            <p:cNvSpPr/>
            <p:nvPr/>
          </p:nvSpPr>
          <p:spPr bwMode="auto">
            <a:xfrm>
              <a:off x="7983886" y="3753188"/>
              <a:ext cx="45647" cy="15877"/>
            </a:xfrm>
            <a:custGeom>
              <a:avLst/>
              <a:gdLst/>
              <a:ahLst/>
              <a:cxnLst>
                <a:cxn ang="0">
                  <a:pos x="27" y="6"/>
                </a:cxn>
                <a:cxn ang="0">
                  <a:pos x="23" y="6"/>
                </a:cxn>
                <a:cxn ang="0">
                  <a:pos x="19" y="5"/>
                </a:cxn>
                <a:cxn ang="0">
                  <a:pos x="9" y="9"/>
                </a:cxn>
                <a:cxn ang="0">
                  <a:pos x="0" y="6"/>
                </a:cxn>
                <a:cxn ang="0">
                  <a:pos x="7" y="1"/>
                </a:cxn>
                <a:cxn ang="0">
                  <a:pos x="16" y="3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27" y="6"/>
                </a:cxn>
              </a:cxnLst>
              <a:rect l="0" t="0" r="r" b="b"/>
              <a:pathLst>
                <a:path w="27" h="9">
                  <a:moveTo>
                    <a:pt x="27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3" y="9"/>
                    <a:pt x="9" y="9"/>
                  </a:cubicBezTo>
                  <a:cubicBezTo>
                    <a:pt x="5" y="9"/>
                    <a:pt x="0" y="8"/>
                    <a:pt x="0" y="6"/>
                  </a:cubicBezTo>
                  <a:cubicBezTo>
                    <a:pt x="0" y="1"/>
                    <a:pt x="3" y="1"/>
                    <a:pt x="7" y="1"/>
                  </a:cubicBezTo>
                  <a:cubicBezTo>
                    <a:pt x="11" y="1"/>
                    <a:pt x="13" y="2"/>
                    <a:pt x="16" y="3"/>
                  </a:cubicBezTo>
                  <a:cubicBezTo>
                    <a:pt x="16" y="2"/>
                    <a:pt x="16" y="1"/>
                    <a:pt x="1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6" y="5"/>
                    <a:pt x="27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31" name="ïšḻídê"/>
            <p:cNvSpPr/>
            <p:nvPr/>
          </p:nvSpPr>
          <p:spPr bwMode="auto">
            <a:xfrm>
              <a:off x="8031516" y="3771050"/>
              <a:ext cx="33739" cy="23815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2" y="9"/>
                </a:cxn>
                <a:cxn ang="0">
                  <a:pos x="0" y="4"/>
                </a:cxn>
                <a:cxn ang="0">
                  <a:pos x="9" y="1"/>
                </a:cxn>
                <a:cxn ang="0">
                  <a:pos x="13" y="1"/>
                </a:cxn>
                <a:cxn ang="0">
                  <a:pos x="20" y="11"/>
                </a:cxn>
                <a:cxn ang="0">
                  <a:pos x="16" y="14"/>
                </a:cxn>
                <a:cxn ang="0">
                  <a:pos x="15" y="14"/>
                </a:cxn>
              </a:cxnLst>
              <a:rect l="0" t="0" r="r" b="b"/>
              <a:pathLst>
                <a:path w="20" h="14">
                  <a:moveTo>
                    <a:pt x="15" y="14"/>
                  </a:moveTo>
                  <a:cubicBezTo>
                    <a:pt x="12" y="14"/>
                    <a:pt x="12" y="10"/>
                    <a:pt x="12" y="9"/>
                  </a:cubicBezTo>
                  <a:cubicBezTo>
                    <a:pt x="8" y="9"/>
                    <a:pt x="0" y="8"/>
                    <a:pt x="0" y="4"/>
                  </a:cubicBezTo>
                  <a:cubicBezTo>
                    <a:pt x="0" y="0"/>
                    <a:pt x="6" y="1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7"/>
                    <a:pt x="20" y="6"/>
                    <a:pt x="20" y="11"/>
                  </a:cubicBezTo>
                  <a:cubicBezTo>
                    <a:pt x="20" y="13"/>
                    <a:pt x="18" y="14"/>
                    <a:pt x="16" y="14"/>
                  </a:cubicBezTo>
                  <a:cubicBezTo>
                    <a:pt x="16" y="14"/>
                    <a:pt x="15" y="14"/>
                    <a:pt x="15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32" name="i$ḷídé"/>
            <p:cNvSpPr/>
            <p:nvPr/>
          </p:nvSpPr>
          <p:spPr bwMode="auto">
            <a:xfrm>
              <a:off x="7968009" y="3751204"/>
              <a:ext cx="13893" cy="138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3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6" y="2"/>
                    <a:pt x="8" y="3"/>
                  </a:cubicBezTo>
                  <a:cubicBezTo>
                    <a:pt x="7" y="6"/>
                    <a:pt x="5" y="8"/>
                    <a:pt x="3" y="8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33" name="î$ḻíḍê"/>
            <p:cNvSpPr/>
            <p:nvPr/>
          </p:nvSpPr>
          <p:spPr bwMode="auto">
            <a:xfrm>
              <a:off x="8124792" y="3753188"/>
              <a:ext cx="73431" cy="43662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7" y="19"/>
                </a:cxn>
                <a:cxn ang="0">
                  <a:pos x="3" y="26"/>
                </a:cxn>
                <a:cxn ang="0">
                  <a:pos x="0" y="22"/>
                </a:cxn>
                <a:cxn ang="0">
                  <a:pos x="15" y="10"/>
                </a:cxn>
                <a:cxn ang="0">
                  <a:pos x="17" y="6"/>
                </a:cxn>
                <a:cxn ang="0">
                  <a:pos x="45" y="3"/>
                </a:cxn>
                <a:cxn ang="0">
                  <a:pos x="19" y="13"/>
                </a:cxn>
              </a:cxnLst>
              <a:rect l="0" t="0" r="r" b="b"/>
              <a:pathLst>
                <a:path w="45" h="26">
                  <a:moveTo>
                    <a:pt x="19" y="13"/>
                  </a:moveTo>
                  <a:cubicBezTo>
                    <a:pt x="16" y="13"/>
                    <a:pt x="19" y="17"/>
                    <a:pt x="17" y="19"/>
                  </a:cubicBezTo>
                  <a:cubicBezTo>
                    <a:pt x="15" y="21"/>
                    <a:pt x="8" y="26"/>
                    <a:pt x="3" y="26"/>
                  </a:cubicBezTo>
                  <a:cubicBezTo>
                    <a:pt x="1" y="26"/>
                    <a:pt x="0" y="24"/>
                    <a:pt x="0" y="22"/>
                  </a:cubicBezTo>
                  <a:cubicBezTo>
                    <a:pt x="0" y="12"/>
                    <a:pt x="8" y="12"/>
                    <a:pt x="15" y="10"/>
                  </a:cubicBezTo>
                  <a:cubicBezTo>
                    <a:pt x="16" y="10"/>
                    <a:pt x="16" y="7"/>
                    <a:pt x="17" y="6"/>
                  </a:cubicBezTo>
                  <a:cubicBezTo>
                    <a:pt x="21" y="2"/>
                    <a:pt x="41" y="0"/>
                    <a:pt x="45" y="3"/>
                  </a:cubicBezTo>
                  <a:cubicBezTo>
                    <a:pt x="40" y="9"/>
                    <a:pt x="26" y="13"/>
                    <a:pt x="19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34" name="iSḻíďè"/>
            <p:cNvSpPr/>
            <p:nvPr/>
          </p:nvSpPr>
          <p:spPr bwMode="auto">
            <a:xfrm>
              <a:off x="8176391" y="3636097"/>
              <a:ext cx="21831" cy="23815"/>
            </a:xfrm>
            <a:custGeom>
              <a:avLst/>
              <a:gdLst/>
              <a:ahLst/>
              <a:cxnLst>
                <a:cxn ang="0">
                  <a:pos x="13" y="8"/>
                </a:cxn>
                <a:cxn ang="0">
                  <a:pos x="8" y="14"/>
                </a:cxn>
                <a:cxn ang="0">
                  <a:pos x="0" y="5"/>
                </a:cxn>
                <a:cxn ang="0">
                  <a:pos x="13" y="8"/>
                </a:cxn>
              </a:cxnLst>
              <a:rect l="0" t="0" r="r" b="b"/>
              <a:pathLst>
                <a:path w="13" h="14">
                  <a:moveTo>
                    <a:pt x="13" y="8"/>
                  </a:moveTo>
                  <a:cubicBezTo>
                    <a:pt x="13" y="9"/>
                    <a:pt x="10" y="14"/>
                    <a:pt x="8" y="14"/>
                  </a:cubicBezTo>
                  <a:cubicBezTo>
                    <a:pt x="6" y="14"/>
                    <a:pt x="0" y="9"/>
                    <a:pt x="0" y="5"/>
                  </a:cubicBezTo>
                  <a:cubicBezTo>
                    <a:pt x="0" y="0"/>
                    <a:pt x="13" y="4"/>
                    <a:pt x="13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35" name="ïśļiḍé"/>
            <p:cNvSpPr/>
            <p:nvPr/>
          </p:nvSpPr>
          <p:spPr bwMode="auto">
            <a:xfrm>
              <a:off x="8214099" y="3638081"/>
              <a:ext cx="59538" cy="17862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36" y="10"/>
                </a:cxn>
                <a:cxn ang="0">
                  <a:pos x="34" y="10"/>
                </a:cxn>
                <a:cxn ang="0">
                  <a:pos x="18" y="6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23" y="0"/>
                </a:cxn>
                <a:cxn ang="0">
                  <a:pos x="30" y="2"/>
                </a:cxn>
                <a:cxn ang="0">
                  <a:pos x="31" y="2"/>
                </a:cxn>
              </a:cxnLst>
              <a:rect l="0" t="0" r="r" b="b"/>
              <a:pathLst>
                <a:path w="36" h="10">
                  <a:moveTo>
                    <a:pt x="31" y="2"/>
                  </a:moveTo>
                  <a:cubicBezTo>
                    <a:pt x="32" y="5"/>
                    <a:pt x="36" y="6"/>
                    <a:pt x="36" y="10"/>
                  </a:cubicBezTo>
                  <a:cubicBezTo>
                    <a:pt x="36" y="10"/>
                    <a:pt x="35" y="10"/>
                    <a:pt x="34" y="10"/>
                  </a:cubicBezTo>
                  <a:cubicBezTo>
                    <a:pt x="28" y="10"/>
                    <a:pt x="25" y="6"/>
                    <a:pt x="18" y="6"/>
                  </a:cubicBezTo>
                  <a:cubicBezTo>
                    <a:pt x="14" y="6"/>
                    <a:pt x="12" y="6"/>
                    <a:pt x="8" y="6"/>
                  </a:cubicBezTo>
                  <a:cubicBezTo>
                    <a:pt x="6" y="6"/>
                    <a:pt x="0" y="4"/>
                    <a:pt x="0" y="4"/>
                  </a:cubicBezTo>
                  <a:cubicBezTo>
                    <a:pt x="0" y="2"/>
                    <a:pt x="3" y="1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3"/>
                    <a:pt x="27" y="2"/>
                    <a:pt x="30" y="2"/>
                  </a:cubicBezTo>
                  <a:lnTo>
                    <a:pt x="3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36" name="ïšļîḑè"/>
            <p:cNvSpPr/>
            <p:nvPr/>
          </p:nvSpPr>
          <p:spPr bwMode="auto">
            <a:xfrm>
              <a:off x="8206161" y="3528928"/>
              <a:ext cx="23815" cy="57554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5"/>
                </a:cxn>
                <a:cxn ang="0">
                  <a:pos x="14" y="24"/>
                </a:cxn>
                <a:cxn ang="0">
                  <a:pos x="11" y="17"/>
                </a:cxn>
                <a:cxn ang="0">
                  <a:pos x="15" y="12"/>
                </a:cxn>
                <a:cxn ang="0">
                  <a:pos x="4" y="0"/>
                </a:cxn>
                <a:cxn ang="0">
                  <a:pos x="0" y="9"/>
                </a:cxn>
                <a:cxn ang="0">
                  <a:pos x="3" y="21"/>
                </a:cxn>
                <a:cxn ang="0">
                  <a:pos x="3" y="27"/>
                </a:cxn>
                <a:cxn ang="0">
                  <a:pos x="9" y="35"/>
                </a:cxn>
                <a:cxn ang="0">
                  <a:pos x="4" y="28"/>
                </a:cxn>
              </a:cxnLst>
              <a:rect l="0" t="0" r="r" b="b"/>
              <a:pathLst>
                <a:path w="15" h="35">
                  <a:moveTo>
                    <a:pt x="4" y="28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8" y="25"/>
                    <a:pt x="12" y="24"/>
                    <a:pt x="14" y="24"/>
                  </a:cubicBezTo>
                  <a:cubicBezTo>
                    <a:pt x="14" y="20"/>
                    <a:pt x="11" y="20"/>
                    <a:pt x="11" y="17"/>
                  </a:cubicBezTo>
                  <a:cubicBezTo>
                    <a:pt x="11" y="15"/>
                    <a:pt x="15" y="14"/>
                    <a:pt x="15" y="12"/>
                  </a:cubicBezTo>
                  <a:cubicBezTo>
                    <a:pt x="8" y="10"/>
                    <a:pt x="4" y="6"/>
                    <a:pt x="4" y="0"/>
                  </a:cubicBezTo>
                  <a:cubicBezTo>
                    <a:pt x="0" y="2"/>
                    <a:pt x="0" y="5"/>
                    <a:pt x="0" y="9"/>
                  </a:cubicBezTo>
                  <a:cubicBezTo>
                    <a:pt x="0" y="15"/>
                    <a:pt x="3" y="16"/>
                    <a:pt x="3" y="21"/>
                  </a:cubicBezTo>
                  <a:cubicBezTo>
                    <a:pt x="3" y="26"/>
                    <a:pt x="3" y="24"/>
                    <a:pt x="3" y="27"/>
                  </a:cubicBezTo>
                  <a:cubicBezTo>
                    <a:pt x="3" y="30"/>
                    <a:pt x="4" y="35"/>
                    <a:pt x="9" y="35"/>
                  </a:cubicBezTo>
                  <a:cubicBezTo>
                    <a:pt x="7" y="32"/>
                    <a:pt x="6" y="31"/>
                    <a:pt x="4" y="2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37" name="îṡļíďé"/>
            <p:cNvSpPr/>
            <p:nvPr/>
          </p:nvSpPr>
          <p:spPr bwMode="auto">
            <a:xfrm>
              <a:off x="8095024" y="3370161"/>
              <a:ext cx="95261" cy="89307"/>
            </a:xfrm>
            <a:custGeom>
              <a:avLst/>
              <a:gdLst/>
              <a:ahLst/>
              <a:cxnLst>
                <a:cxn ang="0">
                  <a:pos x="48" y="38"/>
                </a:cxn>
                <a:cxn ang="0">
                  <a:pos x="46" y="35"/>
                </a:cxn>
                <a:cxn ang="0">
                  <a:pos x="42" y="40"/>
                </a:cxn>
                <a:cxn ang="0">
                  <a:pos x="47" y="48"/>
                </a:cxn>
                <a:cxn ang="0">
                  <a:pos x="42" y="53"/>
                </a:cxn>
                <a:cxn ang="0">
                  <a:pos x="40" y="50"/>
                </a:cxn>
                <a:cxn ang="0">
                  <a:pos x="36" y="51"/>
                </a:cxn>
                <a:cxn ang="0">
                  <a:pos x="26" y="37"/>
                </a:cxn>
                <a:cxn ang="0">
                  <a:pos x="28" y="32"/>
                </a:cxn>
                <a:cxn ang="0">
                  <a:pos x="27" y="29"/>
                </a:cxn>
                <a:cxn ang="0">
                  <a:pos x="21" y="28"/>
                </a:cxn>
                <a:cxn ang="0">
                  <a:pos x="21" y="32"/>
                </a:cxn>
                <a:cxn ang="0">
                  <a:pos x="17" y="30"/>
                </a:cxn>
                <a:cxn ang="0">
                  <a:pos x="16" y="32"/>
                </a:cxn>
                <a:cxn ang="0">
                  <a:pos x="12" y="28"/>
                </a:cxn>
                <a:cxn ang="0">
                  <a:pos x="4" y="45"/>
                </a:cxn>
                <a:cxn ang="0">
                  <a:pos x="4" y="36"/>
                </a:cxn>
                <a:cxn ang="0">
                  <a:pos x="2" y="32"/>
                </a:cxn>
                <a:cxn ang="0">
                  <a:pos x="5" y="22"/>
                </a:cxn>
                <a:cxn ang="0">
                  <a:pos x="19" y="14"/>
                </a:cxn>
                <a:cxn ang="0">
                  <a:pos x="26" y="20"/>
                </a:cxn>
                <a:cxn ang="0">
                  <a:pos x="28" y="20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2" y="0"/>
                </a:cxn>
                <a:cxn ang="0">
                  <a:pos x="48" y="4"/>
                </a:cxn>
                <a:cxn ang="0">
                  <a:pos x="58" y="33"/>
                </a:cxn>
                <a:cxn ang="0">
                  <a:pos x="53" y="46"/>
                </a:cxn>
                <a:cxn ang="0">
                  <a:pos x="48" y="36"/>
                </a:cxn>
                <a:cxn ang="0">
                  <a:pos x="48" y="38"/>
                </a:cxn>
              </a:cxnLst>
              <a:rect l="0" t="0" r="r" b="b"/>
              <a:pathLst>
                <a:path w="58" h="53">
                  <a:moveTo>
                    <a:pt x="48" y="38"/>
                  </a:moveTo>
                  <a:cubicBezTo>
                    <a:pt x="48" y="37"/>
                    <a:pt x="47" y="36"/>
                    <a:pt x="46" y="35"/>
                  </a:cubicBezTo>
                  <a:cubicBezTo>
                    <a:pt x="44" y="37"/>
                    <a:pt x="42" y="38"/>
                    <a:pt x="42" y="40"/>
                  </a:cubicBezTo>
                  <a:cubicBezTo>
                    <a:pt x="42" y="43"/>
                    <a:pt x="47" y="44"/>
                    <a:pt x="47" y="48"/>
                  </a:cubicBezTo>
                  <a:cubicBezTo>
                    <a:pt x="47" y="51"/>
                    <a:pt x="45" y="53"/>
                    <a:pt x="42" y="53"/>
                  </a:cubicBezTo>
                  <a:cubicBezTo>
                    <a:pt x="41" y="53"/>
                    <a:pt x="40" y="51"/>
                    <a:pt x="40" y="50"/>
                  </a:cubicBezTo>
                  <a:cubicBezTo>
                    <a:pt x="39" y="51"/>
                    <a:pt x="37" y="51"/>
                    <a:pt x="36" y="51"/>
                  </a:cubicBezTo>
                  <a:cubicBezTo>
                    <a:pt x="31" y="51"/>
                    <a:pt x="26" y="44"/>
                    <a:pt x="26" y="37"/>
                  </a:cubicBezTo>
                  <a:cubicBezTo>
                    <a:pt x="26" y="34"/>
                    <a:pt x="27" y="33"/>
                    <a:pt x="28" y="32"/>
                  </a:cubicBezTo>
                  <a:cubicBezTo>
                    <a:pt x="28" y="31"/>
                    <a:pt x="27" y="30"/>
                    <a:pt x="27" y="2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30"/>
                    <a:pt x="20" y="31"/>
                    <a:pt x="21" y="32"/>
                  </a:cubicBezTo>
                  <a:cubicBezTo>
                    <a:pt x="18" y="32"/>
                    <a:pt x="18" y="31"/>
                    <a:pt x="17" y="30"/>
                  </a:cubicBezTo>
                  <a:cubicBezTo>
                    <a:pt x="17" y="30"/>
                    <a:pt x="16" y="31"/>
                    <a:pt x="16" y="32"/>
                  </a:cubicBezTo>
                  <a:cubicBezTo>
                    <a:pt x="14" y="31"/>
                    <a:pt x="12" y="28"/>
                    <a:pt x="12" y="28"/>
                  </a:cubicBezTo>
                  <a:cubicBezTo>
                    <a:pt x="8" y="32"/>
                    <a:pt x="8" y="45"/>
                    <a:pt x="4" y="45"/>
                  </a:cubicBezTo>
                  <a:cubicBezTo>
                    <a:pt x="0" y="45"/>
                    <a:pt x="4" y="37"/>
                    <a:pt x="4" y="36"/>
                  </a:cubicBezTo>
                  <a:cubicBezTo>
                    <a:pt x="4" y="35"/>
                    <a:pt x="2" y="33"/>
                    <a:pt x="2" y="32"/>
                  </a:cubicBezTo>
                  <a:cubicBezTo>
                    <a:pt x="2" y="28"/>
                    <a:pt x="4" y="26"/>
                    <a:pt x="5" y="22"/>
                  </a:cubicBezTo>
                  <a:cubicBezTo>
                    <a:pt x="13" y="22"/>
                    <a:pt x="11" y="14"/>
                    <a:pt x="19" y="14"/>
                  </a:cubicBezTo>
                  <a:cubicBezTo>
                    <a:pt x="24" y="14"/>
                    <a:pt x="23" y="20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8" y="18"/>
                    <a:pt x="30" y="16"/>
                    <a:pt x="32" y="15"/>
                  </a:cubicBezTo>
                  <a:cubicBezTo>
                    <a:pt x="32" y="10"/>
                    <a:pt x="39" y="12"/>
                    <a:pt x="41" y="9"/>
                  </a:cubicBezTo>
                  <a:cubicBezTo>
                    <a:pt x="42" y="7"/>
                    <a:pt x="42" y="1"/>
                    <a:pt x="42" y="0"/>
                  </a:cubicBezTo>
                  <a:cubicBezTo>
                    <a:pt x="45" y="0"/>
                    <a:pt x="47" y="2"/>
                    <a:pt x="48" y="4"/>
                  </a:cubicBezTo>
                  <a:cubicBezTo>
                    <a:pt x="51" y="7"/>
                    <a:pt x="58" y="30"/>
                    <a:pt x="58" y="33"/>
                  </a:cubicBezTo>
                  <a:cubicBezTo>
                    <a:pt x="58" y="37"/>
                    <a:pt x="53" y="39"/>
                    <a:pt x="53" y="46"/>
                  </a:cubicBezTo>
                  <a:cubicBezTo>
                    <a:pt x="51" y="46"/>
                    <a:pt x="48" y="37"/>
                    <a:pt x="48" y="36"/>
                  </a:cubicBezTo>
                  <a:lnTo>
                    <a:pt x="48" y="3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38" name="îṡľïḓe"/>
            <p:cNvSpPr/>
            <p:nvPr/>
          </p:nvSpPr>
          <p:spPr bwMode="auto">
            <a:xfrm>
              <a:off x="8007700" y="3346345"/>
              <a:ext cx="45647" cy="49616"/>
            </a:xfrm>
            <a:custGeom>
              <a:avLst/>
              <a:gdLst/>
              <a:ahLst/>
              <a:cxnLst>
                <a:cxn ang="0">
                  <a:pos x="3" y="29"/>
                </a:cxn>
                <a:cxn ang="0">
                  <a:pos x="0" y="29"/>
                </a:cxn>
                <a:cxn ang="0">
                  <a:pos x="22" y="5"/>
                </a:cxn>
                <a:cxn ang="0">
                  <a:pos x="25" y="0"/>
                </a:cxn>
                <a:cxn ang="0">
                  <a:pos x="28" y="6"/>
                </a:cxn>
                <a:cxn ang="0">
                  <a:pos x="24" y="9"/>
                </a:cxn>
                <a:cxn ang="0">
                  <a:pos x="17" y="13"/>
                </a:cxn>
                <a:cxn ang="0">
                  <a:pos x="3" y="29"/>
                </a:cxn>
              </a:cxnLst>
              <a:rect l="0" t="0" r="r" b="b"/>
              <a:pathLst>
                <a:path w="28" h="29">
                  <a:moveTo>
                    <a:pt x="3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8"/>
                    <a:pt x="18" y="13"/>
                    <a:pt x="22" y="5"/>
                  </a:cubicBezTo>
                  <a:cubicBezTo>
                    <a:pt x="23" y="3"/>
                    <a:pt x="23" y="1"/>
                    <a:pt x="25" y="0"/>
                  </a:cubicBezTo>
                  <a:cubicBezTo>
                    <a:pt x="24" y="4"/>
                    <a:pt x="26" y="5"/>
                    <a:pt x="28" y="6"/>
                  </a:cubicBezTo>
                  <a:cubicBezTo>
                    <a:pt x="26" y="8"/>
                    <a:pt x="26" y="9"/>
                    <a:pt x="24" y="9"/>
                  </a:cubicBezTo>
                  <a:cubicBezTo>
                    <a:pt x="23" y="12"/>
                    <a:pt x="20" y="13"/>
                    <a:pt x="17" y="13"/>
                  </a:cubicBezTo>
                  <a:cubicBezTo>
                    <a:pt x="15" y="22"/>
                    <a:pt x="8" y="26"/>
                    <a:pt x="3" y="2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39" name="íśḻíḍé"/>
            <p:cNvSpPr/>
            <p:nvPr/>
          </p:nvSpPr>
          <p:spPr bwMode="auto">
            <a:xfrm>
              <a:off x="8043424" y="3187576"/>
              <a:ext cx="89308" cy="127014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6" y="20"/>
                </a:cxn>
                <a:cxn ang="0">
                  <a:pos x="5" y="7"/>
                </a:cxn>
                <a:cxn ang="0">
                  <a:pos x="9" y="0"/>
                </a:cxn>
                <a:cxn ang="0">
                  <a:pos x="16" y="7"/>
                </a:cxn>
                <a:cxn ang="0">
                  <a:pos x="21" y="3"/>
                </a:cxn>
                <a:cxn ang="0">
                  <a:pos x="22" y="5"/>
                </a:cxn>
                <a:cxn ang="0">
                  <a:pos x="23" y="8"/>
                </a:cxn>
                <a:cxn ang="0">
                  <a:pos x="28" y="25"/>
                </a:cxn>
                <a:cxn ang="0">
                  <a:pos x="20" y="42"/>
                </a:cxn>
                <a:cxn ang="0">
                  <a:pos x="30" y="59"/>
                </a:cxn>
                <a:cxn ang="0">
                  <a:pos x="30" y="58"/>
                </a:cxn>
                <a:cxn ang="0">
                  <a:pos x="34" y="55"/>
                </a:cxn>
                <a:cxn ang="0">
                  <a:pos x="43" y="64"/>
                </a:cxn>
                <a:cxn ang="0">
                  <a:pos x="46" y="61"/>
                </a:cxn>
                <a:cxn ang="0">
                  <a:pos x="49" y="62"/>
                </a:cxn>
                <a:cxn ang="0">
                  <a:pos x="46" y="66"/>
                </a:cxn>
                <a:cxn ang="0">
                  <a:pos x="49" y="66"/>
                </a:cxn>
                <a:cxn ang="0">
                  <a:pos x="54" y="71"/>
                </a:cxn>
                <a:cxn ang="0">
                  <a:pos x="54" y="74"/>
                </a:cxn>
                <a:cxn ang="0">
                  <a:pos x="53" y="76"/>
                </a:cxn>
                <a:cxn ang="0">
                  <a:pos x="51" y="73"/>
                </a:cxn>
                <a:cxn ang="0">
                  <a:pos x="36" y="61"/>
                </a:cxn>
                <a:cxn ang="0">
                  <a:pos x="37" y="69"/>
                </a:cxn>
                <a:cxn ang="0">
                  <a:pos x="25" y="60"/>
                </a:cxn>
                <a:cxn ang="0">
                  <a:pos x="19" y="62"/>
                </a:cxn>
                <a:cxn ang="0">
                  <a:pos x="13" y="57"/>
                </a:cxn>
                <a:cxn ang="0">
                  <a:pos x="15" y="53"/>
                </a:cxn>
                <a:cxn ang="0">
                  <a:pos x="15" y="49"/>
                </a:cxn>
                <a:cxn ang="0">
                  <a:pos x="13" y="49"/>
                </a:cxn>
                <a:cxn ang="0">
                  <a:pos x="10" y="51"/>
                </a:cxn>
                <a:cxn ang="0">
                  <a:pos x="1" y="44"/>
                </a:cxn>
                <a:cxn ang="0">
                  <a:pos x="4" y="31"/>
                </a:cxn>
              </a:cxnLst>
              <a:rect l="0" t="0" r="r" b="b"/>
              <a:pathLst>
                <a:path w="54" h="76">
                  <a:moveTo>
                    <a:pt x="4" y="31"/>
                  </a:moveTo>
                  <a:cubicBezTo>
                    <a:pt x="6" y="28"/>
                    <a:pt x="6" y="23"/>
                    <a:pt x="6" y="20"/>
                  </a:cubicBezTo>
                  <a:cubicBezTo>
                    <a:pt x="7" y="15"/>
                    <a:pt x="5" y="12"/>
                    <a:pt x="5" y="7"/>
                  </a:cubicBezTo>
                  <a:cubicBezTo>
                    <a:pt x="5" y="3"/>
                    <a:pt x="6" y="0"/>
                    <a:pt x="9" y="0"/>
                  </a:cubicBezTo>
                  <a:cubicBezTo>
                    <a:pt x="13" y="0"/>
                    <a:pt x="12" y="7"/>
                    <a:pt x="16" y="7"/>
                  </a:cubicBezTo>
                  <a:cubicBezTo>
                    <a:pt x="18" y="7"/>
                    <a:pt x="20" y="4"/>
                    <a:pt x="21" y="3"/>
                  </a:cubicBezTo>
                  <a:cubicBezTo>
                    <a:pt x="21" y="3"/>
                    <a:pt x="22" y="4"/>
                    <a:pt x="22" y="5"/>
                  </a:cubicBezTo>
                  <a:cubicBezTo>
                    <a:pt x="22" y="6"/>
                    <a:pt x="23" y="7"/>
                    <a:pt x="23" y="8"/>
                  </a:cubicBezTo>
                  <a:cubicBezTo>
                    <a:pt x="23" y="13"/>
                    <a:pt x="28" y="18"/>
                    <a:pt x="28" y="25"/>
                  </a:cubicBezTo>
                  <a:cubicBezTo>
                    <a:pt x="28" y="33"/>
                    <a:pt x="20" y="34"/>
                    <a:pt x="20" y="42"/>
                  </a:cubicBezTo>
                  <a:cubicBezTo>
                    <a:pt x="20" y="48"/>
                    <a:pt x="26" y="57"/>
                    <a:pt x="30" y="59"/>
                  </a:cubicBezTo>
                  <a:cubicBezTo>
                    <a:pt x="30" y="59"/>
                    <a:pt x="30" y="58"/>
                    <a:pt x="30" y="58"/>
                  </a:cubicBezTo>
                  <a:cubicBezTo>
                    <a:pt x="30" y="56"/>
                    <a:pt x="32" y="54"/>
                    <a:pt x="34" y="55"/>
                  </a:cubicBezTo>
                  <a:cubicBezTo>
                    <a:pt x="39" y="55"/>
                    <a:pt x="40" y="63"/>
                    <a:pt x="43" y="64"/>
                  </a:cubicBezTo>
                  <a:cubicBezTo>
                    <a:pt x="44" y="64"/>
                    <a:pt x="45" y="61"/>
                    <a:pt x="46" y="61"/>
                  </a:cubicBezTo>
                  <a:cubicBezTo>
                    <a:pt x="47" y="61"/>
                    <a:pt x="48" y="62"/>
                    <a:pt x="49" y="62"/>
                  </a:cubicBezTo>
                  <a:cubicBezTo>
                    <a:pt x="48" y="64"/>
                    <a:pt x="46" y="64"/>
                    <a:pt x="46" y="66"/>
                  </a:cubicBezTo>
                  <a:cubicBezTo>
                    <a:pt x="46" y="67"/>
                    <a:pt x="48" y="67"/>
                    <a:pt x="49" y="66"/>
                  </a:cubicBezTo>
                  <a:cubicBezTo>
                    <a:pt x="49" y="69"/>
                    <a:pt x="51" y="71"/>
                    <a:pt x="54" y="71"/>
                  </a:cubicBezTo>
                  <a:cubicBezTo>
                    <a:pt x="54" y="72"/>
                    <a:pt x="54" y="73"/>
                    <a:pt x="54" y="74"/>
                  </a:cubicBezTo>
                  <a:cubicBezTo>
                    <a:pt x="54" y="75"/>
                    <a:pt x="53" y="76"/>
                    <a:pt x="53" y="76"/>
                  </a:cubicBezTo>
                  <a:cubicBezTo>
                    <a:pt x="51" y="76"/>
                    <a:pt x="51" y="74"/>
                    <a:pt x="51" y="73"/>
                  </a:cubicBezTo>
                  <a:cubicBezTo>
                    <a:pt x="48" y="69"/>
                    <a:pt x="39" y="65"/>
                    <a:pt x="36" y="61"/>
                  </a:cubicBezTo>
                  <a:cubicBezTo>
                    <a:pt x="34" y="64"/>
                    <a:pt x="35" y="66"/>
                    <a:pt x="37" y="69"/>
                  </a:cubicBezTo>
                  <a:cubicBezTo>
                    <a:pt x="31" y="69"/>
                    <a:pt x="31" y="60"/>
                    <a:pt x="25" y="60"/>
                  </a:cubicBezTo>
                  <a:cubicBezTo>
                    <a:pt x="23" y="60"/>
                    <a:pt x="21" y="62"/>
                    <a:pt x="19" y="62"/>
                  </a:cubicBezTo>
                  <a:cubicBezTo>
                    <a:pt x="16" y="62"/>
                    <a:pt x="13" y="59"/>
                    <a:pt x="13" y="57"/>
                  </a:cubicBezTo>
                  <a:cubicBezTo>
                    <a:pt x="13" y="55"/>
                    <a:pt x="14" y="53"/>
                    <a:pt x="15" y="53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2" y="50"/>
                    <a:pt x="11" y="51"/>
                    <a:pt x="10" y="51"/>
                  </a:cubicBezTo>
                  <a:cubicBezTo>
                    <a:pt x="8" y="51"/>
                    <a:pt x="1" y="47"/>
                    <a:pt x="1" y="44"/>
                  </a:cubicBezTo>
                  <a:cubicBezTo>
                    <a:pt x="1" y="38"/>
                    <a:pt x="0" y="30"/>
                    <a:pt x="4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40" name="íṥḻîḍé"/>
            <p:cNvSpPr/>
            <p:nvPr/>
          </p:nvSpPr>
          <p:spPr bwMode="auto">
            <a:xfrm>
              <a:off x="8136699" y="3314592"/>
              <a:ext cx="29770" cy="51600"/>
            </a:xfrm>
            <a:custGeom>
              <a:avLst/>
              <a:gdLst/>
              <a:ahLst/>
              <a:cxnLst>
                <a:cxn ang="0">
                  <a:pos x="16" y="20"/>
                </a:cxn>
                <a:cxn ang="0">
                  <a:pos x="10" y="20"/>
                </a:cxn>
                <a:cxn ang="0">
                  <a:pos x="14" y="28"/>
                </a:cxn>
                <a:cxn ang="0">
                  <a:pos x="14" y="30"/>
                </a:cxn>
                <a:cxn ang="0">
                  <a:pos x="10" y="30"/>
                </a:cxn>
                <a:cxn ang="0">
                  <a:pos x="8" y="25"/>
                </a:cxn>
                <a:cxn ang="0">
                  <a:pos x="8" y="23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8" y="15"/>
                </a:cxn>
                <a:cxn ang="0">
                  <a:pos x="10" y="13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3" y="2"/>
                </a:cxn>
                <a:cxn ang="0">
                  <a:pos x="13" y="6"/>
                </a:cxn>
                <a:cxn ang="0">
                  <a:pos x="15" y="6"/>
                </a:cxn>
                <a:cxn ang="0">
                  <a:pos x="15" y="12"/>
                </a:cxn>
                <a:cxn ang="0">
                  <a:pos x="18" y="15"/>
                </a:cxn>
                <a:cxn ang="0">
                  <a:pos x="16" y="20"/>
                </a:cxn>
              </a:cxnLst>
              <a:rect l="0" t="0" r="r" b="b"/>
              <a:pathLst>
                <a:path w="18" h="30">
                  <a:moveTo>
                    <a:pt x="16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1" y="23"/>
                    <a:pt x="12" y="27"/>
                    <a:pt x="14" y="28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1" y="30"/>
                    <a:pt x="10" y="30"/>
                  </a:cubicBezTo>
                  <a:cubicBezTo>
                    <a:pt x="7" y="30"/>
                    <a:pt x="7" y="27"/>
                    <a:pt x="8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3"/>
                    <a:pt x="3" y="19"/>
                    <a:pt x="2" y="17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7" y="15"/>
                    <a:pt x="8" y="15"/>
                  </a:cubicBezTo>
                  <a:cubicBezTo>
                    <a:pt x="8" y="15"/>
                    <a:pt x="10" y="14"/>
                    <a:pt x="10" y="13"/>
                  </a:cubicBezTo>
                  <a:cubicBezTo>
                    <a:pt x="10" y="8"/>
                    <a:pt x="1" y="5"/>
                    <a:pt x="0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7" y="0"/>
                    <a:pt x="9" y="2"/>
                    <a:pt x="13" y="2"/>
                  </a:cubicBezTo>
                  <a:cubicBezTo>
                    <a:pt x="13" y="3"/>
                    <a:pt x="13" y="5"/>
                    <a:pt x="13" y="6"/>
                  </a:cubicBezTo>
                  <a:cubicBezTo>
                    <a:pt x="13" y="6"/>
                    <a:pt x="14" y="6"/>
                    <a:pt x="15" y="6"/>
                  </a:cubicBezTo>
                  <a:cubicBezTo>
                    <a:pt x="15" y="8"/>
                    <a:pt x="15" y="12"/>
                    <a:pt x="15" y="12"/>
                  </a:cubicBezTo>
                  <a:cubicBezTo>
                    <a:pt x="15" y="12"/>
                    <a:pt x="18" y="15"/>
                    <a:pt x="18" y="15"/>
                  </a:cubicBezTo>
                  <a:cubicBezTo>
                    <a:pt x="18" y="18"/>
                    <a:pt x="17" y="19"/>
                    <a:pt x="16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41" name="ísḷiḑe"/>
            <p:cNvSpPr/>
            <p:nvPr/>
          </p:nvSpPr>
          <p:spPr bwMode="auto">
            <a:xfrm>
              <a:off x="8093038" y="3328483"/>
              <a:ext cx="23815" cy="31753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4" y="7"/>
                </a:cxn>
                <a:cxn ang="0">
                  <a:pos x="1" y="19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2"/>
                </a:cxn>
                <a:cxn ang="0">
                  <a:pos x="3" y="1"/>
                </a:cxn>
              </a:cxnLst>
              <a:rect l="0" t="0" r="r" b="b"/>
              <a:pathLst>
                <a:path w="14" h="19">
                  <a:moveTo>
                    <a:pt x="3" y="1"/>
                  </a:moveTo>
                  <a:cubicBezTo>
                    <a:pt x="4" y="3"/>
                    <a:pt x="14" y="4"/>
                    <a:pt x="14" y="7"/>
                  </a:cubicBezTo>
                  <a:cubicBezTo>
                    <a:pt x="14" y="14"/>
                    <a:pt x="5" y="17"/>
                    <a:pt x="1" y="19"/>
                  </a:cubicBezTo>
                  <a:cubicBezTo>
                    <a:pt x="1" y="13"/>
                    <a:pt x="0" y="6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ubicBezTo>
                    <a:pt x="3" y="0"/>
                    <a:pt x="4" y="2"/>
                    <a:pt x="5" y="2"/>
                  </a:cubicBezTo>
                  <a:lnTo>
                    <a:pt x="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42" name="iSļîďe"/>
            <p:cNvSpPr/>
            <p:nvPr/>
          </p:nvSpPr>
          <p:spPr bwMode="auto">
            <a:xfrm>
              <a:off x="8104946" y="3348329"/>
              <a:ext cx="23815" cy="39692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17"/>
                </a:cxn>
                <a:cxn ang="0">
                  <a:pos x="11" y="22"/>
                </a:cxn>
                <a:cxn ang="0">
                  <a:pos x="9" y="24"/>
                </a:cxn>
                <a:cxn ang="0">
                  <a:pos x="0" y="14"/>
                </a:cxn>
                <a:cxn ang="0">
                  <a:pos x="4" y="12"/>
                </a:cxn>
                <a:cxn ang="0">
                  <a:pos x="8" y="1"/>
                </a:cxn>
                <a:cxn ang="0">
                  <a:pos x="14" y="5"/>
                </a:cxn>
              </a:cxnLst>
              <a:rect l="0" t="0" r="r" b="b"/>
              <a:pathLst>
                <a:path w="14" h="24">
                  <a:moveTo>
                    <a:pt x="14" y="5"/>
                  </a:moveTo>
                  <a:cubicBezTo>
                    <a:pt x="14" y="10"/>
                    <a:pt x="10" y="13"/>
                    <a:pt x="9" y="17"/>
                  </a:cubicBezTo>
                  <a:cubicBezTo>
                    <a:pt x="9" y="21"/>
                    <a:pt x="11" y="20"/>
                    <a:pt x="11" y="22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7" y="24"/>
                    <a:pt x="0" y="17"/>
                    <a:pt x="0" y="14"/>
                  </a:cubicBezTo>
                  <a:cubicBezTo>
                    <a:pt x="0" y="13"/>
                    <a:pt x="3" y="12"/>
                    <a:pt x="4" y="12"/>
                  </a:cubicBezTo>
                  <a:cubicBezTo>
                    <a:pt x="4" y="11"/>
                    <a:pt x="6" y="1"/>
                    <a:pt x="8" y="1"/>
                  </a:cubicBezTo>
                  <a:cubicBezTo>
                    <a:pt x="12" y="0"/>
                    <a:pt x="14" y="3"/>
                    <a:pt x="14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43" name="íŝ1íḑé"/>
            <p:cNvSpPr/>
            <p:nvPr/>
          </p:nvSpPr>
          <p:spPr bwMode="auto">
            <a:xfrm>
              <a:off x="8126777" y="3350314"/>
              <a:ext cx="9924" cy="2580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15"/>
                </a:cxn>
                <a:cxn ang="0">
                  <a:pos x="0" y="15"/>
                </a:cxn>
                <a:cxn ang="0">
                  <a:pos x="4" y="0"/>
                </a:cxn>
                <a:cxn ang="0">
                  <a:pos x="7" y="0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cubicBezTo>
                    <a:pt x="7" y="7"/>
                    <a:pt x="2" y="9"/>
                    <a:pt x="2" y="15"/>
                  </a:cubicBezTo>
                  <a:cubicBezTo>
                    <a:pt x="2" y="15"/>
                    <a:pt x="0" y="15"/>
                    <a:pt x="0" y="15"/>
                  </a:cubicBezTo>
                  <a:cubicBezTo>
                    <a:pt x="1" y="10"/>
                    <a:pt x="4" y="7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44" name="ïşļíḑe"/>
            <p:cNvSpPr/>
            <p:nvPr/>
          </p:nvSpPr>
          <p:spPr bwMode="auto">
            <a:xfrm>
              <a:off x="8132731" y="3366191"/>
              <a:ext cx="13893" cy="1389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3" y="0"/>
                </a:cxn>
                <a:cxn ang="0">
                  <a:pos x="8" y="0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8" y="4"/>
                    <a:pt x="6" y="8"/>
                    <a:pt x="2" y="8"/>
                  </a:cubicBezTo>
                  <a:cubicBezTo>
                    <a:pt x="1" y="8"/>
                    <a:pt x="0" y="6"/>
                    <a:pt x="0" y="6"/>
                  </a:cubicBezTo>
                  <a:cubicBezTo>
                    <a:pt x="0" y="3"/>
                    <a:pt x="2" y="2"/>
                    <a:pt x="3" y="0"/>
                  </a:cubicBezTo>
                  <a:cubicBezTo>
                    <a:pt x="5" y="1"/>
                    <a:pt x="7" y="1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45" name="îṩľïḍe"/>
            <p:cNvSpPr/>
            <p:nvPr/>
          </p:nvSpPr>
          <p:spPr bwMode="auto">
            <a:xfrm>
              <a:off x="8116853" y="3314592"/>
              <a:ext cx="15877" cy="2183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1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10" y="5"/>
                    <a:pt x="10" y="10"/>
                  </a:cubicBezTo>
                  <a:cubicBezTo>
                    <a:pt x="10" y="12"/>
                    <a:pt x="6" y="8"/>
                    <a:pt x="6" y="6"/>
                  </a:cubicBezTo>
                  <a:cubicBezTo>
                    <a:pt x="4" y="5"/>
                    <a:pt x="2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46" name="íşḻïdê"/>
            <p:cNvSpPr/>
            <p:nvPr/>
          </p:nvSpPr>
          <p:spPr bwMode="auto">
            <a:xfrm>
              <a:off x="8061284" y="3294746"/>
              <a:ext cx="23815" cy="25801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4" y="7"/>
                </a:cxn>
                <a:cxn ang="0">
                  <a:pos x="11" y="15"/>
                </a:cxn>
              </a:cxnLst>
              <a:rect l="0" t="0" r="r" b="b"/>
              <a:pathLst>
                <a:path w="15" h="15">
                  <a:moveTo>
                    <a:pt x="11" y="15"/>
                  </a:moveTo>
                  <a:cubicBezTo>
                    <a:pt x="9" y="15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3"/>
                    <a:pt x="13" y="2"/>
                    <a:pt x="14" y="7"/>
                  </a:cubicBezTo>
                  <a:cubicBezTo>
                    <a:pt x="15" y="10"/>
                    <a:pt x="13" y="15"/>
                    <a:pt x="11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47" name="ïṥḷiḓé"/>
            <p:cNvSpPr/>
            <p:nvPr/>
          </p:nvSpPr>
          <p:spPr bwMode="auto">
            <a:xfrm>
              <a:off x="8085100" y="3298714"/>
              <a:ext cx="7939" cy="19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1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48" name="îşľïdé"/>
            <p:cNvSpPr/>
            <p:nvPr/>
          </p:nvSpPr>
          <p:spPr bwMode="auto">
            <a:xfrm>
              <a:off x="8049377" y="3034761"/>
              <a:ext cx="45647" cy="63508"/>
            </a:xfrm>
            <a:custGeom>
              <a:avLst/>
              <a:gdLst/>
              <a:ahLst/>
              <a:cxnLst>
                <a:cxn ang="0">
                  <a:pos x="8" y="39"/>
                </a:cxn>
                <a:cxn ang="0">
                  <a:pos x="1" y="26"/>
                </a:cxn>
                <a:cxn ang="0">
                  <a:pos x="16" y="0"/>
                </a:cxn>
                <a:cxn ang="0">
                  <a:pos x="8" y="39"/>
                </a:cxn>
              </a:cxnLst>
              <a:rect l="0" t="0" r="r" b="b"/>
              <a:pathLst>
                <a:path w="27" h="39">
                  <a:moveTo>
                    <a:pt x="8" y="39"/>
                  </a:moveTo>
                  <a:cubicBezTo>
                    <a:pt x="0" y="39"/>
                    <a:pt x="1" y="33"/>
                    <a:pt x="1" y="26"/>
                  </a:cubicBezTo>
                  <a:cubicBezTo>
                    <a:pt x="1" y="17"/>
                    <a:pt x="10" y="0"/>
                    <a:pt x="16" y="0"/>
                  </a:cubicBezTo>
                  <a:cubicBezTo>
                    <a:pt x="27" y="0"/>
                    <a:pt x="18" y="39"/>
                    <a:pt x="8" y="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49" name="îşḻíḑé"/>
            <p:cNvSpPr/>
            <p:nvPr/>
          </p:nvSpPr>
          <p:spPr bwMode="auto">
            <a:xfrm>
              <a:off x="7807255" y="3147885"/>
              <a:ext cx="51600" cy="43662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26" y="0"/>
                </a:cxn>
                <a:cxn ang="0">
                  <a:pos x="31" y="7"/>
                </a:cxn>
                <a:cxn ang="0">
                  <a:pos x="11" y="27"/>
                </a:cxn>
                <a:cxn ang="0">
                  <a:pos x="2" y="18"/>
                </a:cxn>
                <a:cxn ang="0">
                  <a:pos x="2" y="11"/>
                </a:cxn>
              </a:cxnLst>
              <a:rect l="0" t="0" r="r" b="b"/>
              <a:pathLst>
                <a:path w="31" h="27">
                  <a:moveTo>
                    <a:pt x="2" y="11"/>
                  </a:moveTo>
                  <a:cubicBezTo>
                    <a:pt x="5" y="11"/>
                    <a:pt x="20" y="0"/>
                    <a:pt x="26" y="0"/>
                  </a:cubicBezTo>
                  <a:cubicBezTo>
                    <a:pt x="28" y="0"/>
                    <a:pt x="31" y="4"/>
                    <a:pt x="31" y="7"/>
                  </a:cubicBezTo>
                  <a:cubicBezTo>
                    <a:pt x="31" y="13"/>
                    <a:pt x="18" y="27"/>
                    <a:pt x="11" y="27"/>
                  </a:cubicBezTo>
                  <a:cubicBezTo>
                    <a:pt x="5" y="27"/>
                    <a:pt x="2" y="24"/>
                    <a:pt x="2" y="18"/>
                  </a:cubicBezTo>
                  <a:cubicBezTo>
                    <a:pt x="2" y="15"/>
                    <a:pt x="0" y="11"/>
                    <a:pt x="2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50" name="iSļîḍe"/>
            <p:cNvSpPr/>
            <p:nvPr/>
          </p:nvSpPr>
          <p:spPr bwMode="auto">
            <a:xfrm>
              <a:off x="7582995" y="3078423"/>
              <a:ext cx="244107" cy="468367"/>
            </a:xfrm>
            <a:custGeom>
              <a:avLst/>
              <a:gdLst/>
              <a:ahLst/>
              <a:cxnLst>
                <a:cxn ang="0">
                  <a:pos x="12" y="172"/>
                </a:cxn>
                <a:cxn ang="0">
                  <a:pos x="21" y="152"/>
                </a:cxn>
                <a:cxn ang="0">
                  <a:pos x="25" y="147"/>
                </a:cxn>
                <a:cxn ang="0">
                  <a:pos x="15" y="119"/>
                </a:cxn>
                <a:cxn ang="0">
                  <a:pos x="8" y="109"/>
                </a:cxn>
                <a:cxn ang="0">
                  <a:pos x="8" y="105"/>
                </a:cxn>
                <a:cxn ang="0">
                  <a:pos x="8" y="106"/>
                </a:cxn>
                <a:cxn ang="0">
                  <a:pos x="12" y="96"/>
                </a:cxn>
                <a:cxn ang="0">
                  <a:pos x="9" y="77"/>
                </a:cxn>
                <a:cxn ang="0">
                  <a:pos x="0" y="65"/>
                </a:cxn>
                <a:cxn ang="0">
                  <a:pos x="8" y="47"/>
                </a:cxn>
                <a:cxn ang="0">
                  <a:pos x="19" y="43"/>
                </a:cxn>
                <a:cxn ang="0">
                  <a:pos x="45" y="19"/>
                </a:cxn>
                <a:cxn ang="0">
                  <a:pos x="47" y="19"/>
                </a:cxn>
                <a:cxn ang="0">
                  <a:pos x="50" y="24"/>
                </a:cxn>
                <a:cxn ang="0">
                  <a:pos x="52" y="20"/>
                </a:cxn>
                <a:cxn ang="0">
                  <a:pos x="52" y="9"/>
                </a:cxn>
                <a:cxn ang="0">
                  <a:pos x="64" y="6"/>
                </a:cxn>
                <a:cxn ang="0">
                  <a:pos x="78" y="6"/>
                </a:cxn>
                <a:cxn ang="0">
                  <a:pos x="96" y="0"/>
                </a:cxn>
                <a:cxn ang="0">
                  <a:pos x="115" y="5"/>
                </a:cxn>
                <a:cxn ang="0">
                  <a:pos x="130" y="22"/>
                </a:cxn>
                <a:cxn ang="0">
                  <a:pos x="100" y="58"/>
                </a:cxn>
                <a:cxn ang="0">
                  <a:pos x="104" y="64"/>
                </a:cxn>
                <a:cxn ang="0">
                  <a:pos x="129" y="93"/>
                </a:cxn>
                <a:cxn ang="0">
                  <a:pos x="147" y="134"/>
                </a:cxn>
                <a:cxn ang="0">
                  <a:pos x="142" y="156"/>
                </a:cxn>
                <a:cxn ang="0">
                  <a:pos x="115" y="170"/>
                </a:cxn>
                <a:cxn ang="0">
                  <a:pos x="105" y="180"/>
                </a:cxn>
                <a:cxn ang="0">
                  <a:pos x="104" y="176"/>
                </a:cxn>
                <a:cxn ang="0">
                  <a:pos x="104" y="181"/>
                </a:cxn>
                <a:cxn ang="0">
                  <a:pos x="93" y="192"/>
                </a:cxn>
                <a:cxn ang="0">
                  <a:pos x="90" y="183"/>
                </a:cxn>
                <a:cxn ang="0">
                  <a:pos x="91" y="177"/>
                </a:cxn>
                <a:cxn ang="0">
                  <a:pos x="88" y="170"/>
                </a:cxn>
                <a:cxn ang="0">
                  <a:pos x="73" y="161"/>
                </a:cxn>
                <a:cxn ang="0">
                  <a:pos x="63" y="149"/>
                </a:cxn>
                <a:cxn ang="0">
                  <a:pos x="43" y="141"/>
                </a:cxn>
                <a:cxn ang="0">
                  <a:pos x="41" y="135"/>
                </a:cxn>
                <a:cxn ang="0">
                  <a:pos x="30" y="129"/>
                </a:cxn>
                <a:cxn ang="0">
                  <a:pos x="27" y="134"/>
                </a:cxn>
                <a:cxn ang="0">
                  <a:pos x="29" y="142"/>
                </a:cxn>
                <a:cxn ang="0">
                  <a:pos x="16" y="171"/>
                </a:cxn>
                <a:cxn ang="0">
                  <a:pos x="31" y="192"/>
                </a:cxn>
                <a:cxn ang="0">
                  <a:pos x="30" y="192"/>
                </a:cxn>
                <a:cxn ang="0">
                  <a:pos x="35" y="206"/>
                </a:cxn>
                <a:cxn ang="0">
                  <a:pos x="73" y="243"/>
                </a:cxn>
                <a:cxn ang="0">
                  <a:pos x="71" y="251"/>
                </a:cxn>
                <a:cxn ang="0">
                  <a:pos x="80" y="267"/>
                </a:cxn>
                <a:cxn ang="0">
                  <a:pos x="84" y="280"/>
                </a:cxn>
                <a:cxn ang="0">
                  <a:pos x="78" y="280"/>
                </a:cxn>
                <a:cxn ang="0">
                  <a:pos x="75" y="282"/>
                </a:cxn>
                <a:cxn ang="0">
                  <a:pos x="68" y="278"/>
                </a:cxn>
                <a:cxn ang="0">
                  <a:pos x="37" y="246"/>
                </a:cxn>
                <a:cxn ang="0">
                  <a:pos x="27" y="214"/>
                </a:cxn>
                <a:cxn ang="0">
                  <a:pos x="14" y="192"/>
                </a:cxn>
                <a:cxn ang="0">
                  <a:pos x="8" y="192"/>
                </a:cxn>
                <a:cxn ang="0">
                  <a:pos x="8" y="189"/>
                </a:cxn>
                <a:cxn ang="0">
                  <a:pos x="10" y="172"/>
                </a:cxn>
                <a:cxn ang="0">
                  <a:pos x="11" y="172"/>
                </a:cxn>
                <a:cxn ang="0">
                  <a:pos x="12" y="172"/>
                </a:cxn>
              </a:cxnLst>
              <a:rect l="0" t="0" r="r" b="b"/>
              <a:pathLst>
                <a:path w="147" h="282">
                  <a:moveTo>
                    <a:pt x="12" y="172"/>
                  </a:moveTo>
                  <a:cubicBezTo>
                    <a:pt x="16" y="165"/>
                    <a:pt x="17" y="160"/>
                    <a:pt x="21" y="152"/>
                  </a:cubicBezTo>
                  <a:cubicBezTo>
                    <a:pt x="22" y="150"/>
                    <a:pt x="25" y="149"/>
                    <a:pt x="25" y="147"/>
                  </a:cubicBezTo>
                  <a:cubicBezTo>
                    <a:pt x="25" y="143"/>
                    <a:pt x="19" y="123"/>
                    <a:pt x="15" y="119"/>
                  </a:cubicBezTo>
                  <a:cubicBezTo>
                    <a:pt x="12" y="116"/>
                    <a:pt x="8" y="114"/>
                    <a:pt x="8" y="109"/>
                  </a:cubicBezTo>
                  <a:cubicBezTo>
                    <a:pt x="8" y="108"/>
                    <a:pt x="8" y="107"/>
                    <a:pt x="8" y="105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5"/>
                    <a:pt x="12" y="100"/>
                    <a:pt x="12" y="96"/>
                  </a:cubicBezTo>
                  <a:cubicBezTo>
                    <a:pt x="12" y="91"/>
                    <a:pt x="12" y="82"/>
                    <a:pt x="9" y="77"/>
                  </a:cubicBezTo>
                  <a:cubicBezTo>
                    <a:pt x="6" y="73"/>
                    <a:pt x="0" y="73"/>
                    <a:pt x="0" y="65"/>
                  </a:cubicBezTo>
                  <a:cubicBezTo>
                    <a:pt x="0" y="57"/>
                    <a:pt x="3" y="51"/>
                    <a:pt x="8" y="47"/>
                  </a:cubicBezTo>
                  <a:cubicBezTo>
                    <a:pt x="10" y="44"/>
                    <a:pt x="15" y="45"/>
                    <a:pt x="19" y="43"/>
                  </a:cubicBezTo>
                  <a:cubicBezTo>
                    <a:pt x="29" y="36"/>
                    <a:pt x="36" y="33"/>
                    <a:pt x="45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2" y="22"/>
                    <a:pt x="52" y="20"/>
                  </a:cubicBezTo>
                  <a:cubicBezTo>
                    <a:pt x="52" y="16"/>
                    <a:pt x="52" y="13"/>
                    <a:pt x="52" y="9"/>
                  </a:cubicBezTo>
                  <a:cubicBezTo>
                    <a:pt x="52" y="9"/>
                    <a:pt x="62" y="6"/>
                    <a:pt x="64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84" y="9"/>
                    <a:pt x="89" y="0"/>
                    <a:pt x="96" y="0"/>
                  </a:cubicBezTo>
                  <a:cubicBezTo>
                    <a:pt x="103" y="0"/>
                    <a:pt x="107" y="5"/>
                    <a:pt x="115" y="5"/>
                  </a:cubicBezTo>
                  <a:cubicBezTo>
                    <a:pt x="115" y="16"/>
                    <a:pt x="123" y="20"/>
                    <a:pt x="130" y="22"/>
                  </a:cubicBezTo>
                  <a:cubicBezTo>
                    <a:pt x="121" y="36"/>
                    <a:pt x="100" y="39"/>
                    <a:pt x="100" y="58"/>
                  </a:cubicBezTo>
                  <a:cubicBezTo>
                    <a:pt x="100" y="62"/>
                    <a:pt x="102" y="63"/>
                    <a:pt x="104" y="64"/>
                  </a:cubicBezTo>
                  <a:cubicBezTo>
                    <a:pt x="114" y="74"/>
                    <a:pt x="118" y="86"/>
                    <a:pt x="129" y="93"/>
                  </a:cubicBezTo>
                  <a:cubicBezTo>
                    <a:pt x="140" y="100"/>
                    <a:pt x="147" y="119"/>
                    <a:pt x="147" y="134"/>
                  </a:cubicBezTo>
                  <a:cubicBezTo>
                    <a:pt x="147" y="144"/>
                    <a:pt x="142" y="148"/>
                    <a:pt x="142" y="156"/>
                  </a:cubicBezTo>
                  <a:cubicBezTo>
                    <a:pt x="127" y="160"/>
                    <a:pt x="126" y="164"/>
                    <a:pt x="115" y="170"/>
                  </a:cubicBezTo>
                  <a:cubicBezTo>
                    <a:pt x="109" y="173"/>
                    <a:pt x="110" y="180"/>
                    <a:pt x="105" y="180"/>
                  </a:cubicBezTo>
                  <a:cubicBezTo>
                    <a:pt x="104" y="180"/>
                    <a:pt x="104" y="177"/>
                    <a:pt x="104" y="176"/>
                  </a:cubicBezTo>
                  <a:cubicBezTo>
                    <a:pt x="104" y="179"/>
                    <a:pt x="104" y="180"/>
                    <a:pt x="104" y="181"/>
                  </a:cubicBezTo>
                  <a:cubicBezTo>
                    <a:pt x="104" y="185"/>
                    <a:pt x="95" y="192"/>
                    <a:pt x="93" y="192"/>
                  </a:cubicBezTo>
                  <a:cubicBezTo>
                    <a:pt x="91" y="192"/>
                    <a:pt x="90" y="186"/>
                    <a:pt x="90" y="183"/>
                  </a:cubicBezTo>
                  <a:cubicBezTo>
                    <a:pt x="90" y="179"/>
                    <a:pt x="90" y="178"/>
                    <a:pt x="91" y="177"/>
                  </a:cubicBezTo>
                  <a:cubicBezTo>
                    <a:pt x="90" y="176"/>
                    <a:pt x="89" y="172"/>
                    <a:pt x="88" y="170"/>
                  </a:cubicBezTo>
                  <a:cubicBezTo>
                    <a:pt x="82" y="170"/>
                    <a:pt x="73" y="168"/>
                    <a:pt x="73" y="161"/>
                  </a:cubicBezTo>
                  <a:cubicBezTo>
                    <a:pt x="63" y="161"/>
                    <a:pt x="68" y="155"/>
                    <a:pt x="63" y="149"/>
                  </a:cubicBezTo>
                  <a:cubicBezTo>
                    <a:pt x="56" y="143"/>
                    <a:pt x="50" y="143"/>
                    <a:pt x="43" y="141"/>
                  </a:cubicBezTo>
                  <a:cubicBezTo>
                    <a:pt x="42" y="141"/>
                    <a:pt x="41" y="135"/>
                    <a:pt x="41" y="135"/>
                  </a:cubicBezTo>
                  <a:cubicBezTo>
                    <a:pt x="40" y="130"/>
                    <a:pt x="34" y="129"/>
                    <a:pt x="30" y="129"/>
                  </a:cubicBezTo>
                  <a:cubicBezTo>
                    <a:pt x="26" y="129"/>
                    <a:pt x="27" y="132"/>
                    <a:pt x="27" y="134"/>
                  </a:cubicBezTo>
                  <a:cubicBezTo>
                    <a:pt x="27" y="138"/>
                    <a:pt x="29" y="139"/>
                    <a:pt x="29" y="142"/>
                  </a:cubicBezTo>
                  <a:cubicBezTo>
                    <a:pt x="29" y="156"/>
                    <a:pt x="16" y="159"/>
                    <a:pt x="16" y="171"/>
                  </a:cubicBezTo>
                  <a:cubicBezTo>
                    <a:pt x="16" y="185"/>
                    <a:pt x="31" y="179"/>
                    <a:pt x="31" y="192"/>
                  </a:cubicBezTo>
                  <a:cubicBezTo>
                    <a:pt x="30" y="192"/>
                    <a:pt x="30" y="192"/>
                    <a:pt x="30" y="192"/>
                  </a:cubicBezTo>
                  <a:cubicBezTo>
                    <a:pt x="32" y="195"/>
                    <a:pt x="32" y="203"/>
                    <a:pt x="35" y="206"/>
                  </a:cubicBezTo>
                  <a:cubicBezTo>
                    <a:pt x="47" y="218"/>
                    <a:pt x="73" y="221"/>
                    <a:pt x="73" y="243"/>
                  </a:cubicBezTo>
                  <a:cubicBezTo>
                    <a:pt x="73" y="247"/>
                    <a:pt x="71" y="247"/>
                    <a:pt x="71" y="251"/>
                  </a:cubicBezTo>
                  <a:cubicBezTo>
                    <a:pt x="71" y="259"/>
                    <a:pt x="78" y="262"/>
                    <a:pt x="80" y="267"/>
                  </a:cubicBezTo>
                  <a:cubicBezTo>
                    <a:pt x="82" y="273"/>
                    <a:pt x="82" y="275"/>
                    <a:pt x="84" y="280"/>
                  </a:cubicBezTo>
                  <a:cubicBezTo>
                    <a:pt x="80" y="280"/>
                    <a:pt x="80" y="280"/>
                    <a:pt x="78" y="280"/>
                  </a:cubicBezTo>
                  <a:cubicBezTo>
                    <a:pt x="77" y="280"/>
                    <a:pt x="76" y="282"/>
                    <a:pt x="75" y="282"/>
                  </a:cubicBezTo>
                  <a:cubicBezTo>
                    <a:pt x="71" y="282"/>
                    <a:pt x="70" y="279"/>
                    <a:pt x="68" y="278"/>
                  </a:cubicBezTo>
                  <a:cubicBezTo>
                    <a:pt x="54" y="274"/>
                    <a:pt x="41" y="261"/>
                    <a:pt x="37" y="246"/>
                  </a:cubicBezTo>
                  <a:cubicBezTo>
                    <a:pt x="33" y="233"/>
                    <a:pt x="32" y="224"/>
                    <a:pt x="27" y="214"/>
                  </a:cubicBezTo>
                  <a:cubicBezTo>
                    <a:pt x="24" y="208"/>
                    <a:pt x="21" y="192"/>
                    <a:pt x="14" y="192"/>
                  </a:cubicBezTo>
                  <a:cubicBezTo>
                    <a:pt x="9" y="192"/>
                    <a:pt x="12" y="194"/>
                    <a:pt x="8" y="192"/>
                  </a:cubicBezTo>
                  <a:cubicBezTo>
                    <a:pt x="7" y="192"/>
                    <a:pt x="8" y="190"/>
                    <a:pt x="8" y="189"/>
                  </a:cubicBezTo>
                  <a:cubicBezTo>
                    <a:pt x="8" y="183"/>
                    <a:pt x="9" y="179"/>
                    <a:pt x="10" y="172"/>
                  </a:cubicBezTo>
                  <a:cubicBezTo>
                    <a:pt x="11" y="172"/>
                    <a:pt x="11" y="172"/>
                    <a:pt x="11" y="172"/>
                  </a:cubicBezTo>
                  <a:lnTo>
                    <a:pt x="12" y="1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51" name="ïśḷîdê"/>
            <p:cNvSpPr/>
            <p:nvPr/>
          </p:nvSpPr>
          <p:spPr bwMode="auto">
            <a:xfrm>
              <a:off x="7741764" y="3606327"/>
              <a:ext cx="33739" cy="31753"/>
            </a:xfrm>
            <a:custGeom>
              <a:avLst/>
              <a:gdLst/>
              <a:ahLst/>
              <a:cxnLst>
                <a:cxn ang="0">
                  <a:pos x="12" y="17"/>
                </a:cxn>
                <a:cxn ang="0">
                  <a:pos x="9" y="11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20" y="15"/>
                </a:cxn>
                <a:cxn ang="0">
                  <a:pos x="21" y="19"/>
                </a:cxn>
                <a:cxn ang="0">
                  <a:pos x="17" y="19"/>
                </a:cxn>
                <a:cxn ang="0">
                  <a:pos x="12" y="17"/>
                </a:cxn>
              </a:cxnLst>
              <a:rect l="0" t="0" r="r" b="b"/>
              <a:pathLst>
                <a:path w="21" h="19">
                  <a:moveTo>
                    <a:pt x="12" y="17"/>
                  </a:moveTo>
                  <a:cubicBezTo>
                    <a:pt x="11" y="17"/>
                    <a:pt x="9" y="12"/>
                    <a:pt x="9" y="11"/>
                  </a:cubicBezTo>
                  <a:cubicBezTo>
                    <a:pt x="7" y="7"/>
                    <a:pt x="0" y="9"/>
                    <a:pt x="0" y="6"/>
                  </a:cubicBezTo>
                  <a:cubicBezTo>
                    <a:pt x="0" y="3"/>
                    <a:pt x="6" y="0"/>
                    <a:pt x="9" y="0"/>
                  </a:cubicBezTo>
                  <a:cubicBezTo>
                    <a:pt x="11" y="7"/>
                    <a:pt x="14" y="15"/>
                    <a:pt x="20" y="15"/>
                  </a:cubicBezTo>
                  <a:cubicBezTo>
                    <a:pt x="20" y="16"/>
                    <a:pt x="20" y="18"/>
                    <a:pt x="21" y="19"/>
                  </a:cubicBezTo>
                  <a:cubicBezTo>
                    <a:pt x="20" y="19"/>
                    <a:pt x="18" y="19"/>
                    <a:pt x="17" y="19"/>
                  </a:cubicBezTo>
                  <a:cubicBezTo>
                    <a:pt x="15" y="19"/>
                    <a:pt x="14" y="17"/>
                    <a:pt x="12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52" name="iṩļiḍe"/>
            <p:cNvSpPr/>
            <p:nvPr/>
          </p:nvSpPr>
          <p:spPr bwMode="auto">
            <a:xfrm>
              <a:off x="7793364" y="3630142"/>
              <a:ext cx="13893" cy="1389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" y="0"/>
                </a:cxn>
                <a:cxn ang="0">
                  <a:pos x="9" y="3"/>
                </a:cxn>
                <a:cxn ang="0">
                  <a:pos x="4" y="8"/>
                </a:cxn>
                <a:cxn ang="0">
                  <a:pos x="1" y="3"/>
                </a:cxn>
                <a:cxn ang="0">
                  <a:pos x="1" y="0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cubicBezTo>
                    <a:pt x="2" y="0"/>
                    <a:pt x="4" y="0"/>
                    <a:pt x="5" y="0"/>
                  </a:cubicBezTo>
                  <a:cubicBezTo>
                    <a:pt x="6" y="0"/>
                    <a:pt x="8" y="2"/>
                    <a:pt x="9" y="3"/>
                  </a:cubicBezTo>
                  <a:cubicBezTo>
                    <a:pt x="9" y="5"/>
                    <a:pt x="7" y="8"/>
                    <a:pt x="4" y="8"/>
                  </a:cubicBezTo>
                  <a:cubicBezTo>
                    <a:pt x="1" y="8"/>
                    <a:pt x="1" y="5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53" name="ïṣlïḓé"/>
            <p:cNvSpPr/>
            <p:nvPr/>
          </p:nvSpPr>
          <p:spPr bwMode="auto">
            <a:xfrm>
              <a:off x="7608794" y="3598389"/>
              <a:ext cx="11907" cy="1984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1" y="0"/>
                </a:cxn>
              </a:cxnLst>
              <a:rect l="0" t="0" r="r" b="b"/>
              <a:pathLst>
                <a:path w="8" h="12">
                  <a:moveTo>
                    <a:pt x="1" y="0"/>
                  </a:moveTo>
                  <a:cubicBezTo>
                    <a:pt x="5" y="4"/>
                    <a:pt x="8" y="7"/>
                    <a:pt x="8" y="12"/>
                  </a:cubicBezTo>
                  <a:cubicBezTo>
                    <a:pt x="5" y="12"/>
                    <a:pt x="0" y="5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54" name="ïṧľîḋè"/>
            <p:cNvSpPr/>
            <p:nvPr/>
          </p:nvSpPr>
          <p:spPr bwMode="auto">
            <a:xfrm>
              <a:off x="7581010" y="3552744"/>
              <a:ext cx="19846" cy="1984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1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12" h="11">
                  <a:moveTo>
                    <a:pt x="2" y="0"/>
                  </a:moveTo>
                  <a:cubicBezTo>
                    <a:pt x="5" y="2"/>
                    <a:pt x="12" y="11"/>
                    <a:pt x="8" y="11"/>
                  </a:cubicBezTo>
                  <a:cubicBezTo>
                    <a:pt x="6" y="11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55" name="iSľíḑe"/>
            <p:cNvSpPr/>
            <p:nvPr/>
          </p:nvSpPr>
          <p:spPr bwMode="auto">
            <a:xfrm>
              <a:off x="8249823" y="2838287"/>
              <a:ext cx="51600" cy="61523"/>
            </a:xfrm>
            <a:custGeom>
              <a:avLst/>
              <a:gdLst/>
              <a:ahLst/>
              <a:cxnLst>
                <a:cxn ang="0">
                  <a:pos x="12" y="22"/>
                </a:cxn>
                <a:cxn ang="0">
                  <a:pos x="14" y="16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5" y="16"/>
                </a:cxn>
                <a:cxn ang="0">
                  <a:pos x="0" y="11"/>
                </a:cxn>
                <a:cxn ang="0">
                  <a:pos x="14" y="0"/>
                </a:cxn>
                <a:cxn ang="0">
                  <a:pos x="26" y="3"/>
                </a:cxn>
                <a:cxn ang="0">
                  <a:pos x="26" y="8"/>
                </a:cxn>
                <a:cxn ang="0">
                  <a:pos x="30" y="11"/>
                </a:cxn>
                <a:cxn ang="0">
                  <a:pos x="30" y="16"/>
                </a:cxn>
                <a:cxn ang="0">
                  <a:pos x="26" y="16"/>
                </a:cxn>
                <a:cxn ang="0">
                  <a:pos x="15" y="37"/>
                </a:cxn>
                <a:cxn ang="0">
                  <a:pos x="14" y="33"/>
                </a:cxn>
                <a:cxn ang="0">
                  <a:pos x="14" y="36"/>
                </a:cxn>
                <a:cxn ang="0">
                  <a:pos x="7" y="29"/>
                </a:cxn>
                <a:cxn ang="0">
                  <a:pos x="12" y="22"/>
                </a:cxn>
              </a:cxnLst>
              <a:rect l="0" t="0" r="r" b="b"/>
              <a:pathLst>
                <a:path w="30" h="37">
                  <a:moveTo>
                    <a:pt x="12" y="22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1" y="15"/>
                    <a:pt x="11" y="12"/>
                    <a:pt x="10" y="10"/>
                  </a:cubicBezTo>
                  <a:cubicBezTo>
                    <a:pt x="10" y="11"/>
                    <a:pt x="9" y="13"/>
                    <a:pt x="10" y="14"/>
                  </a:cubicBezTo>
                  <a:cubicBezTo>
                    <a:pt x="8" y="14"/>
                    <a:pt x="6" y="16"/>
                    <a:pt x="5" y="16"/>
                  </a:cubicBezTo>
                  <a:cubicBezTo>
                    <a:pt x="3" y="16"/>
                    <a:pt x="0" y="13"/>
                    <a:pt x="0" y="11"/>
                  </a:cubicBezTo>
                  <a:cubicBezTo>
                    <a:pt x="0" y="8"/>
                    <a:pt x="13" y="0"/>
                    <a:pt x="14" y="0"/>
                  </a:cubicBezTo>
                  <a:cubicBezTo>
                    <a:pt x="18" y="0"/>
                    <a:pt x="20" y="3"/>
                    <a:pt x="26" y="3"/>
                  </a:cubicBezTo>
                  <a:cubicBezTo>
                    <a:pt x="26" y="5"/>
                    <a:pt x="25" y="8"/>
                    <a:pt x="26" y="8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3"/>
                    <a:pt x="29" y="14"/>
                    <a:pt x="30" y="16"/>
                  </a:cubicBezTo>
                  <a:cubicBezTo>
                    <a:pt x="29" y="16"/>
                    <a:pt x="27" y="16"/>
                    <a:pt x="26" y="16"/>
                  </a:cubicBezTo>
                  <a:cubicBezTo>
                    <a:pt x="25" y="24"/>
                    <a:pt x="21" y="37"/>
                    <a:pt x="15" y="37"/>
                  </a:cubicBezTo>
                  <a:cubicBezTo>
                    <a:pt x="14" y="37"/>
                    <a:pt x="14" y="35"/>
                    <a:pt x="14" y="33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0" y="36"/>
                    <a:pt x="7" y="31"/>
                    <a:pt x="7" y="29"/>
                  </a:cubicBezTo>
                  <a:cubicBezTo>
                    <a:pt x="7" y="28"/>
                    <a:pt x="12" y="22"/>
                    <a:pt x="12" y="2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56" name="íṡ1îḍè"/>
            <p:cNvSpPr/>
            <p:nvPr/>
          </p:nvSpPr>
          <p:spPr bwMode="auto">
            <a:xfrm>
              <a:off x="8309360" y="2822410"/>
              <a:ext cx="53585" cy="37708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7" y="12"/>
                </a:cxn>
                <a:cxn ang="0">
                  <a:pos x="6" y="23"/>
                </a:cxn>
                <a:cxn ang="0">
                  <a:pos x="3" y="17"/>
                </a:cxn>
                <a:cxn ang="0">
                  <a:pos x="0" y="12"/>
                </a:cxn>
                <a:cxn ang="0">
                  <a:pos x="8" y="5"/>
                </a:cxn>
                <a:cxn ang="0">
                  <a:pos x="23" y="0"/>
                </a:cxn>
                <a:cxn ang="0">
                  <a:pos x="23" y="15"/>
                </a:cxn>
              </a:cxnLst>
              <a:rect l="0" t="0" r="r" b="b"/>
              <a:pathLst>
                <a:path w="33" h="23">
                  <a:moveTo>
                    <a:pt x="23" y="15"/>
                  </a:moveTo>
                  <a:cubicBezTo>
                    <a:pt x="20" y="15"/>
                    <a:pt x="18" y="13"/>
                    <a:pt x="17" y="12"/>
                  </a:cubicBezTo>
                  <a:cubicBezTo>
                    <a:pt x="13" y="16"/>
                    <a:pt x="12" y="23"/>
                    <a:pt x="6" y="23"/>
                  </a:cubicBezTo>
                  <a:cubicBezTo>
                    <a:pt x="4" y="23"/>
                    <a:pt x="3" y="19"/>
                    <a:pt x="3" y="17"/>
                  </a:cubicBezTo>
                  <a:cubicBezTo>
                    <a:pt x="1" y="15"/>
                    <a:pt x="0" y="14"/>
                    <a:pt x="0" y="12"/>
                  </a:cubicBezTo>
                  <a:cubicBezTo>
                    <a:pt x="0" y="12"/>
                    <a:pt x="8" y="6"/>
                    <a:pt x="8" y="5"/>
                  </a:cubicBezTo>
                  <a:cubicBezTo>
                    <a:pt x="16" y="7"/>
                    <a:pt x="17" y="0"/>
                    <a:pt x="23" y="0"/>
                  </a:cubicBezTo>
                  <a:cubicBezTo>
                    <a:pt x="33" y="0"/>
                    <a:pt x="28" y="15"/>
                    <a:pt x="23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57" name="iSḷîḓé"/>
            <p:cNvSpPr/>
            <p:nvPr/>
          </p:nvSpPr>
          <p:spPr bwMode="auto">
            <a:xfrm>
              <a:off x="8279591" y="2653718"/>
              <a:ext cx="232199" cy="192507"/>
            </a:xfrm>
            <a:custGeom>
              <a:avLst/>
              <a:gdLst/>
              <a:ahLst/>
              <a:cxnLst>
                <a:cxn ang="0">
                  <a:pos x="55" y="110"/>
                </a:cxn>
                <a:cxn ang="0">
                  <a:pos x="55" y="107"/>
                </a:cxn>
                <a:cxn ang="0">
                  <a:pos x="56" y="99"/>
                </a:cxn>
                <a:cxn ang="0">
                  <a:pos x="43" y="95"/>
                </a:cxn>
                <a:cxn ang="0">
                  <a:pos x="39" y="99"/>
                </a:cxn>
                <a:cxn ang="0">
                  <a:pos x="29" y="100"/>
                </a:cxn>
                <a:cxn ang="0">
                  <a:pos x="6" y="106"/>
                </a:cxn>
                <a:cxn ang="0">
                  <a:pos x="0" y="104"/>
                </a:cxn>
                <a:cxn ang="0">
                  <a:pos x="5" y="101"/>
                </a:cxn>
                <a:cxn ang="0">
                  <a:pos x="30" y="84"/>
                </a:cxn>
                <a:cxn ang="0">
                  <a:pos x="57" y="84"/>
                </a:cxn>
                <a:cxn ang="0">
                  <a:pos x="72" y="70"/>
                </a:cxn>
                <a:cxn ang="0">
                  <a:pos x="79" y="59"/>
                </a:cxn>
                <a:cxn ang="0">
                  <a:pos x="77" y="64"/>
                </a:cxn>
                <a:cxn ang="0">
                  <a:pos x="79" y="66"/>
                </a:cxn>
                <a:cxn ang="0">
                  <a:pos x="92" y="60"/>
                </a:cxn>
                <a:cxn ang="0">
                  <a:pos x="116" y="25"/>
                </a:cxn>
                <a:cxn ang="0">
                  <a:pos x="114" y="19"/>
                </a:cxn>
                <a:cxn ang="0">
                  <a:pos x="125" y="3"/>
                </a:cxn>
                <a:cxn ang="0">
                  <a:pos x="130" y="4"/>
                </a:cxn>
                <a:cxn ang="0">
                  <a:pos x="129" y="4"/>
                </a:cxn>
                <a:cxn ang="0">
                  <a:pos x="128" y="0"/>
                </a:cxn>
                <a:cxn ang="0">
                  <a:pos x="133" y="2"/>
                </a:cxn>
                <a:cxn ang="0">
                  <a:pos x="134" y="11"/>
                </a:cxn>
                <a:cxn ang="0">
                  <a:pos x="140" y="26"/>
                </a:cxn>
                <a:cxn ang="0">
                  <a:pos x="134" y="40"/>
                </a:cxn>
                <a:cxn ang="0">
                  <a:pos x="134" y="43"/>
                </a:cxn>
                <a:cxn ang="0">
                  <a:pos x="130" y="44"/>
                </a:cxn>
                <a:cxn ang="0">
                  <a:pos x="127" y="63"/>
                </a:cxn>
                <a:cxn ang="0">
                  <a:pos x="122" y="76"/>
                </a:cxn>
                <a:cxn ang="0">
                  <a:pos x="125" y="84"/>
                </a:cxn>
                <a:cxn ang="0">
                  <a:pos x="114" y="93"/>
                </a:cxn>
                <a:cxn ang="0">
                  <a:pos x="114" y="86"/>
                </a:cxn>
                <a:cxn ang="0">
                  <a:pos x="102" y="96"/>
                </a:cxn>
                <a:cxn ang="0">
                  <a:pos x="100" y="94"/>
                </a:cxn>
                <a:cxn ang="0">
                  <a:pos x="96" y="94"/>
                </a:cxn>
                <a:cxn ang="0">
                  <a:pos x="87" y="100"/>
                </a:cxn>
                <a:cxn ang="0">
                  <a:pos x="74" y="92"/>
                </a:cxn>
                <a:cxn ang="0">
                  <a:pos x="72" y="96"/>
                </a:cxn>
                <a:cxn ang="0">
                  <a:pos x="76" y="103"/>
                </a:cxn>
                <a:cxn ang="0">
                  <a:pos x="72" y="103"/>
                </a:cxn>
                <a:cxn ang="0">
                  <a:pos x="61" y="115"/>
                </a:cxn>
                <a:cxn ang="0">
                  <a:pos x="55" y="110"/>
                </a:cxn>
              </a:cxnLst>
              <a:rect l="0" t="0" r="r" b="b"/>
              <a:pathLst>
                <a:path w="140" h="115">
                  <a:moveTo>
                    <a:pt x="55" y="110"/>
                  </a:moveTo>
                  <a:cubicBezTo>
                    <a:pt x="53" y="110"/>
                    <a:pt x="55" y="108"/>
                    <a:pt x="55" y="107"/>
                  </a:cubicBezTo>
                  <a:cubicBezTo>
                    <a:pt x="55" y="104"/>
                    <a:pt x="56" y="101"/>
                    <a:pt x="56" y="99"/>
                  </a:cubicBezTo>
                  <a:cubicBezTo>
                    <a:pt x="51" y="98"/>
                    <a:pt x="48" y="95"/>
                    <a:pt x="43" y="95"/>
                  </a:cubicBezTo>
                  <a:cubicBezTo>
                    <a:pt x="40" y="95"/>
                    <a:pt x="40" y="98"/>
                    <a:pt x="39" y="99"/>
                  </a:cubicBezTo>
                  <a:cubicBezTo>
                    <a:pt x="35" y="100"/>
                    <a:pt x="32" y="98"/>
                    <a:pt x="29" y="100"/>
                  </a:cubicBezTo>
                  <a:cubicBezTo>
                    <a:pt x="23" y="103"/>
                    <a:pt x="15" y="106"/>
                    <a:pt x="6" y="106"/>
                  </a:cubicBezTo>
                  <a:cubicBezTo>
                    <a:pt x="3" y="106"/>
                    <a:pt x="0" y="106"/>
                    <a:pt x="0" y="104"/>
                  </a:cubicBezTo>
                  <a:cubicBezTo>
                    <a:pt x="0" y="103"/>
                    <a:pt x="4" y="102"/>
                    <a:pt x="5" y="101"/>
                  </a:cubicBezTo>
                  <a:cubicBezTo>
                    <a:pt x="15" y="95"/>
                    <a:pt x="19" y="84"/>
                    <a:pt x="30" y="84"/>
                  </a:cubicBezTo>
                  <a:cubicBezTo>
                    <a:pt x="43" y="84"/>
                    <a:pt x="47" y="84"/>
                    <a:pt x="57" y="84"/>
                  </a:cubicBezTo>
                  <a:cubicBezTo>
                    <a:pt x="65" y="84"/>
                    <a:pt x="68" y="70"/>
                    <a:pt x="72" y="70"/>
                  </a:cubicBezTo>
                  <a:cubicBezTo>
                    <a:pt x="72" y="70"/>
                    <a:pt x="78" y="60"/>
                    <a:pt x="79" y="59"/>
                  </a:cubicBezTo>
                  <a:cubicBezTo>
                    <a:pt x="78" y="61"/>
                    <a:pt x="77" y="62"/>
                    <a:pt x="77" y="64"/>
                  </a:cubicBezTo>
                  <a:cubicBezTo>
                    <a:pt x="77" y="65"/>
                    <a:pt x="78" y="66"/>
                    <a:pt x="79" y="66"/>
                  </a:cubicBezTo>
                  <a:cubicBezTo>
                    <a:pt x="86" y="66"/>
                    <a:pt x="87" y="62"/>
                    <a:pt x="92" y="60"/>
                  </a:cubicBezTo>
                  <a:cubicBezTo>
                    <a:pt x="101" y="57"/>
                    <a:pt x="116" y="39"/>
                    <a:pt x="116" y="25"/>
                  </a:cubicBezTo>
                  <a:cubicBezTo>
                    <a:pt x="116" y="22"/>
                    <a:pt x="114" y="22"/>
                    <a:pt x="114" y="19"/>
                  </a:cubicBezTo>
                  <a:cubicBezTo>
                    <a:pt x="114" y="14"/>
                    <a:pt x="119" y="3"/>
                    <a:pt x="125" y="3"/>
                  </a:cubicBezTo>
                  <a:cubicBezTo>
                    <a:pt x="125" y="3"/>
                    <a:pt x="125" y="9"/>
                    <a:pt x="130" y="4"/>
                  </a:cubicBezTo>
                  <a:cubicBezTo>
                    <a:pt x="130" y="4"/>
                    <a:pt x="129" y="4"/>
                    <a:pt x="129" y="4"/>
                  </a:cubicBezTo>
                  <a:cubicBezTo>
                    <a:pt x="128" y="4"/>
                    <a:pt x="127" y="0"/>
                    <a:pt x="128" y="0"/>
                  </a:cubicBezTo>
                  <a:cubicBezTo>
                    <a:pt x="131" y="0"/>
                    <a:pt x="133" y="1"/>
                    <a:pt x="133" y="2"/>
                  </a:cubicBezTo>
                  <a:cubicBezTo>
                    <a:pt x="135" y="5"/>
                    <a:pt x="134" y="8"/>
                    <a:pt x="134" y="11"/>
                  </a:cubicBezTo>
                  <a:cubicBezTo>
                    <a:pt x="134" y="17"/>
                    <a:pt x="140" y="20"/>
                    <a:pt x="140" y="26"/>
                  </a:cubicBezTo>
                  <a:cubicBezTo>
                    <a:pt x="140" y="33"/>
                    <a:pt x="134" y="34"/>
                    <a:pt x="134" y="40"/>
                  </a:cubicBezTo>
                  <a:cubicBezTo>
                    <a:pt x="134" y="41"/>
                    <a:pt x="134" y="42"/>
                    <a:pt x="134" y="43"/>
                  </a:cubicBezTo>
                  <a:cubicBezTo>
                    <a:pt x="133" y="44"/>
                    <a:pt x="132" y="43"/>
                    <a:pt x="130" y="44"/>
                  </a:cubicBezTo>
                  <a:cubicBezTo>
                    <a:pt x="126" y="45"/>
                    <a:pt x="127" y="59"/>
                    <a:pt x="127" y="63"/>
                  </a:cubicBezTo>
                  <a:cubicBezTo>
                    <a:pt x="127" y="67"/>
                    <a:pt x="122" y="70"/>
                    <a:pt x="122" y="76"/>
                  </a:cubicBezTo>
                  <a:cubicBezTo>
                    <a:pt x="122" y="80"/>
                    <a:pt x="124" y="81"/>
                    <a:pt x="125" y="84"/>
                  </a:cubicBezTo>
                  <a:cubicBezTo>
                    <a:pt x="119" y="87"/>
                    <a:pt x="119" y="91"/>
                    <a:pt x="114" y="93"/>
                  </a:cubicBezTo>
                  <a:cubicBezTo>
                    <a:pt x="112" y="89"/>
                    <a:pt x="114" y="89"/>
                    <a:pt x="114" y="86"/>
                  </a:cubicBezTo>
                  <a:cubicBezTo>
                    <a:pt x="108" y="90"/>
                    <a:pt x="104" y="90"/>
                    <a:pt x="102" y="96"/>
                  </a:cubicBezTo>
                  <a:cubicBezTo>
                    <a:pt x="102" y="96"/>
                    <a:pt x="100" y="95"/>
                    <a:pt x="100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3" y="97"/>
                    <a:pt x="91" y="100"/>
                    <a:pt x="87" y="100"/>
                  </a:cubicBezTo>
                  <a:cubicBezTo>
                    <a:pt x="78" y="100"/>
                    <a:pt x="78" y="92"/>
                    <a:pt x="74" y="92"/>
                  </a:cubicBezTo>
                  <a:cubicBezTo>
                    <a:pt x="73" y="92"/>
                    <a:pt x="72" y="94"/>
                    <a:pt x="72" y="96"/>
                  </a:cubicBezTo>
                  <a:cubicBezTo>
                    <a:pt x="72" y="97"/>
                    <a:pt x="76" y="103"/>
                    <a:pt x="76" y="103"/>
                  </a:cubicBezTo>
                  <a:cubicBezTo>
                    <a:pt x="75" y="103"/>
                    <a:pt x="73" y="103"/>
                    <a:pt x="72" y="103"/>
                  </a:cubicBezTo>
                  <a:cubicBezTo>
                    <a:pt x="68" y="103"/>
                    <a:pt x="63" y="110"/>
                    <a:pt x="61" y="115"/>
                  </a:cubicBezTo>
                  <a:cubicBezTo>
                    <a:pt x="57" y="114"/>
                    <a:pt x="58" y="110"/>
                    <a:pt x="55" y="1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58" name="iṡļïḑê"/>
            <p:cNvSpPr/>
            <p:nvPr/>
          </p:nvSpPr>
          <p:spPr bwMode="auto">
            <a:xfrm>
              <a:off x="8466144" y="2550519"/>
              <a:ext cx="121062" cy="101216"/>
            </a:xfrm>
            <a:custGeom>
              <a:avLst/>
              <a:gdLst/>
              <a:ahLst/>
              <a:cxnLst>
                <a:cxn ang="0">
                  <a:pos x="11" y="33"/>
                </a:cxn>
                <a:cxn ang="0">
                  <a:pos x="15" y="33"/>
                </a:cxn>
                <a:cxn ang="0">
                  <a:pos x="26" y="10"/>
                </a:cxn>
                <a:cxn ang="0">
                  <a:pos x="23" y="6"/>
                </a:cxn>
                <a:cxn ang="0">
                  <a:pos x="26" y="0"/>
                </a:cxn>
                <a:cxn ang="0">
                  <a:pos x="60" y="22"/>
                </a:cxn>
                <a:cxn ang="0">
                  <a:pos x="70" y="21"/>
                </a:cxn>
                <a:cxn ang="0">
                  <a:pos x="67" y="26"/>
                </a:cxn>
                <a:cxn ang="0">
                  <a:pos x="72" y="32"/>
                </a:cxn>
                <a:cxn ang="0">
                  <a:pos x="59" y="36"/>
                </a:cxn>
                <a:cxn ang="0">
                  <a:pos x="43" y="51"/>
                </a:cxn>
                <a:cxn ang="0">
                  <a:pos x="24" y="41"/>
                </a:cxn>
                <a:cxn ang="0">
                  <a:pos x="21" y="45"/>
                </a:cxn>
                <a:cxn ang="0">
                  <a:pos x="8" y="48"/>
                </a:cxn>
                <a:cxn ang="0">
                  <a:pos x="16" y="54"/>
                </a:cxn>
                <a:cxn ang="0">
                  <a:pos x="5" y="61"/>
                </a:cxn>
                <a:cxn ang="0">
                  <a:pos x="3" y="61"/>
                </a:cxn>
                <a:cxn ang="0">
                  <a:pos x="3" y="51"/>
                </a:cxn>
                <a:cxn ang="0">
                  <a:pos x="0" y="46"/>
                </a:cxn>
                <a:cxn ang="0">
                  <a:pos x="8" y="35"/>
                </a:cxn>
                <a:cxn ang="0">
                  <a:pos x="8" y="32"/>
                </a:cxn>
                <a:cxn ang="0">
                  <a:pos x="12" y="34"/>
                </a:cxn>
                <a:cxn ang="0">
                  <a:pos x="11" y="33"/>
                </a:cxn>
              </a:cxnLst>
              <a:rect l="0" t="0" r="r" b="b"/>
              <a:pathLst>
                <a:path w="72" h="61">
                  <a:moveTo>
                    <a:pt x="11" y="33"/>
                  </a:moveTo>
                  <a:cubicBezTo>
                    <a:pt x="12" y="33"/>
                    <a:pt x="14" y="33"/>
                    <a:pt x="15" y="33"/>
                  </a:cubicBezTo>
                  <a:cubicBezTo>
                    <a:pt x="23" y="33"/>
                    <a:pt x="26" y="16"/>
                    <a:pt x="26" y="10"/>
                  </a:cubicBezTo>
                  <a:cubicBezTo>
                    <a:pt x="26" y="8"/>
                    <a:pt x="23" y="7"/>
                    <a:pt x="23" y="6"/>
                  </a:cubicBezTo>
                  <a:cubicBezTo>
                    <a:pt x="23" y="2"/>
                    <a:pt x="25" y="1"/>
                    <a:pt x="26" y="0"/>
                  </a:cubicBezTo>
                  <a:cubicBezTo>
                    <a:pt x="38" y="8"/>
                    <a:pt x="43" y="22"/>
                    <a:pt x="60" y="22"/>
                  </a:cubicBezTo>
                  <a:cubicBezTo>
                    <a:pt x="64" y="22"/>
                    <a:pt x="67" y="19"/>
                    <a:pt x="70" y="21"/>
                  </a:cubicBezTo>
                  <a:cubicBezTo>
                    <a:pt x="69" y="23"/>
                    <a:pt x="67" y="24"/>
                    <a:pt x="67" y="26"/>
                  </a:cubicBezTo>
                  <a:cubicBezTo>
                    <a:pt x="67" y="29"/>
                    <a:pt x="71" y="32"/>
                    <a:pt x="72" y="32"/>
                  </a:cubicBezTo>
                  <a:cubicBezTo>
                    <a:pt x="68" y="35"/>
                    <a:pt x="65" y="36"/>
                    <a:pt x="59" y="36"/>
                  </a:cubicBezTo>
                  <a:cubicBezTo>
                    <a:pt x="49" y="36"/>
                    <a:pt x="46" y="46"/>
                    <a:pt x="43" y="51"/>
                  </a:cubicBezTo>
                  <a:cubicBezTo>
                    <a:pt x="36" y="47"/>
                    <a:pt x="31" y="46"/>
                    <a:pt x="24" y="41"/>
                  </a:cubicBezTo>
                  <a:cubicBezTo>
                    <a:pt x="23" y="42"/>
                    <a:pt x="21" y="43"/>
                    <a:pt x="21" y="45"/>
                  </a:cubicBezTo>
                  <a:cubicBezTo>
                    <a:pt x="15" y="45"/>
                    <a:pt x="8" y="40"/>
                    <a:pt x="8" y="48"/>
                  </a:cubicBezTo>
                  <a:cubicBezTo>
                    <a:pt x="8" y="52"/>
                    <a:pt x="14" y="52"/>
                    <a:pt x="16" y="54"/>
                  </a:cubicBezTo>
                  <a:cubicBezTo>
                    <a:pt x="12" y="59"/>
                    <a:pt x="9" y="57"/>
                    <a:pt x="5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58"/>
                    <a:pt x="3" y="51"/>
                    <a:pt x="3" y="51"/>
                  </a:cubicBezTo>
                  <a:cubicBezTo>
                    <a:pt x="3" y="49"/>
                    <a:pt x="0" y="48"/>
                    <a:pt x="0" y="46"/>
                  </a:cubicBezTo>
                  <a:cubicBezTo>
                    <a:pt x="0" y="41"/>
                    <a:pt x="8" y="38"/>
                    <a:pt x="8" y="35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10" y="33"/>
                    <a:pt x="12" y="34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59" name="íṡlïḓé"/>
            <p:cNvSpPr/>
            <p:nvPr/>
          </p:nvSpPr>
          <p:spPr bwMode="auto">
            <a:xfrm>
              <a:off x="8585220" y="2574334"/>
              <a:ext cx="19846" cy="17862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2"/>
                </a:cxn>
                <a:cxn ang="0">
                  <a:pos x="1" y="11"/>
                </a:cxn>
                <a:cxn ang="0">
                  <a:pos x="1" y="7"/>
                </a:cxn>
                <a:cxn ang="0">
                  <a:pos x="11" y="0"/>
                </a:cxn>
                <a:cxn ang="0">
                  <a:pos x="10" y="0"/>
                </a:cxn>
              </a:cxnLst>
              <a:rect l="0" t="0" r="r" b="b"/>
              <a:pathLst>
                <a:path w="12" h="11">
                  <a:moveTo>
                    <a:pt x="10" y="0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0" y="4"/>
                    <a:pt x="5" y="11"/>
                    <a:pt x="1" y="11"/>
                  </a:cubicBezTo>
                  <a:cubicBezTo>
                    <a:pt x="0" y="11"/>
                    <a:pt x="0" y="8"/>
                    <a:pt x="1" y="7"/>
                  </a:cubicBezTo>
                  <a:cubicBezTo>
                    <a:pt x="3" y="4"/>
                    <a:pt x="8" y="0"/>
                    <a:pt x="11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60" name="ïs1íḍe"/>
            <p:cNvSpPr/>
            <p:nvPr/>
          </p:nvSpPr>
          <p:spPr bwMode="auto">
            <a:xfrm>
              <a:off x="8624912" y="2548535"/>
              <a:ext cx="27785" cy="19846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1" y="12"/>
                </a:cxn>
                <a:cxn ang="0">
                  <a:pos x="1" y="10"/>
                </a:cxn>
                <a:cxn ang="0">
                  <a:pos x="10" y="0"/>
                </a:cxn>
                <a:cxn ang="0">
                  <a:pos x="17" y="0"/>
                </a:cxn>
                <a:cxn ang="0">
                  <a:pos x="17" y="3"/>
                </a:cxn>
              </a:cxnLst>
              <a:rect l="0" t="0" r="r" b="b"/>
              <a:pathLst>
                <a:path w="17" h="12">
                  <a:moveTo>
                    <a:pt x="17" y="3"/>
                  </a:moveTo>
                  <a:cubicBezTo>
                    <a:pt x="7" y="3"/>
                    <a:pt x="7" y="12"/>
                    <a:pt x="1" y="12"/>
                  </a:cubicBezTo>
                  <a:cubicBezTo>
                    <a:pt x="0" y="12"/>
                    <a:pt x="1" y="10"/>
                    <a:pt x="1" y="10"/>
                  </a:cubicBezTo>
                  <a:cubicBezTo>
                    <a:pt x="1" y="10"/>
                    <a:pt x="5" y="0"/>
                    <a:pt x="10" y="0"/>
                  </a:cubicBezTo>
                  <a:cubicBezTo>
                    <a:pt x="13" y="0"/>
                    <a:pt x="15" y="0"/>
                    <a:pt x="17" y="0"/>
                  </a:cubicBezTo>
                  <a:lnTo>
                    <a:pt x="1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61" name="îŝḻîďe"/>
            <p:cNvSpPr/>
            <p:nvPr/>
          </p:nvSpPr>
          <p:spPr bwMode="auto">
            <a:xfrm>
              <a:off x="8674528" y="2526703"/>
              <a:ext cx="15877" cy="13893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3"/>
                </a:cxn>
                <a:cxn ang="0">
                  <a:pos x="9" y="0"/>
                </a:cxn>
                <a:cxn ang="0">
                  <a:pos x="1" y="9"/>
                </a:cxn>
                <a:cxn ang="0">
                  <a:pos x="1" y="6"/>
                </a:cxn>
              </a:cxnLst>
              <a:rect l="0" t="0" r="r" b="b"/>
              <a:pathLst>
                <a:path w="9" h="9">
                  <a:moveTo>
                    <a:pt x="1" y="6"/>
                  </a:moveTo>
                  <a:cubicBezTo>
                    <a:pt x="3" y="6"/>
                    <a:pt x="1" y="4"/>
                    <a:pt x="2" y="3"/>
                  </a:cubicBezTo>
                  <a:cubicBezTo>
                    <a:pt x="3" y="0"/>
                    <a:pt x="8" y="0"/>
                    <a:pt x="9" y="0"/>
                  </a:cubicBezTo>
                  <a:cubicBezTo>
                    <a:pt x="8" y="3"/>
                    <a:pt x="5" y="9"/>
                    <a:pt x="1" y="9"/>
                  </a:cubicBezTo>
                  <a:cubicBezTo>
                    <a:pt x="0" y="9"/>
                    <a:pt x="0" y="6"/>
                    <a:pt x="1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62" name="ï$lîḓê"/>
            <p:cNvSpPr/>
            <p:nvPr/>
          </p:nvSpPr>
          <p:spPr bwMode="auto">
            <a:xfrm>
              <a:off x="8505836" y="2302444"/>
              <a:ext cx="59538" cy="230214"/>
            </a:xfrm>
            <a:custGeom>
              <a:avLst/>
              <a:gdLst/>
              <a:ahLst/>
              <a:cxnLst>
                <a:cxn ang="0">
                  <a:pos x="26" y="84"/>
                </a:cxn>
                <a:cxn ang="0">
                  <a:pos x="13" y="109"/>
                </a:cxn>
                <a:cxn ang="0">
                  <a:pos x="26" y="132"/>
                </a:cxn>
                <a:cxn ang="0">
                  <a:pos x="25" y="132"/>
                </a:cxn>
                <a:cxn ang="0">
                  <a:pos x="20" y="128"/>
                </a:cxn>
                <a:cxn ang="0">
                  <a:pos x="16" y="128"/>
                </a:cxn>
                <a:cxn ang="0">
                  <a:pos x="5" y="138"/>
                </a:cxn>
                <a:cxn ang="0">
                  <a:pos x="5" y="125"/>
                </a:cxn>
                <a:cxn ang="0">
                  <a:pos x="7" y="105"/>
                </a:cxn>
                <a:cxn ang="0">
                  <a:pos x="4" y="93"/>
                </a:cxn>
                <a:cxn ang="0">
                  <a:pos x="7" y="79"/>
                </a:cxn>
                <a:cxn ang="0">
                  <a:pos x="7" y="53"/>
                </a:cxn>
                <a:cxn ang="0">
                  <a:pos x="0" y="37"/>
                </a:cxn>
                <a:cxn ang="0">
                  <a:pos x="9" y="15"/>
                </a:cxn>
                <a:cxn ang="0">
                  <a:pos x="11" y="9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9" y="20"/>
                </a:cxn>
                <a:cxn ang="0">
                  <a:pos x="21" y="37"/>
                </a:cxn>
                <a:cxn ang="0">
                  <a:pos x="21" y="47"/>
                </a:cxn>
                <a:cxn ang="0">
                  <a:pos x="24" y="59"/>
                </a:cxn>
                <a:cxn ang="0">
                  <a:pos x="36" y="90"/>
                </a:cxn>
                <a:cxn ang="0">
                  <a:pos x="26" y="84"/>
                </a:cxn>
              </a:cxnLst>
              <a:rect l="0" t="0" r="r" b="b"/>
              <a:pathLst>
                <a:path w="36" h="138">
                  <a:moveTo>
                    <a:pt x="26" y="84"/>
                  </a:moveTo>
                  <a:cubicBezTo>
                    <a:pt x="15" y="84"/>
                    <a:pt x="13" y="98"/>
                    <a:pt x="13" y="109"/>
                  </a:cubicBezTo>
                  <a:cubicBezTo>
                    <a:pt x="13" y="120"/>
                    <a:pt x="22" y="124"/>
                    <a:pt x="26" y="132"/>
                  </a:cubicBezTo>
                  <a:cubicBezTo>
                    <a:pt x="26" y="132"/>
                    <a:pt x="25" y="132"/>
                    <a:pt x="25" y="132"/>
                  </a:cubicBezTo>
                  <a:cubicBezTo>
                    <a:pt x="23" y="133"/>
                    <a:pt x="21" y="130"/>
                    <a:pt x="20" y="128"/>
                  </a:cubicBezTo>
                  <a:cubicBezTo>
                    <a:pt x="19" y="128"/>
                    <a:pt x="17" y="128"/>
                    <a:pt x="16" y="128"/>
                  </a:cubicBezTo>
                  <a:cubicBezTo>
                    <a:pt x="11" y="128"/>
                    <a:pt x="11" y="138"/>
                    <a:pt x="5" y="138"/>
                  </a:cubicBezTo>
                  <a:cubicBezTo>
                    <a:pt x="4" y="138"/>
                    <a:pt x="5" y="127"/>
                    <a:pt x="5" y="125"/>
                  </a:cubicBezTo>
                  <a:cubicBezTo>
                    <a:pt x="5" y="117"/>
                    <a:pt x="7" y="112"/>
                    <a:pt x="7" y="105"/>
                  </a:cubicBezTo>
                  <a:cubicBezTo>
                    <a:pt x="7" y="99"/>
                    <a:pt x="4" y="98"/>
                    <a:pt x="4" y="93"/>
                  </a:cubicBezTo>
                  <a:cubicBezTo>
                    <a:pt x="4" y="86"/>
                    <a:pt x="7" y="84"/>
                    <a:pt x="7" y="79"/>
                  </a:cubicBezTo>
                  <a:cubicBezTo>
                    <a:pt x="7" y="68"/>
                    <a:pt x="7" y="64"/>
                    <a:pt x="7" y="53"/>
                  </a:cubicBezTo>
                  <a:cubicBezTo>
                    <a:pt x="7" y="46"/>
                    <a:pt x="0" y="44"/>
                    <a:pt x="0" y="37"/>
                  </a:cubicBezTo>
                  <a:cubicBezTo>
                    <a:pt x="0" y="28"/>
                    <a:pt x="3" y="16"/>
                    <a:pt x="9" y="15"/>
                  </a:cubicBezTo>
                  <a:cubicBezTo>
                    <a:pt x="9" y="12"/>
                    <a:pt x="11" y="11"/>
                    <a:pt x="11" y="9"/>
                  </a:cubicBezTo>
                  <a:cubicBezTo>
                    <a:pt x="11" y="4"/>
                    <a:pt x="11" y="3"/>
                    <a:pt x="11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8"/>
                    <a:pt x="18" y="14"/>
                    <a:pt x="19" y="20"/>
                  </a:cubicBezTo>
                  <a:cubicBezTo>
                    <a:pt x="21" y="26"/>
                    <a:pt x="18" y="30"/>
                    <a:pt x="21" y="3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52"/>
                    <a:pt x="23" y="57"/>
                    <a:pt x="24" y="59"/>
                  </a:cubicBezTo>
                  <a:cubicBezTo>
                    <a:pt x="27" y="70"/>
                    <a:pt x="33" y="79"/>
                    <a:pt x="36" y="90"/>
                  </a:cubicBezTo>
                  <a:cubicBezTo>
                    <a:pt x="34" y="86"/>
                    <a:pt x="30" y="84"/>
                    <a:pt x="26" y="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63" name="ï$1ïḑê"/>
            <p:cNvSpPr/>
            <p:nvPr/>
          </p:nvSpPr>
          <p:spPr bwMode="auto">
            <a:xfrm>
              <a:off x="6616492" y="1506618"/>
              <a:ext cx="365168" cy="267922"/>
            </a:xfrm>
            <a:custGeom>
              <a:avLst/>
              <a:gdLst/>
              <a:ahLst/>
              <a:cxnLst>
                <a:cxn ang="0">
                  <a:pos x="76" y="161"/>
                </a:cxn>
                <a:cxn ang="0">
                  <a:pos x="50" y="131"/>
                </a:cxn>
                <a:cxn ang="0">
                  <a:pos x="103" y="67"/>
                </a:cxn>
                <a:cxn ang="0">
                  <a:pos x="125" y="55"/>
                </a:cxn>
                <a:cxn ang="0">
                  <a:pos x="134" y="45"/>
                </a:cxn>
                <a:cxn ang="0">
                  <a:pos x="175" y="34"/>
                </a:cxn>
                <a:cxn ang="0">
                  <a:pos x="220" y="11"/>
                </a:cxn>
                <a:cxn ang="0">
                  <a:pos x="203" y="0"/>
                </a:cxn>
                <a:cxn ang="0">
                  <a:pos x="136" y="25"/>
                </a:cxn>
                <a:cxn ang="0">
                  <a:pos x="123" y="19"/>
                </a:cxn>
                <a:cxn ang="0">
                  <a:pos x="109" y="25"/>
                </a:cxn>
                <a:cxn ang="0">
                  <a:pos x="69" y="46"/>
                </a:cxn>
                <a:cxn ang="0">
                  <a:pos x="52" y="49"/>
                </a:cxn>
                <a:cxn ang="0">
                  <a:pos x="47" y="53"/>
                </a:cxn>
                <a:cxn ang="0">
                  <a:pos x="50" y="61"/>
                </a:cxn>
                <a:cxn ang="0">
                  <a:pos x="27" y="88"/>
                </a:cxn>
                <a:cxn ang="0">
                  <a:pos x="34" y="98"/>
                </a:cxn>
                <a:cxn ang="0">
                  <a:pos x="13" y="110"/>
                </a:cxn>
                <a:cxn ang="0">
                  <a:pos x="13" y="117"/>
                </a:cxn>
                <a:cxn ang="0">
                  <a:pos x="0" y="134"/>
                </a:cxn>
                <a:cxn ang="0">
                  <a:pos x="8" y="143"/>
                </a:cxn>
                <a:cxn ang="0">
                  <a:pos x="21" y="143"/>
                </a:cxn>
                <a:cxn ang="0">
                  <a:pos x="27" y="158"/>
                </a:cxn>
                <a:cxn ang="0">
                  <a:pos x="39" y="158"/>
                </a:cxn>
                <a:cxn ang="0">
                  <a:pos x="42" y="161"/>
                </a:cxn>
                <a:cxn ang="0">
                  <a:pos x="76" y="161"/>
                </a:cxn>
                <a:cxn ang="0">
                  <a:pos x="72" y="156"/>
                </a:cxn>
                <a:cxn ang="0">
                  <a:pos x="76" y="161"/>
                </a:cxn>
              </a:cxnLst>
              <a:rect l="0" t="0" r="r" b="b"/>
              <a:pathLst>
                <a:path w="220" h="161">
                  <a:moveTo>
                    <a:pt x="76" y="161"/>
                  </a:moveTo>
                  <a:cubicBezTo>
                    <a:pt x="66" y="151"/>
                    <a:pt x="50" y="147"/>
                    <a:pt x="50" y="131"/>
                  </a:cubicBezTo>
                  <a:cubicBezTo>
                    <a:pt x="50" y="102"/>
                    <a:pt x="81" y="73"/>
                    <a:pt x="103" y="67"/>
                  </a:cubicBezTo>
                  <a:cubicBezTo>
                    <a:pt x="111" y="64"/>
                    <a:pt x="113" y="55"/>
                    <a:pt x="125" y="55"/>
                  </a:cubicBezTo>
                  <a:cubicBezTo>
                    <a:pt x="130" y="55"/>
                    <a:pt x="132" y="46"/>
                    <a:pt x="134" y="45"/>
                  </a:cubicBezTo>
                  <a:cubicBezTo>
                    <a:pt x="149" y="38"/>
                    <a:pt x="160" y="41"/>
                    <a:pt x="175" y="34"/>
                  </a:cubicBezTo>
                  <a:cubicBezTo>
                    <a:pt x="186" y="28"/>
                    <a:pt x="220" y="26"/>
                    <a:pt x="220" y="11"/>
                  </a:cubicBezTo>
                  <a:cubicBezTo>
                    <a:pt x="220" y="6"/>
                    <a:pt x="208" y="0"/>
                    <a:pt x="203" y="0"/>
                  </a:cubicBezTo>
                  <a:cubicBezTo>
                    <a:pt x="181" y="0"/>
                    <a:pt x="160" y="25"/>
                    <a:pt x="136" y="25"/>
                  </a:cubicBezTo>
                  <a:cubicBezTo>
                    <a:pt x="131" y="25"/>
                    <a:pt x="128" y="19"/>
                    <a:pt x="123" y="19"/>
                  </a:cubicBezTo>
                  <a:cubicBezTo>
                    <a:pt x="115" y="19"/>
                    <a:pt x="115" y="25"/>
                    <a:pt x="109" y="25"/>
                  </a:cubicBezTo>
                  <a:cubicBezTo>
                    <a:pt x="93" y="25"/>
                    <a:pt x="80" y="46"/>
                    <a:pt x="69" y="46"/>
                  </a:cubicBezTo>
                  <a:cubicBezTo>
                    <a:pt x="63" y="46"/>
                    <a:pt x="58" y="49"/>
                    <a:pt x="52" y="49"/>
                  </a:cubicBezTo>
                  <a:cubicBezTo>
                    <a:pt x="49" y="49"/>
                    <a:pt x="47" y="52"/>
                    <a:pt x="47" y="53"/>
                  </a:cubicBezTo>
                  <a:cubicBezTo>
                    <a:pt x="47" y="56"/>
                    <a:pt x="50" y="58"/>
                    <a:pt x="50" y="61"/>
                  </a:cubicBezTo>
                  <a:cubicBezTo>
                    <a:pt x="50" y="74"/>
                    <a:pt x="27" y="80"/>
                    <a:pt x="27" y="88"/>
                  </a:cubicBezTo>
                  <a:cubicBezTo>
                    <a:pt x="27" y="91"/>
                    <a:pt x="34" y="92"/>
                    <a:pt x="34" y="98"/>
                  </a:cubicBezTo>
                  <a:cubicBezTo>
                    <a:pt x="27" y="99"/>
                    <a:pt x="13" y="102"/>
                    <a:pt x="13" y="110"/>
                  </a:cubicBezTo>
                  <a:cubicBezTo>
                    <a:pt x="13" y="115"/>
                    <a:pt x="13" y="117"/>
                    <a:pt x="13" y="117"/>
                  </a:cubicBezTo>
                  <a:cubicBezTo>
                    <a:pt x="13" y="124"/>
                    <a:pt x="0" y="124"/>
                    <a:pt x="0" y="134"/>
                  </a:cubicBezTo>
                  <a:cubicBezTo>
                    <a:pt x="0" y="139"/>
                    <a:pt x="8" y="143"/>
                    <a:pt x="8" y="143"/>
                  </a:cubicBezTo>
                  <a:cubicBezTo>
                    <a:pt x="8" y="143"/>
                    <a:pt x="20" y="143"/>
                    <a:pt x="21" y="143"/>
                  </a:cubicBezTo>
                  <a:cubicBezTo>
                    <a:pt x="28" y="145"/>
                    <a:pt x="24" y="152"/>
                    <a:pt x="27" y="158"/>
                  </a:cubicBezTo>
                  <a:cubicBezTo>
                    <a:pt x="28" y="161"/>
                    <a:pt x="35" y="158"/>
                    <a:pt x="39" y="158"/>
                  </a:cubicBezTo>
                  <a:cubicBezTo>
                    <a:pt x="40" y="158"/>
                    <a:pt x="41" y="161"/>
                    <a:pt x="42" y="161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5" y="159"/>
                    <a:pt x="73" y="157"/>
                    <a:pt x="72" y="156"/>
                  </a:cubicBezTo>
                  <a:lnTo>
                    <a:pt x="76" y="16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64" name="ï$ľíde"/>
            <p:cNvSpPr/>
            <p:nvPr/>
          </p:nvSpPr>
          <p:spPr bwMode="auto">
            <a:xfrm>
              <a:off x="5955620" y="1478833"/>
              <a:ext cx="3560380" cy="1323730"/>
            </a:xfrm>
            <a:custGeom>
              <a:avLst/>
              <a:gdLst/>
              <a:ahLst/>
              <a:cxnLst>
                <a:cxn ang="0">
                  <a:pos x="1515" y="585"/>
                </a:cxn>
                <a:cxn ang="0">
                  <a:pos x="1460" y="485"/>
                </a:cxn>
                <a:cxn ang="0">
                  <a:pos x="1665" y="408"/>
                </a:cxn>
                <a:cxn ang="0">
                  <a:pos x="1804" y="346"/>
                </a:cxn>
                <a:cxn ang="0">
                  <a:pos x="1709" y="465"/>
                </a:cxn>
                <a:cxn ang="0">
                  <a:pos x="1793" y="452"/>
                </a:cxn>
                <a:cxn ang="0">
                  <a:pos x="1989" y="313"/>
                </a:cxn>
                <a:cxn ang="0">
                  <a:pos x="2112" y="287"/>
                </a:cxn>
                <a:cxn ang="0">
                  <a:pos x="1892" y="194"/>
                </a:cxn>
                <a:cxn ang="0">
                  <a:pos x="1660" y="159"/>
                </a:cxn>
                <a:cxn ang="0">
                  <a:pos x="1435" y="157"/>
                </a:cxn>
                <a:cxn ang="0">
                  <a:pos x="1314" y="97"/>
                </a:cxn>
                <a:cxn ang="0">
                  <a:pos x="1102" y="104"/>
                </a:cxn>
                <a:cxn ang="0">
                  <a:pos x="1016" y="27"/>
                </a:cxn>
                <a:cxn ang="0">
                  <a:pos x="758" y="117"/>
                </a:cxn>
                <a:cxn ang="0">
                  <a:pos x="668" y="148"/>
                </a:cxn>
                <a:cxn ang="0">
                  <a:pos x="644" y="121"/>
                </a:cxn>
                <a:cxn ang="0">
                  <a:pos x="511" y="207"/>
                </a:cxn>
                <a:cxn ang="0">
                  <a:pos x="322" y="247"/>
                </a:cxn>
                <a:cxn ang="0">
                  <a:pos x="214" y="296"/>
                </a:cxn>
                <a:cxn ang="0">
                  <a:pos x="229" y="227"/>
                </a:cxn>
                <a:cxn ang="0">
                  <a:pos x="127" y="236"/>
                </a:cxn>
                <a:cxn ang="0">
                  <a:pos x="136" y="312"/>
                </a:cxn>
                <a:cxn ang="0">
                  <a:pos x="117" y="395"/>
                </a:cxn>
                <a:cxn ang="0">
                  <a:pos x="50" y="446"/>
                </a:cxn>
                <a:cxn ang="0">
                  <a:pos x="16" y="495"/>
                </a:cxn>
                <a:cxn ang="0">
                  <a:pos x="54" y="558"/>
                </a:cxn>
                <a:cxn ang="0">
                  <a:pos x="88" y="597"/>
                </a:cxn>
                <a:cxn ang="0">
                  <a:pos x="112" y="644"/>
                </a:cxn>
                <a:cxn ang="0">
                  <a:pos x="208" y="647"/>
                </a:cxn>
                <a:cxn ang="0">
                  <a:pos x="225" y="626"/>
                </a:cxn>
                <a:cxn ang="0">
                  <a:pos x="284" y="701"/>
                </a:cxn>
                <a:cxn ang="0">
                  <a:pos x="350" y="732"/>
                </a:cxn>
                <a:cxn ang="0">
                  <a:pos x="366" y="742"/>
                </a:cxn>
                <a:cxn ang="0">
                  <a:pos x="349" y="634"/>
                </a:cxn>
                <a:cxn ang="0">
                  <a:pos x="412" y="645"/>
                </a:cxn>
                <a:cxn ang="0">
                  <a:pos x="427" y="700"/>
                </a:cxn>
                <a:cxn ang="0">
                  <a:pos x="428" y="746"/>
                </a:cxn>
                <a:cxn ang="0">
                  <a:pos x="447" y="755"/>
                </a:cxn>
                <a:cxn ang="0">
                  <a:pos x="522" y="777"/>
                </a:cxn>
                <a:cxn ang="0">
                  <a:pos x="559" y="781"/>
                </a:cxn>
                <a:cxn ang="0">
                  <a:pos x="608" y="770"/>
                </a:cxn>
                <a:cxn ang="0">
                  <a:pos x="654" y="772"/>
                </a:cxn>
                <a:cxn ang="0">
                  <a:pos x="677" y="748"/>
                </a:cxn>
                <a:cxn ang="0">
                  <a:pos x="829" y="593"/>
                </a:cxn>
                <a:cxn ang="0">
                  <a:pos x="994" y="534"/>
                </a:cxn>
                <a:cxn ang="0">
                  <a:pos x="1224" y="569"/>
                </a:cxn>
                <a:cxn ang="0">
                  <a:pos x="1411" y="607"/>
                </a:cxn>
                <a:cxn ang="0">
                  <a:pos x="1400" y="655"/>
                </a:cxn>
              </a:cxnLst>
              <a:rect l="0" t="0" r="r" b="b"/>
              <a:pathLst>
                <a:path w="2139" h="795">
                  <a:moveTo>
                    <a:pt x="1398" y="684"/>
                  </a:moveTo>
                  <a:cubicBezTo>
                    <a:pt x="1398" y="684"/>
                    <a:pt x="1415" y="688"/>
                    <a:pt x="1429" y="688"/>
                  </a:cubicBezTo>
                  <a:cubicBezTo>
                    <a:pt x="1454" y="688"/>
                    <a:pt x="1478" y="635"/>
                    <a:pt x="1495" y="618"/>
                  </a:cubicBezTo>
                  <a:cubicBezTo>
                    <a:pt x="1502" y="610"/>
                    <a:pt x="1512" y="596"/>
                    <a:pt x="1515" y="585"/>
                  </a:cubicBezTo>
                  <a:cubicBezTo>
                    <a:pt x="1518" y="572"/>
                    <a:pt x="1513" y="564"/>
                    <a:pt x="1520" y="551"/>
                  </a:cubicBezTo>
                  <a:cubicBezTo>
                    <a:pt x="1522" y="547"/>
                    <a:pt x="1527" y="537"/>
                    <a:pt x="1527" y="527"/>
                  </a:cubicBezTo>
                  <a:cubicBezTo>
                    <a:pt x="1527" y="515"/>
                    <a:pt x="1508" y="492"/>
                    <a:pt x="1499" y="499"/>
                  </a:cubicBezTo>
                  <a:cubicBezTo>
                    <a:pt x="1473" y="518"/>
                    <a:pt x="1460" y="488"/>
                    <a:pt x="1460" y="485"/>
                  </a:cubicBezTo>
                  <a:cubicBezTo>
                    <a:pt x="1460" y="473"/>
                    <a:pt x="1483" y="459"/>
                    <a:pt x="1493" y="450"/>
                  </a:cubicBezTo>
                  <a:cubicBezTo>
                    <a:pt x="1506" y="436"/>
                    <a:pt x="1524" y="413"/>
                    <a:pt x="1543" y="408"/>
                  </a:cubicBezTo>
                  <a:cubicBezTo>
                    <a:pt x="1560" y="404"/>
                    <a:pt x="1613" y="399"/>
                    <a:pt x="1627" y="399"/>
                  </a:cubicBezTo>
                  <a:cubicBezTo>
                    <a:pt x="1645" y="399"/>
                    <a:pt x="1654" y="408"/>
                    <a:pt x="1665" y="408"/>
                  </a:cubicBezTo>
                  <a:cubicBezTo>
                    <a:pt x="1671" y="408"/>
                    <a:pt x="1675" y="408"/>
                    <a:pt x="1689" y="408"/>
                  </a:cubicBezTo>
                  <a:cubicBezTo>
                    <a:pt x="1696" y="379"/>
                    <a:pt x="1709" y="362"/>
                    <a:pt x="1740" y="362"/>
                  </a:cubicBezTo>
                  <a:cubicBezTo>
                    <a:pt x="1748" y="362"/>
                    <a:pt x="1751" y="360"/>
                    <a:pt x="1766" y="362"/>
                  </a:cubicBezTo>
                  <a:cubicBezTo>
                    <a:pt x="1759" y="368"/>
                    <a:pt x="1756" y="406"/>
                    <a:pt x="1804" y="346"/>
                  </a:cubicBezTo>
                  <a:cubicBezTo>
                    <a:pt x="1809" y="346"/>
                    <a:pt x="1832" y="355"/>
                    <a:pt x="1797" y="377"/>
                  </a:cubicBezTo>
                  <a:cubicBezTo>
                    <a:pt x="1785" y="385"/>
                    <a:pt x="1774" y="381"/>
                    <a:pt x="1766" y="393"/>
                  </a:cubicBezTo>
                  <a:cubicBezTo>
                    <a:pt x="1757" y="406"/>
                    <a:pt x="1749" y="423"/>
                    <a:pt x="1735" y="430"/>
                  </a:cubicBezTo>
                  <a:cubicBezTo>
                    <a:pt x="1724" y="436"/>
                    <a:pt x="1709" y="447"/>
                    <a:pt x="1709" y="465"/>
                  </a:cubicBezTo>
                  <a:cubicBezTo>
                    <a:pt x="1709" y="482"/>
                    <a:pt x="1714" y="535"/>
                    <a:pt x="1726" y="545"/>
                  </a:cubicBezTo>
                  <a:cubicBezTo>
                    <a:pt x="1735" y="532"/>
                    <a:pt x="1741" y="507"/>
                    <a:pt x="1760" y="503"/>
                  </a:cubicBezTo>
                  <a:cubicBezTo>
                    <a:pt x="1757" y="491"/>
                    <a:pt x="1777" y="488"/>
                    <a:pt x="1777" y="479"/>
                  </a:cubicBezTo>
                  <a:cubicBezTo>
                    <a:pt x="1777" y="464"/>
                    <a:pt x="1793" y="460"/>
                    <a:pt x="1793" y="452"/>
                  </a:cubicBezTo>
                  <a:cubicBezTo>
                    <a:pt x="1793" y="447"/>
                    <a:pt x="1788" y="442"/>
                    <a:pt x="1793" y="432"/>
                  </a:cubicBezTo>
                  <a:cubicBezTo>
                    <a:pt x="1828" y="356"/>
                    <a:pt x="1861" y="397"/>
                    <a:pt x="1874" y="397"/>
                  </a:cubicBezTo>
                  <a:cubicBezTo>
                    <a:pt x="1914" y="397"/>
                    <a:pt x="1941" y="347"/>
                    <a:pt x="1976" y="346"/>
                  </a:cubicBezTo>
                  <a:cubicBezTo>
                    <a:pt x="2041" y="345"/>
                    <a:pt x="1989" y="320"/>
                    <a:pt x="1989" y="313"/>
                  </a:cubicBezTo>
                  <a:cubicBezTo>
                    <a:pt x="1989" y="294"/>
                    <a:pt x="2015" y="297"/>
                    <a:pt x="2020" y="287"/>
                  </a:cubicBezTo>
                  <a:cubicBezTo>
                    <a:pt x="2022" y="282"/>
                    <a:pt x="2018" y="271"/>
                    <a:pt x="2026" y="271"/>
                  </a:cubicBezTo>
                  <a:cubicBezTo>
                    <a:pt x="2054" y="271"/>
                    <a:pt x="2077" y="309"/>
                    <a:pt x="2097" y="309"/>
                  </a:cubicBezTo>
                  <a:cubicBezTo>
                    <a:pt x="2106" y="309"/>
                    <a:pt x="2108" y="293"/>
                    <a:pt x="2112" y="287"/>
                  </a:cubicBezTo>
                  <a:cubicBezTo>
                    <a:pt x="2120" y="278"/>
                    <a:pt x="2127" y="279"/>
                    <a:pt x="2139" y="275"/>
                  </a:cubicBezTo>
                  <a:cubicBezTo>
                    <a:pt x="2123" y="254"/>
                    <a:pt x="2071" y="242"/>
                    <a:pt x="2046" y="227"/>
                  </a:cubicBezTo>
                  <a:cubicBezTo>
                    <a:pt x="2011" y="207"/>
                    <a:pt x="1965" y="185"/>
                    <a:pt x="1914" y="185"/>
                  </a:cubicBezTo>
                  <a:cubicBezTo>
                    <a:pt x="1900" y="185"/>
                    <a:pt x="1890" y="188"/>
                    <a:pt x="1892" y="194"/>
                  </a:cubicBezTo>
                  <a:cubicBezTo>
                    <a:pt x="1906" y="237"/>
                    <a:pt x="1872" y="194"/>
                    <a:pt x="1863" y="194"/>
                  </a:cubicBezTo>
                  <a:cubicBezTo>
                    <a:pt x="1762" y="192"/>
                    <a:pt x="1762" y="192"/>
                    <a:pt x="1762" y="192"/>
                  </a:cubicBezTo>
                  <a:cubicBezTo>
                    <a:pt x="1756" y="169"/>
                    <a:pt x="1741" y="161"/>
                    <a:pt x="1711" y="161"/>
                  </a:cubicBezTo>
                  <a:cubicBezTo>
                    <a:pt x="1695" y="161"/>
                    <a:pt x="1670" y="167"/>
                    <a:pt x="1660" y="159"/>
                  </a:cubicBezTo>
                  <a:cubicBezTo>
                    <a:pt x="1652" y="151"/>
                    <a:pt x="1651" y="141"/>
                    <a:pt x="1638" y="137"/>
                  </a:cubicBezTo>
                  <a:cubicBezTo>
                    <a:pt x="1611" y="128"/>
                    <a:pt x="1582" y="121"/>
                    <a:pt x="1548" y="121"/>
                  </a:cubicBezTo>
                  <a:cubicBezTo>
                    <a:pt x="1513" y="121"/>
                    <a:pt x="1509" y="140"/>
                    <a:pt x="1506" y="157"/>
                  </a:cubicBezTo>
                  <a:cubicBezTo>
                    <a:pt x="1473" y="157"/>
                    <a:pt x="1457" y="157"/>
                    <a:pt x="1435" y="157"/>
                  </a:cubicBezTo>
                  <a:cubicBezTo>
                    <a:pt x="1423" y="157"/>
                    <a:pt x="1421" y="147"/>
                    <a:pt x="1407" y="146"/>
                  </a:cubicBezTo>
                  <a:cubicBezTo>
                    <a:pt x="1405" y="152"/>
                    <a:pt x="1403" y="166"/>
                    <a:pt x="1396" y="166"/>
                  </a:cubicBezTo>
                  <a:cubicBezTo>
                    <a:pt x="1377" y="166"/>
                    <a:pt x="1369" y="143"/>
                    <a:pt x="1369" y="130"/>
                  </a:cubicBezTo>
                  <a:cubicBezTo>
                    <a:pt x="1369" y="127"/>
                    <a:pt x="1405" y="105"/>
                    <a:pt x="1314" y="97"/>
                  </a:cubicBezTo>
                  <a:cubicBezTo>
                    <a:pt x="1303" y="96"/>
                    <a:pt x="1296" y="101"/>
                    <a:pt x="1296" y="115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33" y="111"/>
                    <a:pt x="1157" y="102"/>
                    <a:pt x="1147" y="86"/>
                  </a:cubicBezTo>
                  <a:cubicBezTo>
                    <a:pt x="1089" y="133"/>
                    <a:pt x="1102" y="104"/>
                    <a:pt x="1102" y="104"/>
                  </a:cubicBezTo>
                  <a:cubicBezTo>
                    <a:pt x="1116" y="87"/>
                    <a:pt x="1249" y="51"/>
                    <a:pt x="1140" y="24"/>
                  </a:cubicBezTo>
                  <a:cubicBezTo>
                    <a:pt x="1094" y="24"/>
                    <a:pt x="1094" y="24"/>
                    <a:pt x="1094" y="24"/>
                  </a:cubicBezTo>
                  <a:cubicBezTo>
                    <a:pt x="1089" y="12"/>
                    <a:pt x="1079" y="0"/>
                    <a:pt x="1060" y="0"/>
                  </a:cubicBezTo>
                  <a:cubicBezTo>
                    <a:pt x="1038" y="0"/>
                    <a:pt x="1028" y="17"/>
                    <a:pt x="1016" y="27"/>
                  </a:cubicBezTo>
                  <a:cubicBezTo>
                    <a:pt x="1008" y="33"/>
                    <a:pt x="951" y="56"/>
                    <a:pt x="956" y="35"/>
                  </a:cubicBezTo>
                  <a:cubicBezTo>
                    <a:pt x="941" y="40"/>
                    <a:pt x="879" y="44"/>
                    <a:pt x="847" y="73"/>
                  </a:cubicBezTo>
                  <a:cubicBezTo>
                    <a:pt x="840" y="79"/>
                    <a:pt x="838" y="97"/>
                    <a:pt x="828" y="97"/>
                  </a:cubicBezTo>
                  <a:cubicBezTo>
                    <a:pt x="813" y="97"/>
                    <a:pt x="758" y="92"/>
                    <a:pt x="758" y="117"/>
                  </a:cubicBezTo>
                  <a:cubicBezTo>
                    <a:pt x="758" y="122"/>
                    <a:pt x="763" y="128"/>
                    <a:pt x="765" y="135"/>
                  </a:cubicBezTo>
                  <a:cubicBezTo>
                    <a:pt x="755" y="141"/>
                    <a:pt x="752" y="135"/>
                    <a:pt x="721" y="135"/>
                  </a:cubicBezTo>
                  <a:cubicBezTo>
                    <a:pt x="695" y="170"/>
                    <a:pt x="697" y="129"/>
                    <a:pt x="691" y="121"/>
                  </a:cubicBezTo>
                  <a:cubicBezTo>
                    <a:pt x="689" y="136"/>
                    <a:pt x="679" y="142"/>
                    <a:pt x="668" y="148"/>
                  </a:cubicBezTo>
                  <a:cubicBezTo>
                    <a:pt x="671" y="160"/>
                    <a:pt x="690" y="173"/>
                    <a:pt x="677" y="188"/>
                  </a:cubicBezTo>
                  <a:cubicBezTo>
                    <a:pt x="667" y="198"/>
                    <a:pt x="695" y="230"/>
                    <a:pt x="680" y="230"/>
                  </a:cubicBezTo>
                  <a:cubicBezTo>
                    <a:pt x="662" y="230"/>
                    <a:pt x="657" y="164"/>
                    <a:pt x="657" y="150"/>
                  </a:cubicBezTo>
                  <a:cubicBezTo>
                    <a:pt x="657" y="135"/>
                    <a:pt x="681" y="129"/>
                    <a:pt x="644" y="121"/>
                  </a:cubicBezTo>
                  <a:cubicBezTo>
                    <a:pt x="625" y="118"/>
                    <a:pt x="589" y="149"/>
                    <a:pt x="589" y="166"/>
                  </a:cubicBezTo>
                  <a:cubicBezTo>
                    <a:pt x="589" y="186"/>
                    <a:pt x="598" y="199"/>
                    <a:pt x="608" y="210"/>
                  </a:cubicBezTo>
                  <a:cubicBezTo>
                    <a:pt x="633" y="248"/>
                    <a:pt x="574" y="205"/>
                    <a:pt x="552" y="200"/>
                  </a:cubicBezTo>
                  <a:cubicBezTo>
                    <a:pt x="492" y="184"/>
                    <a:pt x="512" y="204"/>
                    <a:pt x="511" y="207"/>
                  </a:cubicBezTo>
                  <a:cubicBezTo>
                    <a:pt x="509" y="241"/>
                    <a:pt x="495" y="214"/>
                    <a:pt x="487" y="214"/>
                  </a:cubicBezTo>
                  <a:cubicBezTo>
                    <a:pt x="473" y="214"/>
                    <a:pt x="445" y="233"/>
                    <a:pt x="425" y="223"/>
                  </a:cubicBezTo>
                  <a:cubicBezTo>
                    <a:pt x="415" y="197"/>
                    <a:pt x="349" y="256"/>
                    <a:pt x="333" y="256"/>
                  </a:cubicBezTo>
                  <a:cubicBezTo>
                    <a:pt x="327" y="256"/>
                    <a:pt x="320" y="252"/>
                    <a:pt x="322" y="247"/>
                  </a:cubicBezTo>
                  <a:cubicBezTo>
                    <a:pt x="329" y="229"/>
                    <a:pt x="319" y="191"/>
                    <a:pt x="300" y="249"/>
                  </a:cubicBezTo>
                  <a:cubicBezTo>
                    <a:pt x="298" y="253"/>
                    <a:pt x="306" y="255"/>
                    <a:pt x="306" y="263"/>
                  </a:cubicBezTo>
                  <a:cubicBezTo>
                    <a:pt x="306" y="278"/>
                    <a:pt x="283" y="267"/>
                    <a:pt x="271" y="271"/>
                  </a:cubicBezTo>
                  <a:cubicBezTo>
                    <a:pt x="259" y="275"/>
                    <a:pt x="265" y="318"/>
                    <a:pt x="214" y="296"/>
                  </a:cubicBezTo>
                  <a:cubicBezTo>
                    <a:pt x="214" y="313"/>
                    <a:pt x="214" y="313"/>
                    <a:pt x="214" y="313"/>
                  </a:cubicBezTo>
                  <a:cubicBezTo>
                    <a:pt x="189" y="311"/>
                    <a:pt x="192" y="284"/>
                    <a:pt x="183" y="271"/>
                  </a:cubicBezTo>
                  <a:cubicBezTo>
                    <a:pt x="202" y="271"/>
                    <a:pt x="212" y="271"/>
                    <a:pt x="230" y="276"/>
                  </a:cubicBezTo>
                  <a:cubicBezTo>
                    <a:pt x="255" y="282"/>
                    <a:pt x="304" y="251"/>
                    <a:pt x="229" y="227"/>
                  </a:cubicBezTo>
                  <a:cubicBezTo>
                    <a:pt x="208" y="220"/>
                    <a:pt x="160" y="196"/>
                    <a:pt x="145" y="196"/>
                  </a:cubicBezTo>
                  <a:cubicBezTo>
                    <a:pt x="144" y="196"/>
                    <a:pt x="144" y="195"/>
                    <a:pt x="133" y="196"/>
                  </a:cubicBezTo>
                  <a:cubicBezTo>
                    <a:pt x="127" y="200"/>
                    <a:pt x="111" y="208"/>
                    <a:pt x="111" y="219"/>
                  </a:cubicBezTo>
                  <a:cubicBezTo>
                    <a:pt x="111" y="227"/>
                    <a:pt x="127" y="226"/>
                    <a:pt x="127" y="236"/>
                  </a:cubicBezTo>
                  <a:cubicBezTo>
                    <a:pt x="127" y="244"/>
                    <a:pt x="119" y="247"/>
                    <a:pt x="119" y="255"/>
                  </a:cubicBezTo>
                  <a:cubicBezTo>
                    <a:pt x="119" y="263"/>
                    <a:pt x="128" y="268"/>
                    <a:pt x="128" y="277"/>
                  </a:cubicBezTo>
                  <a:cubicBezTo>
                    <a:pt x="128" y="282"/>
                    <a:pt x="123" y="285"/>
                    <a:pt x="123" y="290"/>
                  </a:cubicBezTo>
                  <a:cubicBezTo>
                    <a:pt x="123" y="300"/>
                    <a:pt x="136" y="302"/>
                    <a:pt x="136" y="312"/>
                  </a:cubicBezTo>
                  <a:cubicBezTo>
                    <a:pt x="136" y="315"/>
                    <a:pt x="132" y="317"/>
                    <a:pt x="131" y="318"/>
                  </a:cubicBezTo>
                  <a:cubicBezTo>
                    <a:pt x="135" y="325"/>
                    <a:pt x="145" y="327"/>
                    <a:pt x="145" y="336"/>
                  </a:cubicBezTo>
                  <a:cubicBezTo>
                    <a:pt x="145" y="351"/>
                    <a:pt x="115" y="367"/>
                    <a:pt x="106" y="379"/>
                  </a:cubicBezTo>
                  <a:cubicBezTo>
                    <a:pt x="109" y="384"/>
                    <a:pt x="114" y="387"/>
                    <a:pt x="117" y="395"/>
                  </a:cubicBezTo>
                  <a:cubicBezTo>
                    <a:pt x="111" y="398"/>
                    <a:pt x="98" y="405"/>
                    <a:pt x="92" y="405"/>
                  </a:cubicBezTo>
                  <a:cubicBezTo>
                    <a:pt x="85" y="405"/>
                    <a:pt x="80" y="402"/>
                    <a:pt x="70" y="402"/>
                  </a:cubicBezTo>
                  <a:cubicBezTo>
                    <a:pt x="61" y="402"/>
                    <a:pt x="38" y="410"/>
                    <a:pt x="45" y="417"/>
                  </a:cubicBezTo>
                  <a:cubicBezTo>
                    <a:pt x="67" y="438"/>
                    <a:pt x="56" y="446"/>
                    <a:pt x="50" y="446"/>
                  </a:cubicBezTo>
                  <a:cubicBezTo>
                    <a:pt x="42" y="446"/>
                    <a:pt x="40" y="435"/>
                    <a:pt x="33" y="435"/>
                  </a:cubicBezTo>
                  <a:cubicBezTo>
                    <a:pt x="25" y="435"/>
                    <a:pt x="15" y="455"/>
                    <a:pt x="15" y="465"/>
                  </a:cubicBezTo>
                  <a:cubicBezTo>
                    <a:pt x="15" y="483"/>
                    <a:pt x="1" y="480"/>
                    <a:pt x="0" y="496"/>
                  </a:cubicBezTo>
                  <a:cubicBezTo>
                    <a:pt x="6" y="495"/>
                    <a:pt x="11" y="495"/>
                    <a:pt x="16" y="495"/>
                  </a:cubicBezTo>
                  <a:cubicBezTo>
                    <a:pt x="24" y="495"/>
                    <a:pt x="30" y="494"/>
                    <a:pt x="39" y="494"/>
                  </a:cubicBezTo>
                  <a:cubicBezTo>
                    <a:pt x="48" y="494"/>
                    <a:pt x="52" y="510"/>
                    <a:pt x="52" y="520"/>
                  </a:cubicBezTo>
                  <a:cubicBezTo>
                    <a:pt x="52" y="526"/>
                    <a:pt x="46" y="529"/>
                    <a:pt x="46" y="535"/>
                  </a:cubicBezTo>
                  <a:cubicBezTo>
                    <a:pt x="46" y="544"/>
                    <a:pt x="54" y="550"/>
                    <a:pt x="54" y="558"/>
                  </a:cubicBezTo>
                  <a:cubicBezTo>
                    <a:pt x="54" y="563"/>
                    <a:pt x="46" y="565"/>
                    <a:pt x="44" y="568"/>
                  </a:cubicBezTo>
                  <a:cubicBezTo>
                    <a:pt x="39" y="576"/>
                    <a:pt x="37" y="583"/>
                    <a:pt x="37" y="593"/>
                  </a:cubicBezTo>
                  <a:cubicBezTo>
                    <a:pt x="37" y="606"/>
                    <a:pt x="46" y="603"/>
                    <a:pt x="56" y="603"/>
                  </a:cubicBezTo>
                  <a:cubicBezTo>
                    <a:pt x="70" y="603"/>
                    <a:pt x="77" y="597"/>
                    <a:pt x="88" y="597"/>
                  </a:cubicBezTo>
                  <a:cubicBezTo>
                    <a:pt x="99" y="597"/>
                    <a:pt x="97" y="620"/>
                    <a:pt x="108" y="620"/>
                  </a:cubicBezTo>
                  <a:cubicBezTo>
                    <a:pt x="108" y="638"/>
                    <a:pt x="108" y="638"/>
                    <a:pt x="108" y="638"/>
                  </a:cubicBezTo>
                  <a:cubicBezTo>
                    <a:pt x="108" y="640"/>
                    <a:pt x="109" y="641"/>
                    <a:pt x="110" y="641"/>
                  </a:cubicBezTo>
                  <a:cubicBezTo>
                    <a:pt x="112" y="644"/>
                    <a:pt x="112" y="644"/>
                    <a:pt x="112" y="644"/>
                  </a:cubicBezTo>
                  <a:cubicBezTo>
                    <a:pt x="114" y="644"/>
                    <a:pt x="120" y="642"/>
                    <a:pt x="123" y="641"/>
                  </a:cubicBezTo>
                  <a:cubicBezTo>
                    <a:pt x="132" y="639"/>
                    <a:pt x="133" y="627"/>
                    <a:pt x="143" y="627"/>
                  </a:cubicBezTo>
                  <a:cubicBezTo>
                    <a:pt x="151" y="627"/>
                    <a:pt x="171" y="660"/>
                    <a:pt x="177" y="660"/>
                  </a:cubicBezTo>
                  <a:cubicBezTo>
                    <a:pt x="184" y="660"/>
                    <a:pt x="205" y="651"/>
                    <a:pt x="208" y="647"/>
                  </a:cubicBezTo>
                  <a:cubicBezTo>
                    <a:pt x="207" y="647"/>
                    <a:pt x="196" y="645"/>
                    <a:pt x="196" y="645"/>
                  </a:cubicBezTo>
                  <a:cubicBezTo>
                    <a:pt x="194" y="645"/>
                    <a:pt x="189" y="644"/>
                    <a:pt x="189" y="638"/>
                  </a:cubicBezTo>
                  <a:cubicBezTo>
                    <a:pt x="189" y="635"/>
                    <a:pt x="221" y="623"/>
                    <a:pt x="233" y="619"/>
                  </a:cubicBezTo>
                  <a:cubicBezTo>
                    <a:pt x="233" y="619"/>
                    <a:pt x="227" y="625"/>
                    <a:pt x="225" y="626"/>
                  </a:cubicBezTo>
                  <a:cubicBezTo>
                    <a:pt x="226" y="629"/>
                    <a:pt x="237" y="641"/>
                    <a:pt x="211" y="647"/>
                  </a:cubicBezTo>
                  <a:cubicBezTo>
                    <a:pt x="223" y="673"/>
                    <a:pt x="273" y="669"/>
                    <a:pt x="273" y="704"/>
                  </a:cubicBezTo>
                  <a:cubicBezTo>
                    <a:pt x="275" y="703"/>
                    <a:pt x="275" y="703"/>
                    <a:pt x="275" y="703"/>
                  </a:cubicBezTo>
                  <a:cubicBezTo>
                    <a:pt x="278" y="702"/>
                    <a:pt x="280" y="701"/>
                    <a:pt x="284" y="701"/>
                  </a:cubicBezTo>
                  <a:cubicBezTo>
                    <a:pt x="298" y="701"/>
                    <a:pt x="297" y="710"/>
                    <a:pt x="302" y="719"/>
                  </a:cubicBezTo>
                  <a:cubicBezTo>
                    <a:pt x="303" y="721"/>
                    <a:pt x="312" y="726"/>
                    <a:pt x="312" y="726"/>
                  </a:cubicBezTo>
                  <a:cubicBezTo>
                    <a:pt x="320" y="729"/>
                    <a:pt x="322" y="742"/>
                    <a:pt x="335" y="742"/>
                  </a:cubicBezTo>
                  <a:cubicBezTo>
                    <a:pt x="344" y="742"/>
                    <a:pt x="344" y="734"/>
                    <a:pt x="350" y="732"/>
                  </a:cubicBezTo>
                  <a:cubicBezTo>
                    <a:pt x="354" y="731"/>
                    <a:pt x="353" y="731"/>
                    <a:pt x="357" y="731"/>
                  </a:cubicBezTo>
                  <a:cubicBezTo>
                    <a:pt x="358" y="733"/>
                    <a:pt x="358" y="737"/>
                    <a:pt x="360" y="739"/>
                  </a:cubicBezTo>
                  <a:cubicBezTo>
                    <a:pt x="359" y="739"/>
                    <a:pt x="360" y="740"/>
                    <a:pt x="360" y="741"/>
                  </a:cubicBezTo>
                  <a:cubicBezTo>
                    <a:pt x="366" y="742"/>
                    <a:pt x="366" y="742"/>
                    <a:pt x="366" y="742"/>
                  </a:cubicBezTo>
                  <a:cubicBezTo>
                    <a:pt x="371" y="735"/>
                    <a:pt x="371" y="724"/>
                    <a:pt x="378" y="721"/>
                  </a:cubicBezTo>
                  <a:cubicBezTo>
                    <a:pt x="366" y="714"/>
                    <a:pt x="348" y="688"/>
                    <a:pt x="348" y="673"/>
                  </a:cubicBezTo>
                  <a:cubicBezTo>
                    <a:pt x="348" y="668"/>
                    <a:pt x="338" y="662"/>
                    <a:pt x="338" y="655"/>
                  </a:cubicBezTo>
                  <a:cubicBezTo>
                    <a:pt x="338" y="653"/>
                    <a:pt x="347" y="637"/>
                    <a:pt x="349" y="634"/>
                  </a:cubicBezTo>
                  <a:cubicBezTo>
                    <a:pt x="351" y="635"/>
                    <a:pt x="365" y="628"/>
                    <a:pt x="366" y="627"/>
                  </a:cubicBezTo>
                  <a:cubicBezTo>
                    <a:pt x="377" y="623"/>
                    <a:pt x="384" y="620"/>
                    <a:pt x="399" y="620"/>
                  </a:cubicBezTo>
                  <a:cubicBezTo>
                    <a:pt x="423" y="620"/>
                    <a:pt x="427" y="631"/>
                    <a:pt x="436" y="645"/>
                  </a:cubicBezTo>
                  <a:cubicBezTo>
                    <a:pt x="429" y="650"/>
                    <a:pt x="420" y="645"/>
                    <a:pt x="412" y="645"/>
                  </a:cubicBezTo>
                  <a:cubicBezTo>
                    <a:pt x="400" y="645"/>
                    <a:pt x="383" y="656"/>
                    <a:pt x="381" y="656"/>
                  </a:cubicBezTo>
                  <a:cubicBezTo>
                    <a:pt x="382" y="665"/>
                    <a:pt x="389" y="664"/>
                    <a:pt x="391" y="669"/>
                  </a:cubicBezTo>
                  <a:cubicBezTo>
                    <a:pt x="400" y="684"/>
                    <a:pt x="412" y="690"/>
                    <a:pt x="412" y="707"/>
                  </a:cubicBezTo>
                  <a:cubicBezTo>
                    <a:pt x="415" y="705"/>
                    <a:pt x="424" y="701"/>
                    <a:pt x="427" y="700"/>
                  </a:cubicBezTo>
                  <a:cubicBezTo>
                    <a:pt x="427" y="707"/>
                    <a:pt x="434" y="710"/>
                    <a:pt x="434" y="717"/>
                  </a:cubicBezTo>
                  <a:cubicBezTo>
                    <a:pt x="421" y="717"/>
                    <a:pt x="421" y="717"/>
                    <a:pt x="421" y="717"/>
                  </a:cubicBezTo>
                  <a:cubicBezTo>
                    <a:pt x="417" y="717"/>
                    <a:pt x="413" y="721"/>
                    <a:pt x="412" y="728"/>
                  </a:cubicBezTo>
                  <a:cubicBezTo>
                    <a:pt x="421" y="729"/>
                    <a:pt x="428" y="738"/>
                    <a:pt x="428" y="746"/>
                  </a:cubicBezTo>
                  <a:cubicBezTo>
                    <a:pt x="428" y="751"/>
                    <a:pt x="424" y="753"/>
                    <a:pt x="424" y="757"/>
                  </a:cubicBezTo>
                  <a:cubicBezTo>
                    <a:pt x="424" y="761"/>
                    <a:pt x="428" y="765"/>
                    <a:pt x="429" y="766"/>
                  </a:cubicBezTo>
                  <a:cubicBezTo>
                    <a:pt x="429" y="762"/>
                    <a:pt x="434" y="762"/>
                    <a:pt x="438" y="761"/>
                  </a:cubicBezTo>
                  <a:cubicBezTo>
                    <a:pt x="443" y="759"/>
                    <a:pt x="442" y="757"/>
                    <a:pt x="447" y="755"/>
                  </a:cubicBezTo>
                  <a:cubicBezTo>
                    <a:pt x="455" y="752"/>
                    <a:pt x="460" y="754"/>
                    <a:pt x="466" y="749"/>
                  </a:cubicBezTo>
                  <a:cubicBezTo>
                    <a:pt x="476" y="755"/>
                    <a:pt x="482" y="755"/>
                    <a:pt x="491" y="758"/>
                  </a:cubicBezTo>
                  <a:cubicBezTo>
                    <a:pt x="502" y="762"/>
                    <a:pt x="505" y="772"/>
                    <a:pt x="518" y="772"/>
                  </a:cubicBezTo>
                  <a:cubicBezTo>
                    <a:pt x="518" y="774"/>
                    <a:pt x="521" y="775"/>
                    <a:pt x="522" y="777"/>
                  </a:cubicBezTo>
                  <a:cubicBezTo>
                    <a:pt x="523" y="781"/>
                    <a:pt x="522" y="787"/>
                    <a:pt x="524" y="793"/>
                  </a:cubicBezTo>
                  <a:cubicBezTo>
                    <a:pt x="529" y="787"/>
                    <a:pt x="533" y="795"/>
                    <a:pt x="537" y="795"/>
                  </a:cubicBezTo>
                  <a:cubicBezTo>
                    <a:pt x="542" y="795"/>
                    <a:pt x="544" y="791"/>
                    <a:pt x="547" y="788"/>
                  </a:cubicBezTo>
                  <a:cubicBezTo>
                    <a:pt x="551" y="784"/>
                    <a:pt x="556" y="784"/>
                    <a:pt x="559" y="781"/>
                  </a:cubicBezTo>
                  <a:cubicBezTo>
                    <a:pt x="567" y="773"/>
                    <a:pt x="568" y="762"/>
                    <a:pt x="579" y="762"/>
                  </a:cubicBezTo>
                  <a:cubicBezTo>
                    <a:pt x="583" y="762"/>
                    <a:pt x="582" y="764"/>
                    <a:pt x="586" y="764"/>
                  </a:cubicBezTo>
                  <a:cubicBezTo>
                    <a:pt x="587" y="769"/>
                    <a:pt x="597" y="765"/>
                    <a:pt x="600" y="765"/>
                  </a:cubicBezTo>
                  <a:cubicBezTo>
                    <a:pt x="604" y="765"/>
                    <a:pt x="605" y="770"/>
                    <a:pt x="608" y="770"/>
                  </a:cubicBezTo>
                  <a:cubicBezTo>
                    <a:pt x="617" y="770"/>
                    <a:pt x="624" y="765"/>
                    <a:pt x="627" y="759"/>
                  </a:cubicBezTo>
                  <a:cubicBezTo>
                    <a:pt x="628" y="760"/>
                    <a:pt x="629" y="759"/>
                    <a:pt x="630" y="759"/>
                  </a:cubicBezTo>
                  <a:cubicBezTo>
                    <a:pt x="634" y="759"/>
                    <a:pt x="636" y="749"/>
                    <a:pt x="645" y="749"/>
                  </a:cubicBezTo>
                  <a:cubicBezTo>
                    <a:pt x="654" y="749"/>
                    <a:pt x="644" y="772"/>
                    <a:pt x="654" y="772"/>
                  </a:cubicBezTo>
                  <a:cubicBezTo>
                    <a:pt x="664" y="772"/>
                    <a:pt x="668" y="764"/>
                    <a:pt x="677" y="764"/>
                  </a:cubicBezTo>
                  <a:cubicBezTo>
                    <a:pt x="682" y="764"/>
                    <a:pt x="686" y="764"/>
                    <a:pt x="692" y="765"/>
                  </a:cubicBezTo>
                  <a:cubicBezTo>
                    <a:pt x="692" y="763"/>
                    <a:pt x="692" y="763"/>
                    <a:pt x="692" y="763"/>
                  </a:cubicBezTo>
                  <a:cubicBezTo>
                    <a:pt x="690" y="753"/>
                    <a:pt x="688" y="750"/>
                    <a:pt x="677" y="748"/>
                  </a:cubicBezTo>
                  <a:cubicBezTo>
                    <a:pt x="678" y="739"/>
                    <a:pt x="687" y="719"/>
                    <a:pt x="694" y="719"/>
                  </a:cubicBezTo>
                  <a:cubicBezTo>
                    <a:pt x="735" y="719"/>
                    <a:pt x="763" y="698"/>
                    <a:pt x="763" y="649"/>
                  </a:cubicBezTo>
                  <a:cubicBezTo>
                    <a:pt x="785" y="645"/>
                    <a:pt x="787" y="618"/>
                    <a:pt x="800" y="620"/>
                  </a:cubicBezTo>
                  <a:cubicBezTo>
                    <a:pt x="836" y="624"/>
                    <a:pt x="822" y="600"/>
                    <a:pt x="829" y="593"/>
                  </a:cubicBezTo>
                  <a:cubicBezTo>
                    <a:pt x="847" y="578"/>
                    <a:pt x="873" y="578"/>
                    <a:pt x="895" y="565"/>
                  </a:cubicBezTo>
                  <a:cubicBezTo>
                    <a:pt x="898" y="563"/>
                    <a:pt x="906" y="554"/>
                    <a:pt x="913" y="554"/>
                  </a:cubicBezTo>
                  <a:cubicBezTo>
                    <a:pt x="924" y="554"/>
                    <a:pt x="943" y="567"/>
                    <a:pt x="961" y="567"/>
                  </a:cubicBezTo>
                  <a:cubicBezTo>
                    <a:pt x="986" y="567"/>
                    <a:pt x="981" y="534"/>
                    <a:pt x="994" y="534"/>
                  </a:cubicBezTo>
                  <a:cubicBezTo>
                    <a:pt x="1002" y="534"/>
                    <a:pt x="1029" y="538"/>
                    <a:pt x="1032" y="545"/>
                  </a:cubicBezTo>
                  <a:cubicBezTo>
                    <a:pt x="1042" y="573"/>
                    <a:pt x="1060" y="558"/>
                    <a:pt x="1072" y="558"/>
                  </a:cubicBezTo>
                  <a:cubicBezTo>
                    <a:pt x="1099" y="558"/>
                    <a:pt x="1107" y="580"/>
                    <a:pt x="1135" y="580"/>
                  </a:cubicBezTo>
                  <a:cubicBezTo>
                    <a:pt x="1160" y="580"/>
                    <a:pt x="1192" y="557"/>
                    <a:pt x="1224" y="569"/>
                  </a:cubicBezTo>
                  <a:cubicBezTo>
                    <a:pt x="1266" y="586"/>
                    <a:pt x="1245" y="512"/>
                    <a:pt x="1301" y="512"/>
                  </a:cubicBezTo>
                  <a:cubicBezTo>
                    <a:pt x="1340" y="512"/>
                    <a:pt x="1339" y="543"/>
                    <a:pt x="1354" y="567"/>
                  </a:cubicBezTo>
                  <a:cubicBezTo>
                    <a:pt x="1360" y="576"/>
                    <a:pt x="1379" y="577"/>
                    <a:pt x="1387" y="585"/>
                  </a:cubicBezTo>
                  <a:cubicBezTo>
                    <a:pt x="1393" y="590"/>
                    <a:pt x="1398" y="607"/>
                    <a:pt x="1411" y="607"/>
                  </a:cubicBezTo>
                  <a:cubicBezTo>
                    <a:pt x="1426" y="607"/>
                    <a:pt x="1428" y="593"/>
                    <a:pt x="1446" y="593"/>
                  </a:cubicBezTo>
                  <a:cubicBezTo>
                    <a:pt x="1446" y="604"/>
                    <a:pt x="1446" y="604"/>
                    <a:pt x="1446" y="604"/>
                  </a:cubicBezTo>
                  <a:cubicBezTo>
                    <a:pt x="1437" y="614"/>
                    <a:pt x="1433" y="638"/>
                    <a:pt x="1422" y="644"/>
                  </a:cubicBezTo>
                  <a:cubicBezTo>
                    <a:pt x="1412" y="650"/>
                    <a:pt x="1394" y="651"/>
                    <a:pt x="1400" y="655"/>
                  </a:cubicBezTo>
                  <a:cubicBezTo>
                    <a:pt x="1415" y="665"/>
                    <a:pt x="1398" y="684"/>
                    <a:pt x="1398" y="6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65" name="îṥļíďè"/>
            <p:cNvSpPr/>
            <p:nvPr/>
          </p:nvSpPr>
          <p:spPr bwMode="auto">
            <a:xfrm>
              <a:off x="7082875" y="2332213"/>
              <a:ext cx="1280070" cy="807734"/>
            </a:xfrm>
            <a:custGeom>
              <a:avLst/>
              <a:gdLst/>
              <a:ahLst/>
              <a:cxnLst>
                <a:cxn ang="0">
                  <a:pos x="585" y="307"/>
                </a:cxn>
                <a:cxn ang="0">
                  <a:pos x="573" y="287"/>
                </a:cxn>
                <a:cxn ang="0">
                  <a:pos x="614" y="256"/>
                </a:cxn>
                <a:cxn ang="0">
                  <a:pos x="588" y="246"/>
                </a:cxn>
                <a:cxn ang="0">
                  <a:pos x="570" y="255"/>
                </a:cxn>
                <a:cxn ang="0">
                  <a:pos x="552" y="236"/>
                </a:cxn>
                <a:cxn ang="0">
                  <a:pos x="590" y="209"/>
                </a:cxn>
                <a:cxn ang="0">
                  <a:pos x="606" y="212"/>
                </a:cxn>
                <a:cxn ang="0">
                  <a:pos x="634" y="216"/>
                </a:cxn>
                <a:cxn ang="0">
                  <a:pos x="648" y="231"/>
                </a:cxn>
                <a:cxn ang="0">
                  <a:pos x="648" y="248"/>
                </a:cxn>
                <a:cxn ang="0">
                  <a:pos x="666" y="254"/>
                </a:cxn>
                <a:cxn ang="0">
                  <a:pos x="659" y="264"/>
                </a:cxn>
                <a:cxn ang="0">
                  <a:pos x="665" y="275"/>
                </a:cxn>
                <a:cxn ang="0">
                  <a:pos x="664" y="290"/>
                </a:cxn>
                <a:cxn ang="0">
                  <a:pos x="668" y="295"/>
                </a:cxn>
                <a:cxn ang="0">
                  <a:pos x="690" y="286"/>
                </a:cxn>
                <a:cxn ang="0">
                  <a:pos x="683" y="232"/>
                </a:cxn>
                <a:cxn ang="0">
                  <a:pos x="688" y="210"/>
                </a:cxn>
                <a:cxn ang="0">
                  <a:pos x="721" y="172"/>
                </a:cxn>
                <a:cxn ang="0">
                  <a:pos x="745" y="132"/>
                </a:cxn>
                <a:cxn ang="0">
                  <a:pos x="769" y="81"/>
                </a:cxn>
                <a:cxn ang="0">
                  <a:pos x="710" y="73"/>
                </a:cxn>
                <a:cxn ang="0">
                  <a:pos x="624" y="0"/>
                </a:cxn>
                <a:cxn ang="0">
                  <a:pos x="458" y="68"/>
                </a:cxn>
                <a:cxn ang="0">
                  <a:pos x="355" y="33"/>
                </a:cxn>
                <a:cxn ang="0">
                  <a:pos x="284" y="55"/>
                </a:cxn>
                <a:cxn ang="0">
                  <a:pos x="218" y="53"/>
                </a:cxn>
                <a:cxn ang="0">
                  <a:pos x="123" y="108"/>
                </a:cxn>
                <a:cxn ang="0">
                  <a:pos x="17" y="207"/>
                </a:cxn>
                <a:cxn ang="0">
                  <a:pos x="15" y="251"/>
                </a:cxn>
                <a:cxn ang="0">
                  <a:pos x="25" y="261"/>
                </a:cxn>
                <a:cxn ang="0">
                  <a:pos x="50" y="280"/>
                </a:cxn>
                <a:cxn ang="0">
                  <a:pos x="83" y="284"/>
                </a:cxn>
                <a:cxn ang="0">
                  <a:pos x="73" y="317"/>
                </a:cxn>
                <a:cxn ang="0">
                  <a:pos x="63" y="326"/>
                </a:cxn>
                <a:cxn ang="0">
                  <a:pos x="73" y="343"/>
                </a:cxn>
                <a:cxn ang="0">
                  <a:pos x="110" y="357"/>
                </a:cxn>
                <a:cxn ang="0">
                  <a:pos x="132" y="373"/>
                </a:cxn>
                <a:cxn ang="0">
                  <a:pos x="160" y="384"/>
                </a:cxn>
                <a:cxn ang="0">
                  <a:pos x="186" y="382"/>
                </a:cxn>
                <a:cxn ang="0">
                  <a:pos x="210" y="381"/>
                </a:cxn>
                <a:cxn ang="0">
                  <a:pos x="255" y="372"/>
                </a:cxn>
                <a:cxn ang="0">
                  <a:pos x="275" y="366"/>
                </a:cxn>
                <a:cxn ang="0">
                  <a:pos x="282" y="362"/>
                </a:cxn>
                <a:cxn ang="0">
                  <a:pos x="316" y="400"/>
                </a:cxn>
                <a:cxn ang="0">
                  <a:pos x="306" y="439"/>
                </a:cxn>
                <a:cxn ang="0">
                  <a:pos x="324" y="450"/>
                </a:cxn>
                <a:cxn ang="0">
                  <a:pos x="346" y="467"/>
                </a:cxn>
                <a:cxn ang="0">
                  <a:pos x="351" y="472"/>
                </a:cxn>
                <a:cxn ang="0">
                  <a:pos x="353" y="457"/>
                </a:cxn>
                <a:cxn ang="0">
                  <a:pos x="379" y="454"/>
                </a:cxn>
                <a:cxn ang="0">
                  <a:pos x="416" y="453"/>
                </a:cxn>
                <a:cxn ang="0">
                  <a:pos x="431" y="470"/>
                </a:cxn>
                <a:cxn ang="0">
                  <a:pos x="454" y="486"/>
                </a:cxn>
                <a:cxn ang="0">
                  <a:pos x="476" y="470"/>
                </a:cxn>
                <a:cxn ang="0">
                  <a:pos x="503" y="455"/>
                </a:cxn>
                <a:cxn ang="0">
                  <a:pos x="552" y="439"/>
                </a:cxn>
                <a:cxn ang="0">
                  <a:pos x="576" y="406"/>
                </a:cxn>
                <a:cxn ang="0">
                  <a:pos x="604" y="355"/>
                </a:cxn>
                <a:cxn ang="0">
                  <a:pos x="586" y="307"/>
                </a:cxn>
              </a:cxnLst>
              <a:rect l="0" t="0" r="r" b="b"/>
              <a:pathLst>
                <a:path w="769" h="486">
                  <a:moveTo>
                    <a:pt x="586" y="307"/>
                  </a:moveTo>
                  <a:cubicBezTo>
                    <a:pt x="585" y="307"/>
                    <a:pt x="585" y="307"/>
                    <a:pt x="585" y="307"/>
                  </a:cubicBezTo>
                  <a:cubicBezTo>
                    <a:pt x="585" y="307"/>
                    <a:pt x="585" y="300"/>
                    <a:pt x="585" y="298"/>
                  </a:cubicBezTo>
                  <a:cubicBezTo>
                    <a:pt x="582" y="298"/>
                    <a:pt x="573" y="294"/>
                    <a:pt x="573" y="287"/>
                  </a:cubicBezTo>
                  <a:cubicBezTo>
                    <a:pt x="573" y="282"/>
                    <a:pt x="581" y="282"/>
                    <a:pt x="582" y="276"/>
                  </a:cubicBezTo>
                  <a:cubicBezTo>
                    <a:pt x="586" y="264"/>
                    <a:pt x="605" y="264"/>
                    <a:pt x="614" y="256"/>
                  </a:cubicBezTo>
                  <a:cubicBezTo>
                    <a:pt x="611" y="251"/>
                    <a:pt x="604" y="256"/>
                    <a:pt x="598" y="252"/>
                  </a:cubicBezTo>
                  <a:cubicBezTo>
                    <a:pt x="595" y="250"/>
                    <a:pt x="593" y="246"/>
                    <a:pt x="588" y="246"/>
                  </a:cubicBezTo>
                  <a:cubicBezTo>
                    <a:pt x="585" y="246"/>
                    <a:pt x="585" y="256"/>
                    <a:pt x="582" y="256"/>
                  </a:cubicBezTo>
                  <a:cubicBezTo>
                    <a:pt x="578" y="256"/>
                    <a:pt x="574" y="257"/>
                    <a:pt x="570" y="255"/>
                  </a:cubicBezTo>
                  <a:cubicBezTo>
                    <a:pt x="565" y="252"/>
                    <a:pt x="567" y="247"/>
                    <a:pt x="562" y="243"/>
                  </a:cubicBezTo>
                  <a:cubicBezTo>
                    <a:pt x="560" y="242"/>
                    <a:pt x="552" y="240"/>
                    <a:pt x="552" y="236"/>
                  </a:cubicBezTo>
                  <a:cubicBezTo>
                    <a:pt x="552" y="227"/>
                    <a:pt x="565" y="230"/>
                    <a:pt x="571" y="225"/>
                  </a:cubicBezTo>
                  <a:cubicBezTo>
                    <a:pt x="577" y="221"/>
                    <a:pt x="587" y="215"/>
                    <a:pt x="590" y="209"/>
                  </a:cubicBezTo>
                  <a:cubicBezTo>
                    <a:pt x="591" y="208"/>
                    <a:pt x="593" y="203"/>
                    <a:pt x="597" y="203"/>
                  </a:cubicBezTo>
                  <a:cubicBezTo>
                    <a:pt x="601" y="203"/>
                    <a:pt x="606" y="209"/>
                    <a:pt x="606" y="212"/>
                  </a:cubicBezTo>
                  <a:cubicBezTo>
                    <a:pt x="606" y="219"/>
                    <a:pt x="597" y="222"/>
                    <a:pt x="597" y="230"/>
                  </a:cubicBezTo>
                  <a:cubicBezTo>
                    <a:pt x="610" y="230"/>
                    <a:pt x="620" y="216"/>
                    <a:pt x="634" y="216"/>
                  </a:cubicBezTo>
                  <a:cubicBezTo>
                    <a:pt x="639" y="216"/>
                    <a:pt x="641" y="221"/>
                    <a:pt x="648" y="221"/>
                  </a:cubicBezTo>
                  <a:cubicBezTo>
                    <a:pt x="646" y="226"/>
                    <a:pt x="648" y="226"/>
                    <a:pt x="648" y="231"/>
                  </a:cubicBezTo>
                  <a:cubicBezTo>
                    <a:pt x="648" y="235"/>
                    <a:pt x="643" y="235"/>
                    <a:pt x="643" y="240"/>
                  </a:cubicBezTo>
                  <a:cubicBezTo>
                    <a:pt x="643" y="242"/>
                    <a:pt x="645" y="248"/>
                    <a:pt x="648" y="248"/>
                  </a:cubicBezTo>
                  <a:cubicBezTo>
                    <a:pt x="649" y="248"/>
                    <a:pt x="651" y="245"/>
                    <a:pt x="654" y="245"/>
                  </a:cubicBezTo>
                  <a:cubicBezTo>
                    <a:pt x="659" y="245"/>
                    <a:pt x="666" y="249"/>
                    <a:pt x="666" y="254"/>
                  </a:cubicBezTo>
                  <a:cubicBezTo>
                    <a:pt x="666" y="257"/>
                    <a:pt x="662" y="260"/>
                    <a:pt x="659" y="260"/>
                  </a:cubicBezTo>
                  <a:cubicBezTo>
                    <a:pt x="659" y="264"/>
                    <a:pt x="659" y="264"/>
                    <a:pt x="659" y="264"/>
                  </a:cubicBezTo>
                  <a:cubicBezTo>
                    <a:pt x="660" y="265"/>
                    <a:pt x="660" y="267"/>
                    <a:pt x="663" y="268"/>
                  </a:cubicBezTo>
                  <a:cubicBezTo>
                    <a:pt x="663" y="270"/>
                    <a:pt x="665" y="272"/>
                    <a:pt x="665" y="275"/>
                  </a:cubicBezTo>
                  <a:cubicBezTo>
                    <a:pt x="665" y="276"/>
                    <a:pt x="661" y="282"/>
                    <a:pt x="661" y="285"/>
                  </a:cubicBezTo>
                  <a:cubicBezTo>
                    <a:pt x="661" y="287"/>
                    <a:pt x="661" y="289"/>
                    <a:pt x="664" y="290"/>
                  </a:cubicBezTo>
                  <a:cubicBezTo>
                    <a:pt x="663" y="292"/>
                    <a:pt x="661" y="293"/>
                    <a:pt x="661" y="295"/>
                  </a:cubicBezTo>
                  <a:cubicBezTo>
                    <a:pt x="668" y="295"/>
                    <a:pt x="668" y="295"/>
                    <a:pt x="668" y="295"/>
                  </a:cubicBezTo>
                  <a:cubicBezTo>
                    <a:pt x="670" y="293"/>
                    <a:pt x="671" y="293"/>
                    <a:pt x="676" y="291"/>
                  </a:cubicBezTo>
                  <a:cubicBezTo>
                    <a:pt x="676" y="287"/>
                    <a:pt x="687" y="287"/>
                    <a:pt x="690" y="286"/>
                  </a:cubicBezTo>
                  <a:cubicBezTo>
                    <a:pt x="696" y="284"/>
                    <a:pt x="699" y="279"/>
                    <a:pt x="699" y="269"/>
                  </a:cubicBezTo>
                  <a:cubicBezTo>
                    <a:pt x="699" y="252"/>
                    <a:pt x="692" y="242"/>
                    <a:pt x="683" y="232"/>
                  </a:cubicBezTo>
                  <a:cubicBezTo>
                    <a:pt x="679" y="228"/>
                    <a:pt x="674" y="224"/>
                    <a:pt x="675" y="217"/>
                  </a:cubicBezTo>
                  <a:cubicBezTo>
                    <a:pt x="680" y="217"/>
                    <a:pt x="685" y="214"/>
                    <a:pt x="688" y="210"/>
                  </a:cubicBezTo>
                  <a:cubicBezTo>
                    <a:pt x="691" y="207"/>
                    <a:pt x="699" y="203"/>
                    <a:pt x="701" y="199"/>
                  </a:cubicBezTo>
                  <a:cubicBezTo>
                    <a:pt x="707" y="187"/>
                    <a:pt x="710" y="180"/>
                    <a:pt x="721" y="172"/>
                  </a:cubicBezTo>
                  <a:cubicBezTo>
                    <a:pt x="721" y="172"/>
                    <a:pt x="738" y="153"/>
                    <a:pt x="723" y="143"/>
                  </a:cubicBezTo>
                  <a:cubicBezTo>
                    <a:pt x="717" y="139"/>
                    <a:pt x="735" y="138"/>
                    <a:pt x="745" y="132"/>
                  </a:cubicBezTo>
                  <a:cubicBezTo>
                    <a:pt x="756" y="126"/>
                    <a:pt x="760" y="102"/>
                    <a:pt x="769" y="92"/>
                  </a:cubicBezTo>
                  <a:cubicBezTo>
                    <a:pt x="769" y="81"/>
                    <a:pt x="769" y="81"/>
                    <a:pt x="769" y="81"/>
                  </a:cubicBezTo>
                  <a:cubicBezTo>
                    <a:pt x="751" y="81"/>
                    <a:pt x="749" y="95"/>
                    <a:pt x="734" y="95"/>
                  </a:cubicBezTo>
                  <a:cubicBezTo>
                    <a:pt x="721" y="95"/>
                    <a:pt x="716" y="78"/>
                    <a:pt x="710" y="73"/>
                  </a:cubicBezTo>
                  <a:cubicBezTo>
                    <a:pt x="702" y="65"/>
                    <a:pt x="683" y="64"/>
                    <a:pt x="677" y="55"/>
                  </a:cubicBezTo>
                  <a:cubicBezTo>
                    <a:pt x="662" y="31"/>
                    <a:pt x="663" y="0"/>
                    <a:pt x="624" y="0"/>
                  </a:cubicBezTo>
                  <a:cubicBezTo>
                    <a:pt x="568" y="0"/>
                    <a:pt x="589" y="74"/>
                    <a:pt x="547" y="57"/>
                  </a:cubicBezTo>
                  <a:cubicBezTo>
                    <a:pt x="515" y="45"/>
                    <a:pt x="483" y="68"/>
                    <a:pt x="458" y="68"/>
                  </a:cubicBezTo>
                  <a:cubicBezTo>
                    <a:pt x="430" y="68"/>
                    <a:pt x="422" y="46"/>
                    <a:pt x="395" y="46"/>
                  </a:cubicBezTo>
                  <a:cubicBezTo>
                    <a:pt x="383" y="46"/>
                    <a:pt x="365" y="61"/>
                    <a:pt x="355" y="33"/>
                  </a:cubicBezTo>
                  <a:cubicBezTo>
                    <a:pt x="352" y="26"/>
                    <a:pt x="325" y="22"/>
                    <a:pt x="317" y="22"/>
                  </a:cubicBezTo>
                  <a:cubicBezTo>
                    <a:pt x="304" y="22"/>
                    <a:pt x="309" y="55"/>
                    <a:pt x="284" y="55"/>
                  </a:cubicBezTo>
                  <a:cubicBezTo>
                    <a:pt x="266" y="55"/>
                    <a:pt x="247" y="42"/>
                    <a:pt x="236" y="42"/>
                  </a:cubicBezTo>
                  <a:cubicBezTo>
                    <a:pt x="229" y="42"/>
                    <a:pt x="221" y="51"/>
                    <a:pt x="218" y="53"/>
                  </a:cubicBezTo>
                  <a:cubicBezTo>
                    <a:pt x="196" y="66"/>
                    <a:pt x="170" y="66"/>
                    <a:pt x="152" y="81"/>
                  </a:cubicBezTo>
                  <a:cubicBezTo>
                    <a:pt x="145" y="88"/>
                    <a:pt x="159" y="112"/>
                    <a:pt x="123" y="108"/>
                  </a:cubicBezTo>
                  <a:cubicBezTo>
                    <a:pt x="110" y="106"/>
                    <a:pt x="108" y="133"/>
                    <a:pt x="86" y="137"/>
                  </a:cubicBezTo>
                  <a:cubicBezTo>
                    <a:pt x="86" y="186"/>
                    <a:pt x="58" y="207"/>
                    <a:pt x="17" y="207"/>
                  </a:cubicBezTo>
                  <a:cubicBezTo>
                    <a:pt x="10" y="207"/>
                    <a:pt x="1" y="227"/>
                    <a:pt x="0" y="236"/>
                  </a:cubicBezTo>
                  <a:cubicBezTo>
                    <a:pt x="11" y="238"/>
                    <a:pt x="13" y="241"/>
                    <a:pt x="15" y="251"/>
                  </a:cubicBezTo>
                  <a:cubicBezTo>
                    <a:pt x="15" y="253"/>
                    <a:pt x="15" y="253"/>
                    <a:pt x="15" y="253"/>
                  </a:cubicBezTo>
                  <a:cubicBezTo>
                    <a:pt x="15" y="261"/>
                    <a:pt x="19" y="259"/>
                    <a:pt x="25" y="261"/>
                  </a:cubicBezTo>
                  <a:cubicBezTo>
                    <a:pt x="30" y="262"/>
                    <a:pt x="28" y="268"/>
                    <a:pt x="31" y="271"/>
                  </a:cubicBezTo>
                  <a:cubicBezTo>
                    <a:pt x="37" y="277"/>
                    <a:pt x="42" y="277"/>
                    <a:pt x="50" y="280"/>
                  </a:cubicBezTo>
                  <a:cubicBezTo>
                    <a:pt x="58" y="279"/>
                    <a:pt x="61" y="272"/>
                    <a:pt x="69" y="272"/>
                  </a:cubicBezTo>
                  <a:cubicBezTo>
                    <a:pt x="73" y="272"/>
                    <a:pt x="83" y="280"/>
                    <a:pt x="83" y="284"/>
                  </a:cubicBezTo>
                  <a:cubicBezTo>
                    <a:pt x="83" y="296"/>
                    <a:pt x="66" y="294"/>
                    <a:pt x="66" y="306"/>
                  </a:cubicBezTo>
                  <a:cubicBezTo>
                    <a:pt x="66" y="311"/>
                    <a:pt x="73" y="312"/>
                    <a:pt x="73" y="317"/>
                  </a:cubicBezTo>
                  <a:cubicBezTo>
                    <a:pt x="73" y="323"/>
                    <a:pt x="68" y="322"/>
                    <a:pt x="63" y="322"/>
                  </a:cubicBezTo>
                  <a:cubicBezTo>
                    <a:pt x="63" y="326"/>
                    <a:pt x="63" y="326"/>
                    <a:pt x="63" y="326"/>
                  </a:cubicBezTo>
                  <a:cubicBezTo>
                    <a:pt x="64" y="331"/>
                    <a:pt x="64" y="335"/>
                    <a:pt x="65" y="340"/>
                  </a:cubicBezTo>
                  <a:cubicBezTo>
                    <a:pt x="66" y="343"/>
                    <a:pt x="71" y="342"/>
                    <a:pt x="73" y="343"/>
                  </a:cubicBezTo>
                  <a:cubicBezTo>
                    <a:pt x="80" y="345"/>
                    <a:pt x="83" y="351"/>
                    <a:pt x="91" y="353"/>
                  </a:cubicBezTo>
                  <a:cubicBezTo>
                    <a:pt x="100" y="355"/>
                    <a:pt x="105" y="352"/>
                    <a:pt x="110" y="357"/>
                  </a:cubicBezTo>
                  <a:cubicBezTo>
                    <a:pt x="116" y="363"/>
                    <a:pt x="120" y="361"/>
                    <a:pt x="127" y="364"/>
                  </a:cubicBezTo>
                  <a:cubicBezTo>
                    <a:pt x="130" y="366"/>
                    <a:pt x="130" y="369"/>
                    <a:pt x="132" y="373"/>
                  </a:cubicBezTo>
                  <a:cubicBezTo>
                    <a:pt x="133" y="376"/>
                    <a:pt x="137" y="372"/>
                    <a:pt x="139" y="373"/>
                  </a:cubicBezTo>
                  <a:cubicBezTo>
                    <a:pt x="146" y="378"/>
                    <a:pt x="150" y="384"/>
                    <a:pt x="160" y="384"/>
                  </a:cubicBezTo>
                  <a:cubicBezTo>
                    <a:pt x="166" y="384"/>
                    <a:pt x="172" y="384"/>
                    <a:pt x="178" y="384"/>
                  </a:cubicBezTo>
                  <a:cubicBezTo>
                    <a:pt x="182" y="384"/>
                    <a:pt x="184" y="382"/>
                    <a:pt x="186" y="382"/>
                  </a:cubicBezTo>
                  <a:cubicBezTo>
                    <a:pt x="189" y="382"/>
                    <a:pt x="190" y="389"/>
                    <a:pt x="191" y="392"/>
                  </a:cubicBezTo>
                  <a:cubicBezTo>
                    <a:pt x="197" y="389"/>
                    <a:pt x="199" y="381"/>
                    <a:pt x="210" y="381"/>
                  </a:cubicBezTo>
                  <a:cubicBezTo>
                    <a:pt x="219" y="381"/>
                    <a:pt x="224" y="386"/>
                    <a:pt x="231" y="386"/>
                  </a:cubicBezTo>
                  <a:cubicBezTo>
                    <a:pt x="238" y="386"/>
                    <a:pt x="252" y="374"/>
                    <a:pt x="255" y="372"/>
                  </a:cubicBezTo>
                  <a:cubicBezTo>
                    <a:pt x="258" y="370"/>
                    <a:pt x="259" y="369"/>
                    <a:pt x="260" y="367"/>
                  </a:cubicBezTo>
                  <a:cubicBezTo>
                    <a:pt x="264" y="363"/>
                    <a:pt x="270" y="368"/>
                    <a:pt x="275" y="366"/>
                  </a:cubicBezTo>
                  <a:cubicBezTo>
                    <a:pt x="279" y="362"/>
                    <a:pt x="279" y="362"/>
                    <a:pt x="279" y="362"/>
                  </a:cubicBezTo>
                  <a:cubicBezTo>
                    <a:pt x="282" y="362"/>
                    <a:pt x="282" y="362"/>
                    <a:pt x="282" y="362"/>
                  </a:cubicBezTo>
                  <a:cubicBezTo>
                    <a:pt x="285" y="377"/>
                    <a:pt x="294" y="376"/>
                    <a:pt x="305" y="381"/>
                  </a:cubicBezTo>
                  <a:cubicBezTo>
                    <a:pt x="309" y="388"/>
                    <a:pt x="316" y="391"/>
                    <a:pt x="316" y="400"/>
                  </a:cubicBezTo>
                  <a:cubicBezTo>
                    <a:pt x="316" y="417"/>
                    <a:pt x="304" y="418"/>
                    <a:pt x="304" y="434"/>
                  </a:cubicBezTo>
                  <a:cubicBezTo>
                    <a:pt x="304" y="436"/>
                    <a:pt x="305" y="439"/>
                    <a:pt x="306" y="439"/>
                  </a:cubicBezTo>
                  <a:cubicBezTo>
                    <a:pt x="309" y="439"/>
                    <a:pt x="312" y="436"/>
                    <a:pt x="315" y="436"/>
                  </a:cubicBezTo>
                  <a:cubicBezTo>
                    <a:pt x="319" y="436"/>
                    <a:pt x="320" y="449"/>
                    <a:pt x="324" y="450"/>
                  </a:cubicBezTo>
                  <a:cubicBezTo>
                    <a:pt x="324" y="459"/>
                    <a:pt x="330" y="468"/>
                    <a:pt x="338" y="468"/>
                  </a:cubicBezTo>
                  <a:cubicBezTo>
                    <a:pt x="342" y="468"/>
                    <a:pt x="343" y="467"/>
                    <a:pt x="346" y="467"/>
                  </a:cubicBezTo>
                  <a:cubicBezTo>
                    <a:pt x="348" y="467"/>
                    <a:pt x="348" y="467"/>
                    <a:pt x="348" y="467"/>
                  </a:cubicBezTo>
                  <a:cubicBezTo>
                    <a:pt x="348" y="471"/>
                    <a:pt x="350" y="472"/>
                    <a:pt x="351" y="472"/>
                  </a:cubicBezTo>
                  <a:cubicBezTo>
                    <a:pt x="352" y="472"/>
                    <a:pt x="353" y="470"/>
                    <a:pt x="353" y="468"/>
                  </a:cubicBezTo>
                  <a:cubicBezTo>
                    <a:pt x="353" y="464"/>
                    <a:pt x="353" y="461"/>
                    <a:pt x="353" y="457"/>
                  </a:cubicBezTo>
                  <a:cubicBezTo>
                    <a:pt x="353" y="457"/>
                    <a:pt x="363" y="454"/>
                    <a:pt x="365" y="454"/>
                  </a:cubicBezTo>
                  <a:cubicBezTo>
                    <a:pt x="379" y="454"/>
                    <a:pt x="379" y="454"/>
                    <a:pt x="379" y="454"/>
                  </a:cubicBezTo>
                  <a:cubicBezTo>
                    <a:pt x="385" y="457"/>
                    <a:pt x="390" y="448"/>
                    <a:pt x="397" y="448"/>
                  </a:cubicBezTo>
                  <a:cubicBezTo>
                    <a:pt x="404" y="448"/>
                    <a:pt x="408" y="453"/>
                    <a:pt x="416" y="453"/>
                  </a:cubicBezTo>
                  <a:cubicBezTo>
                    <a:pt x="416" y="464"/>
                    <a:pt x="424" y="468"/>
                    <a:pt x="431" y="470"/>
                  </a:cubicBezTo>
                  <a:cubicBezTo>
                    <a:pt x="431" y="470"/>
                    <a:pt x="431" y="470"/>
                    <a:pt x="431" y="470"/>
                  </a:cubicBezTo>
                  <a:cubicBezTo>
                    <a:pt x="439" y="474"/>
                    <a:pt x="444" y="471"/>
                    <a:pt x="452" y="475"/>
                  </a:cubicBezTo>
                  <a:cubicBezTo>
                    <a:pt x="452" y="477"/>
                    <a:pt x="451" y="486"/>
                    <a:pt x="454" y="486"/>
                  </a:cubicBezTo>
                  <a:cubicBezTo>
                    <a:pt x="459" y="486"/>
                    <a:pt x="457" y="480"/>
                    <a:pt x="460" y="477"/>
                  </a:cubicBezTo>
                  <a:cubicBezTo>
                    <a:pt x="463" y="474"/>
                    <a:pt x="472" y="472"/>
                    <a:pt x="476" y="470"/>
                  </a:cubicBezTo>
                  <a:cubicBezTo>
                    <a:pt x="484" y="466"/>
                    <a:pt x="492" y="468"/>
                    <a:pt x="498" y="463"/>
                  </a:cubicBezTo>
                  <a:cubicBezTo>
                    <a:pt x="498" y="463"/>
                    <a:pt x="502" y="455"/>
                    <a:pt x="503" y="455"/>
                  </a:cubicBezTo>
                  <a:cubicBezTo>
                    <a:pt x="507" y="455"/>
                    <a:pt x="510" y="458"/>
                    <a:pt x="514" y="458"/>
                  </a:cubicBezTo>
                  <a:cubicBezTo>
                    <a:pt x="534" y="458"/>
                    <a:pt x="539" y="446"/>
                    <a:pt x="552" y="439"/>
                  </a:cubicBezTo>
                  <a:cubicBezTo>
                    <a:pt x="555" y="437"/>
                    <a:pt x="557" y="435"/>
                    <a:pt x="558" y="431"/>
                  </a:cubicBezTo>
                  <a:cubicBezTo>
                    <a:pt x="569" y="431"/>
                    <a:pt x="572" y="414"/>
                    <a:pt x="576" y="406"/>
                  </a:cubicBezTo>
                  <a:cubicBezTo>
                    <a:pt x="578" y="401"/>
                    <a:pt x="590" y="383"/>
                    <a:pt x="597" y="382"/>
                  </a:cubicBezTo>
                  <a:cubicBezTo>
                    <a:pt x="597" y="372"/>
                    <a:pt x="604" y="368"/>
                    <a:pt x="604" y="355"/>
                  </a:cubicBezTo>
                  <a:cubicBezTo>
                    <a:pt x="604" y="336"/>
                    <a:pt x="599" y="329"/>
                    <a:pt x="591" y="317"/>
                  </a:cubicBezTo>
                  <a:cubicBezTo>
                    <a:pt x="590" y="315"/>
                    <a:pt x="590" y="309"/>
                    <a:pt x="586" y="30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66" name="íŝļïďe"/>
            <p:cNvSpPr/>
            <p:nvPr/>
          </p:nvSpPr>
          <p:spPr bwMode="auto">
            <a:xfrm>
              <a:off x="9275862" y="1726909"/>
              <a:ext cx="73431" cy="31753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0" y="14"/>
                </a:cxn>
                <a:cxn ang="0">
                  <a:pos x="20" y="0"/>
                </a:cxn>
                <a:cxn ang="0">
                  <a:pos x="44" y="11"/>
                </a:cxn>
                <a:cxn ang="0">
                  <a:pos x="4" y="19"/>
                </a:cxn>
              </a:cxnLst>
              <a:rect l="0" t="0" r="r" b="b"/>
              <a:pathLst>
                <a:path w="44" h="19">
                  <a:moveTo>
                    <a:pt x="4" y="19"/>
                  </a:moveTo>
                  <a:cubicBezTo>
                    <a:pt x="1" y="19"/>
                    <a:pt x="0" y="17"/>
                    <a:pt x="0" y="14"/>
                  </a:cubicBezTo>
                  <a:cubicBezTo>
                    <a:pt x="0" y="8"/>
                    <a:pt x="13" y="0"/>
                    <a:pt x="20" y="0"/>
                  </a:cubicBezTo>
                  <a:cubicBezTo>
                    <a:pt x="27" y="0"/>
                    <a:pt x="44" y="4"/>
                    <a:pt x="44" y="11"/>
                  </a:cubicBezTo>
                  <a:cubicBezTo>
                    <a:pt x="44" y="17"/>
                    <a:pt x="9" y="19"/>
                    <a:pt x="4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67" name="îṩļíďè"/>
            <p:cNvSpPr/>
            <p:nvPr/>
          </p:nvSpPr>
          <p:spPr bwMode="auto">
            <a:xfrm>
              <a:off x="9053586" y="1786448"/>
              <a:ext cx="29770" cy="17862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18" y="6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13" y="10"/>
                </a:cxn>
              </a:cxnLst>
              <a:rect l="0" t="0" r="r" b="b"/>
              <a:pathLst>
                <a:path w="18" h="10">
                  <a:moveTo>
                    <a:pt x="13" y="10"/>
                  </a:moveTo>
                  <a:cubicBezTo>
                    <a:pt x="15" y="10"/>
                    <a:pt x="18" y="8"/>
                    <a:pt x="18" y="6"/>
                  </a:cubicBezTo>
                  <a:cubicBezTo>
                    <a:pt x="18" y="3"/>
                    <a:pt x="15" y="2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6"/>
                    <a:pt x="7" y="10"/>
                    <a:pt x="13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68" name="ïṥļîďé"/>
            <p:cNvSpPr/>
            <p:nvPr/>
          </p:nvSpPr>
          <p:spPr bwMode="auto">
            <a:xfrm>
              <a:off x="8370883" y="1554248"/>
              <a:ext cx="13893" cy="15877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3" y="0"/>
                </a:cxn>
                <a:cxn ang="0">
                  <a:pos x="0" y="7"/>
                </a:cxn>
                <a:cxn ang="0">
                  <a:pos x="3" y="10"/>
                </a:cxn>
                <a:cxn ang="0">
                  <a:pos x="8" y="4"/>
                </a:cxn>
                <a:cxn ang="0">
                  <a:pos x="6" y="4"/>
                </a:cxn>
                <a:cxn ang="0">
                  <a:pos x="8" y="5"/>
                </a:cxn>
              </a:cxnLst>
              <a:rect l="0" t="0" r="r" b="b"/>
              <a:pathLst>
                <a:path w="8" h="10">
                  <a:moveTo>
                    <a:pt x="8" y="5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9"/>
                    <a:pt x="1" y="10"/>
                    <a:pt x="3" y="10"/>
                  </a:cubicBezTo>
                  <a:cubicBezTo>
                    <a:pt x="7" y="10"/>
                    <a:pt x="7" y="6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69" name="îşľiḑe"/>
            <p:cNvSpPr/>
            <p:nvPr/>
          </p:nvSpPr>
          <p:spPr bwMode="auto">
            <a:xfrm>
              <a:off x="7876717" y="1607833"/>
              <a:ext cx="33739" cy="19846"/>
            </a:xfrm>
            <a:custGeom>
              <a:avLst/>
              <a:gdLst/>
              <a:ahLst/>
              <a:cxnLst>
                <a:cxn ang="0">
                  <a:pos x="20" y="9"/>
                </a:cxn>
                <a:cxn ang="0">
                  <a:pos x="10" y="12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0" y="7"/>
                </a:cxn>
                <a:cxn ang="0">
                  <a:pos x="17" y="12"/>
                </a:cxn>
                <a:cxn ang="0">
                  <a:pos x="20" y="9"/>
                </a:cxn>
              </a:cxnLst>
              <a:rect l="0" t="0" r="r" b="b"/>
              <a:pathLst>
                <a:path w="20" h="12">
                  <a:moveTo>
                    <a:pt x="20" y="9"/>
                  </a:moveTo>
                  <a:cubicBezTo>
                    <a:pt x="17" y="11"/>
                    <a:pt x="14" y="12"/>
                    <a:pt x="10" y="12"/>
                  </a:cubicBezTo>
                  <a:cubicBezTo>
                    <a:pt x="5" y="12"/>
                    <a:pt x="0" y="11"/>
                    <a:pt x="0" y="7"/>
                  </a:cubicBezTo>
                  <a:cubicBezTo>
                    <a:pt x="0" y="3"/>
                    <a:pt x="6" y="0"/>
                    <a:pt x="10" y="0"/>
                  </a:cubicBezTo>
                  <a:cubicBezTo>
                    <a:pt x="16" y="0"/>
                    <a:pt x="20" y="2"/>
                    <a:pt x="20" y="7"/>
                  </a:cubicBezTo>
                  <a:cubicBezTo>
                    <a:pt x="20" y="10"/>
                    <a:pt x="18" y="11"/>
                    <a:pt x="17" y="12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70" name="î$ļîďè"/>
            <p:cNvSpPr/>
            <p:nvPr/>
          </p:nvSpPr>
          <p:spPr bwMode="auto">
            <a:xfrm>
              <a:off x="7618718" y="1393496"/>
              <a:ext cx="125031" cy="71446"/>
            </a:xfrm>
            <a:custGeom>
              <a:avLst/>
              <a:gdLst/>
              <a:ahLst/>
              <a:cxnLst>
                <a:cxn ang="0">
                  <a:pos x="6" y="43"/>
                </a:cxn>
                <a:cxn ang="0">
                  <a:pos x="0" y="37"/>
                </a:cxn>
                <a:cxn ang="0">
                  <a:pos x="8" y="27"/>
                </a:cxn>
                <a:cxn ang="0">
                  <a:pos x="39" y="0"/>
                </a:cxn>
                <a:cxn ang="0">
                  <a:pos x="45" y="0"/>
                </a:cxn>
                <a:cxn ang="0">
                  <a:pos x="44" y="10"/>
                </a:cxn>
                <a:cxn ang="0">
                  <a:pos x="52" y="6"/>
                </a:cxn>
                <a:cxn ang="0">
                  <a:pos x="76" y="23"/>
                </a:cxn>
                <a:cxn ang="0">
                  <a:pos x="45" y="34"/>
                </a:cxn>
                <a:cxn ang="0">
                  <a:pos x="30" y="37"/>
                </a:cxn>
                <a:cxn ang="0">
                  <a:pos x="6" y="43"/>
                </a:cxn>
              </a:cxnLst>
              <a:rect l="0" t="0" r="r" b="b"/>
              <a:pathLst>
                <a:path w="76" h="43">
                  <a:moveTo>
                    <a:pt x="6" y="43"/>
                  </a:moveTo>
                  <a:cubicBezTo>
                    <a:pt x="1" y="43"/>
                    <a:pt x="0" y="41"/>
                    <a:pt x="0" y="37"/>
                  </a:cubicBezTo>
                  <a:cubicBezTo>
                    <a:pt x="0" y="30"/>
                    <a:pt x="5" y="30"/>
                    <a:pt x="8" y="27"/>
                  </a:cubicBezTo>
                  <a:cubicBezTo>
                    <a:pt x="18" y="17"/>
                    <a:pt x="22" y="0"/>
                    <a:pt x="39" y="0"/>
                  </a:cubicBezTo>
                  <a:cubicBezTo>
                    <a:pt x="43" y="0"/>
                    <a:pt x="43" y="0"/>
                    <a:pt x="45" y="0"/>
                  </a:cubicBezTo>
                  <a:cubicBezTo>
                    <a:pt x="45" y="7"/>
                    <a:pt x="47" y="7"/>
                    <a:pt x="44" y="10"/>
                  </a:cubicBezTo>
                  <a:cubicBezTo>
                    <a:pt x="47" y="9"/>
                    <a:pt x="49" y="6"/>
                    <a:pt x="52" y="6"/>
                  </a:cubicBezTo>
                  <a:cubicBezTo>
                    <a:pt x="58" y="6"/>
                    <a:pt x="76" y="17"/>
                    <a:pt x="76" y="23"/>
                  </a:cubicBezTo>
                  <a:cubicBezTo>
                    <a:pt x="76" y="34"/>
                    <a:pt x="53" y="36"/>
                    <a:pt x="45" y="34"/>
                  </a:cubicBezTo>
                  <a:cubicBezTo>
                    <a:pt x="43" y="34"/>
                    <a:pt x="30" y="37"/>
                    <a:pt x="30" y="37"/>
                  </a:cubicBezTo>
                  <a:lnTo>
                    <a:pt x="6" y="4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71" name="íṩľïḋe"/>
            <p:cNvSpPr/>
            <p:nvPr/>
          </p:nvSpPr>
          <p:spPr bwMode="auto">
            <a:xfrm>
              <a:off x="7440104" y="1359757"/>
              <a:ext cx="49616" cy="2580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0" y="7"/>
                </a:cxn>
                <a:cxn ang="0">
                  <a:pos x="9" y="16"/>
                </a:cxn>
                <a:cxn ang="0">
                  <a:pos x="0" y="5"/>
                </a:cxn>
                <a:cxn ang="0">
                  <a:pos x="12" y="0"/>
                </a:cxn>
              </a:cxnLst>
              <a:rect l="0" t="0" r="r" b="b"/>
              <a:pathLst>
                <a:path w="30" h="16">
                  <a:moveTo>
                    <a:pt x="12" y="0"/>
                  </a:moveTo>
                  <a:cubicBezTo>
                    <a:pt x="14" y="0"/>
                    <a:pt x="26" y="6"/>
                    <a:pt x="30" y="7"/>
                  </a:cubicBezTo>
                  <a:cubicBezTo>
                    <a:pt x="29" y="15"/>
                    <a:pt x="14" y="16"/>
                    <a:pt x="9" y="16"/>
                  </a:cubicBezTo>
                  <a:cubicBezTo>
                    <a:pt x="6" y="16"/>
                    <a:pt x="0" y="9"/>
                    <a:pt x="0" y="5"/>
                  </a:cubicBezTo>
                  <a:cubicBezTo>
                    <a:pt x="0" y="0"/>
                    <a:pt x="9" y="0"/>
                    <a:pt x="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72" name="iSlïde"/>
            <p:cNvSpPr/>
            <p:nvPr/>
          </p:nvSpPr>
          <p:spPr bwMode="auto">
            <a:xfrm>
              <a:off x="7455981" y="1304189"/>
              <a:ext cx="174645" cy="123045"/>
            </a:xfrm>
            <a:custGeom>
              <a:avLst/>
              <a:gdLst/>
              <a:ahLst/>
              <a:cxnLst>
                <a:cxn ang="0">
                  <a:pos x="99" y="68"/>
                </a:cxn>
                <a:cxn ang="0">
                  <a:pos x="90" y="74"/>
                </a:cxn>
                <a:cxn ang="0">
                  <a:pos x="41" y="66"/>
                </a:cxn>
                <a:cxn ang="0">
                  <a:pos x="17" y="50"/>
                </a:cxn>
                <a:cxn ang="0">
                  <a:pos x="50" y="36"/>
                </a:cxn>
                <a:cxn ang="0">
                  <a:pos x="32" y="36"/>
                </a:cxn>
                <a:cxn ang="0">
                  <a:pos x="0" y="26"/>
                </a:cxn>
                <a:cxn ang="0">
                  <a:pos x="46" y="0"/>
                </a:cxn>
                <a:cxn ang="0">
                  <a:pos x="72" y="17"/>
                </a:cxn>
                <a:cxn ang="0">
                  <a:pos x="67" y="18"/>
                </a:cxn>
                <a:cxn ang="0">
                  <a:pos x="67" y="27"/>
                </a:cxn>
                <a:cxn ang="0">
                  <a:pos x="59" y="35"/>
                </a:cxn>
                <a:cxn ang="0">
                  <a:pos x="68" y="35"/>
                </a:cxn>
                <a:cxn ang="0">
                  <a:pos x="81" y="39"/>
                </a:cxn>
                <a:cxn ang="0">
                  <a:pos x="90" y="39"/>
                </a:cxn>
                <a:cxn ang="0">
                  <a:pos x="105" y="48"/>
                </a:cxn>
                <a:cxn ang="0">
                  <a:pos x="101" y="57"/>
                </a:cxn>
                <a:cxn ang="0">
                  <a:pos x="92" y="62"/>
                </a:cxn>
                <a:cxn ang="0">
                  <a:pos x="99" y="68"/>
                </a:cxn>
              </a:cxnLst>
              <a:rect l="0" t="0" r="r" b="b"/>
              <a:pathLst>
                <a:path w="105" h="74">
                  <a:moveTo>
                    <a:pt x="99" y="68"/>
                  </a:moveTo>
                  <a:cubicBezTo>
                    <a:pt x="99" y="72"/>
                    <a:pt x="94" y="74"/>
                    <a:pt x="90" y="74"/>
                  </a:cubicBezTo>
                  <a:cubicBezTo>
                    <a:pt x="71" y="74"/>
                    <a:pt x="57" y="66"/>
                    <a:pt x="41" y="66"/>
                  </a:cubicBezTo>
                  <a:cubicBezTo>
                    <a:pt x="35" y="66"/>
                    <a:pt x="24" y="54"/>
                    <a:pt x="17" y="50"/>
                  </a:cubicBezTo>
                  <a:cubicBezTo>
                    <a:pt x="32" y="46"/>
                    <a:pt x="36" y="41"/>
                    <a:pt x="50" y="36"/>
                  </a:cubicBezTo>
                  <a:cubicBezTo>
                    <a:pt x="46" y="36"/>
                    <a:pt x="35" y="36"/>
                    <a:pt x="32" y="36"/>
                  </a:cubicBezTo>
                  <a:cubicBezTo>
                    <a:pt x="20" y="36"/>
                    <a:pt x="11" y="32"/>
                    <a:pt x="0" y="26"/>
                  </a:cubicBezTo>
                  <a:cubicBezTo>
                    <a:pt x="18" y="21"/>
                    <a:pt x="25" y="0"/>
                    <a:pt x="46" y="0"/>
                  </a:cubicBezTo>
                  <a:cubicBezTo>
                    <a:pt x="58" y="0"/>
                    <a:pt x="65" y="12"/>
                    <a:pt x="72" y="17"/>
                  </a:cubicBezTo>
                  <a:cubicBezTo>
                    <a:pt x="68" y="19"/>
                    <a:pt x="69" y="18"/>
                    <a:pt x="67" y="18"/>
                  </a:cubicBezTo>
                  <a:cubicBezTo>
                    <a:pt x="68" y="23"/>
                    <a:pt x="67" y="24"/>
                    <a:pt x="67" y="27"/>
                  </a:cubicBezTo>
                  <a:cubicBezTo>
                    <a:pt x="67" y="29"/>
                    <a:pt x="62" y="33"/>
                    <a:pt x="59" y="35"/>
                  </a:cubicBezTo>
                  <a:cubicBezTo>
                    <a:pt x="63" y="33"/>
                    <a:pt x="65" y="35"/>
                    <a:pt x="68" y="35"/>
                  </a:cubicBezTo>
                  <a:cubicBezTo>
                    <a:pt x="73" y="35"/>
                    <a:pt x="76" y="39"/>
                    <a:pt x="81" y="39"/>
                  </a:cubicBezTo>
                  <a:cubicBezTo>
                    <a:pt x="84" y="39"/>
                    <a:pt x="87" y="39"/>
                    <a:pt x="90" y="39"/>
                  </a:cubicBezTo>
                  <a:cubicBezTo>
                    <a:pt x="99" y="39"/>
                    <a:pt x="99" y="42"/>
                    <a:pt x="105" y="48"/>
                  </a:cubicBezTo>
                  <a:cubicBezTo>
                    <a:pt x="100" y="51"/>
                    <a:pt x="101" y="52"/>
                    <a:pt x="101" y="57"/>
                  </a:cubicBezTo>
                  <a:cubicBezTo>
                    <a:pt x="101" y="61"/>
                    <a:pt x="95" y="62"/>
                    <a:pt x="92" y="62"/>
                  </a:cubicBezTo>
                  <a:cubicBezTo>
                    <a:pt x="95" y="63"/>
                    <a:pt x="99" y="65"/>
                    <a:pt x="99" y="6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73" name="íṡlïḑé"/>
            <p:cNvSpPr/>
            <p:nvPr/>
          </p:nvSpPr>
          <p:spPr bwMode="auto">
            <a:xfrm>
              <a:off x="7531396" y="1498679"/>
              <a:ext cx="21831" cy="15877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5" y="9"/>
                </a:cxn>
                <a:cxn ang="0">
                  <a:pos x="0" y="5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3" y="3"/>
                    <a:pt x="5" y="1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6"/>
                    <a:pt x="10" y="9"/>
                    <a:pt x="5" y="9"/>
                  </a:cubicBezTo>
                  <a:cubicBezTo>
                    <a:pt x="2" y="9"/>
                    <a:pt x="1" y="7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74" name="î$ļiḓê"/>
            <p:cNvSpPr/>
            <p:nvPr/>
          </p:nvSpPr>
          <p:spPr bwMode="auto">
            <a:xfrm>
              <a:off x="7422242" y="1308157"/>
              <a:ext cx="29770" cy="9924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4"/>
                </a:cxn>
              </a:cxnLst>
              <a:rect l="0" t="0" r="r" b="b"/>
              <a:pathLst>
                <a:path w="18" h="6">
                  <a:moveTo>
                    <a:pt x="18" y="4"/>
                  </a:moveTo>
                  <a:cubicBezTo>
                    <a:pt x="11" y="5"/>
                    <a:pt x="3" y="6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75" name="ïślídê"/>
            <p:cNvSpPr/>
            <p:nvPr/>
          </p:nvSpPr>
          <p:spPr bwMode="auto">
            <a:xfrm>
              <a:off x="7767563" y="1449065"/>
              <a:ext cx="25801" cy="11907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9" y="7"/>
                </a:cxn>
                <a:cxn ang="0">
                  <a:pos x="0" y="2"/>
                </a:cxn>
                <a:cxn ang="0">
                  <a:pos x="15" y="1"/>
                </a:cxn>
              </a:cxnLst>
              <a:rect l="0" t="0" r="r" b="b"/>
              <a:pathLst>
                <a:path w="15" h="7">
                  <a:moveTo>
                    <a:pt x="15" y="1"/>
                  </a:moveTo>
                  <a:cubicBezTo>
                    <a:pt x="14" y="4"/>
                    <a:pt x="12" y="7"/>
                    <a:pt x="9" y="7"/>
                  </a:cubicBezTo>
                  <a:cubicBezTo>
                    <a:pt x="4" y="7"/>
                    <a:pt x="1" y="4"/>
                    <a:pt x="0" y="2"/>
                  </a:cubicBezTo>
                  <a:cubicBezTo>
                    <a:pt x="9" y="0"/>
                    <a:pt x="11" y="2"/>
                    <a:pt x="1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76" name="íşļiďè"/>
            <p:cNvSpPr/>
            <p:nvPr/>
          </p:nvSpPr>
          <p:spPr bwMode="auto">
            <a:xfrm>
              <a:off x="6463679" y="1326020"/>
              <a:ext cx="146861" cy="45647"/>
            </a:xfrm>
            <a:custGeom>
              <a:avLst/>
              <a:gdLst/>
              <a:ahLst/>
              <a:cxnLst>
                <a:cxn ang="0">
                  <a:pos x="76" y="14"/>
                </a:cxn>
                <a:cxn ang="0">
                  <a:pos x="58" y="17"/>
                </a:cxn>
                <a:cxn ang="0">
                  <a:pos x="49" y="27"/>
                </a:cxn>
                <a:cxn ang="0">
                  <a:pos x="44" y="23"/>
                </a:cxn>
                <a:cxn ang="0">
                  <a:pos x="44" y="23"/>
                </a:cxn>
                <a:cxn ang="0">
                  <a:pos x="32" y="17"/>
                </a:cxn>
                <a:cxn ang="0">
                  <a:pos x="41" y="14"/>
                </a:cxn>
                <a:cxn ang="0">
                  <a:pos x="33" y="13"/>
                </a:cxn>
                <a:cxn ang="0">
                  <a:pos x="40" y="9"/>
                </a:cxn>
                <a:cxn ang="0">
                  <a:pos x="30" y="5"/>
                </a:cxn>
                <a:cxn ang="0">
                  <a:pos x="10" y="11"/>
                </a:cxn>
                <a:cxn ang="0">
                  <a:pos x="0" y="9"/>
                </a:cxn>
                <a:cxn ang="0">
                  <a:pos x="34" y="0"/>
                </a:cxn>
                <a:cxn ang="0">
                  <a:pos x="60" y="6"/>
                </a:cxn>
                <a:cxn ang="0">
                  <a:pos x="76" y="0"/>
                </a:cxn>
                <a:cxn ang="0">
                  <a:pos x="89" y="5"/>
                </a:cxn>
                <a:cxn ang="0">
                  <a:pos x="78" y="13"/>
                </a:cxn>
                <a:cxn ang="0">
                  <a:pos x="73" y="13"/>
                </a:cxn>
                <a:cxn ang="0">
                  <a:pos x="73" y="17"/>
                </a:cxn>
                <a:cxn ang="0">
                  <a:pos x="76" y="14"/>
                </a:cxn>
              </a:cxnLst>
              <a:rect l="0" t="0" r="r" b="b"/>
              <a:pathLst>
                <a:path w="89" h="27">
                  <a:moveTo>
                    <a:pt x="76" y="14"/>
                  </a:moveTo>
                  <a:cubicBezTo>
                    <a:pt x="69" y="19"/>
                    <a:pt x="65" y="13"/>
                    <a:pt x="58" y="17"/>
                  </a:cubicBezTo>
                  <a:cubicBezTo>
                    <a:pt x="54" y="19"/>
                    <a:pt x="53" y="27"/>
                    <a:pt x="49" y="27"/>
                  </a:cubicBezTo>
                  <a:cubicBezTo>
                    <a:pt x="47" y="26"/>
                    <a:pt x="45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38" y="23"/>
                    <a:pt x="33" y="21"/>
                    <a:pt x="32" y="17"/>
                  </a:cubicBezTo>
                  <a:cubicBezTo>
                    <a:pt x="36" y="15"/>
                    <a:pt x="38" y="15"/>
                    <a:pt x="41" y="14"/>
                  </a:cubicBezTo>
                  <a:cubicBezTo>
                    <a:pt x="37" y="14"/>
                    <a:pt x="35" y="13"/>
                    <a:pt x="33" y="13"/>
                  </a:cubicBezTo>
                  <a:cubicBezTo>
                    <a:pt x="36" y="11"/>
                    <a:pt x="38" y="11"/>
                    <a:pt x="40" y="9"/>
                  </a:cubicBezTo>
                  <a:cubicBezTo>
                    <a:pt x="36" y="8"/>
                    <a:pt x="34" y="5"/>
                    <a:pt x="30" y="5"/>
                  </a:cubicBezTo>
                  <a:cubicBezTo>
                    <a:pt x="25" y="5"/>
                    <a:pt x="17" y="11"/>
                    <a:pt x="10" y="11"/>
                  </a:cubicBezTo>
                  <a:cubicBezTo>
                    <a:pt x="7" y="11"/>
                    <a:pt x="4" y="9"/>
                    <a:pt x="0" y="9"/>
                  </a:cubicBezTo>
                  <a:cubicBezTo>
                    <a:pt x="4" y="2"/>
                    <a:pt x="25" y="0"/>
                    <a:pt x="34" y="0"/>
                  </a:cubicBezTo>
                  <a:cubicBezTo>
                    <a:pt x="45" y="0"/>
                    <a:pt x="52" y="6"/>
                    <a:pt x="60" y="6"/>
                  </a:cubicBezTo>
                  <a:cubicBezTo>
                    <a:pt x="67" y="6"/>
                    <a:pt x="70" y="0"/>
                    <a:pt x="76" y="0"/>
                  </a:cubicBezTo>
                  <a:cubicBezTo>
                    <a:pt x="82" y="0"/>
                    <a:pt x="87" y="4"/>
                    <a:pt x="89" y="5"/>
                  </a:cubicBezTo>
                  <a:cubicBezTo>
                    <a:pt x="89" y="13"/>
                    <a:pt x="83" y="9"/>
                    <a:pt x="78" y="13"/>
                  </a:cubicBezTo>
                  <a:cubicBezTo>
                    <a:pt x="76" y="13"/>
                    <a:pt x="75" y="13"/>
                    <a:pt x="73" y="13"/>
                  </a:cubicBezTo>
                  <a:cubicBezTo>
                    <a:pt x="73" y="17"/>
                    <a:pt x="73" y="17"/>
                    <a:pt x="73" y="17"/>
                  </a:cubicBezTo>
                  <a:lnTo>
                    <a:pt x="76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77" name="išlîḍê"/>
            <p:cNvSpPr/>
            <p:nvPr/>
          </p:nvSpPr>
          <p:spPr bwMode="auto">
            <a:xfrm>
              <a:off x="6848692" y="1298235"/>
              <a:ext cx="51600" cy="33739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0" y="13"/>
                </a:cxn>
                <a:cxn ang="0">
                  <a:pos x="25" y="0"/>
                </a:cxn>
                <a:cxn ang="0">
                  <a:pos x="31" y="14"/>
                </a:cxn>
                <a:cxn ang="0">
                  <a:pos x="7" y="20"/>
                </a:cxn>
              </a:cxnLst>
              <a:rect l="0" t="0" r="r" b="b"/>
              <a:pathLst>
                <a:path w="31" h="20">
                  <a:moveTo>
                    <a:pt x="7" y="20"/>
                  </a:move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18" y="0"/>
                    <a:pt x="25" y="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8" y="16"/>
                    <a:pt x="11" y="20"/>
                    <a:pt x="7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78" name="iṣḻiďe"/>
            <p:cNvSpPr/>
            <p:nvPr/>
          </p:nvSpPr>
          <p:spPr bwMode="auto">
            <a:xfrm>
              <a:off x="6781215" y="1320065"/>
              <a:ext cx="55569" cy="31753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33" y="10"/>
                </a:cxn>
                <a:cxn ang="0">
                  <a:pos x="22" y="12"/>
                </a:cxn>
                <a:cxn ang="0">
                  <a:pos x="24" y="18"/>
                </a:cxn>
                <a:cxn ang="0">
                  <a:pos x="0" y="18"/>
                </a:cxn>
                <a:cxn ang="0">
                  <a:pos x="9" y="6"/>
                </a:cxn>
                <a:cxn ang="0">
                  <a:pos x="9" y="0"/>
                </a:cxn>
                <a:cxn ang="0">
                  <a:pos x="23" y="0"/>
                </a:cxn>
                <a:cxn ang="0">
                  <a:pos x="19" y="4"/>
                </a:cxn>
                <a:cxn ang="0">
                  <a:pos x="33" y="4"/>
                </a:cxn>
              </a:cxnLst>
              <a:rect l="0" t="0" r="r" b="b"/>
              <a:pathLst>
                <a:path w="33" h="20">
                  <a:moveTo>
                    <a:pt x="33" y="4"/>
                  </a:moveTo>
                  <a:cubicBezTo>
                    <a:pt x="33" y="8"/>
                    <a:pt x="33" y="8"/>
                    <a:pt x="33" y="10"/>
                  </a:cubicBezTo>
                  <a:cubicBezTo>
                    <a:pt x="30" y="14"/>
                    <a:pt x="26" y="12"/>
                    <a:pt x="22" y="12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2" y="19"/>
                    <a:pt x="0" y="20"/>
                    <a:pt x="0" y="18"/>
                  </a:cubicBezTo>
                  <a:cubicBezTo>
                    <a:pt x="0" y="11"/>
                    <a:pt x="3" y="8"/>
                    <a:pt x="9" y="6"/>
                  </a:cubicBezTo>
                  <a:cubicBezTo>
                    <a:pt x="8" y="2"/>
                    <a:pt x="9" y="1"/>
                    <a:pt x="9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0" y="4"/>
                    <a:pt x="19" y="4"/>
                  </a:cubicBezTo>
                  <a:cubicBezTo>
                    <a:pt x="22" y="4"/>
                    <a:pt x="29" y="4"/>
                    <a:pt x="33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79" name="ïŝļïdé"/>
            <p:cNvSpPr/>
            <p:nvPr/>
          </p:nvSpPr>
          <p:spPr bwMode="auto">
            <a:xfrm>
              <a:off x="6707785" y="1347849"/>
              <a:ext cx="55569" cy="19846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1" y="7"/>
                </a:cxn>
                <a:cxn ang="0">
                  <a:pos x="4" y="12"/>
                </a:cxn>
                <a:cxn ang="0">
                  <a:pos x="0" y="9"/>
                </a:cxn>
                <a:cxn ang="0">
                  <a:pos x="22" y="0"/>
                </a:cxn>
                <a:cxn ang="0">
                  <a:pos x="34" y="5"/>
                </a:cxn>
                <a:cxn ang="0">
                  <a:pos x="20" y="12"/>
                </a:cxn>
              </a:cxnLst>
              <a:rect l="0" t="0" r="r" b="b"/>
              <a:pathLst>
                <a:path w="34" h="12">
                  <a:moveTo>
                    <a:pt x="20" y="12"/>
                  </a:moveTo>
                  <a:cubicBezTo>
                    <a:pt x="17" y="12"/>
                    <a:pt x="14" y="7"/>
                    <a:pt x="11" y="7"/>
                  </a:cubicBezTo>
                  <a:cubicBezTo>
                    <a:pt x="10" y="12"/>
                    <a:pt x="8" y="12"/>
                    <a:pt x="4" y="12"/>
                  </a:cubicBezTo>
                  <a:cubicBezTo>
                    <a:pt x="2" y="12"/>
                    <a:pt x="0" y="10"/>
                    <a:pt x="0" y="9"/>
                  </a:cubicBezTo>
                  <a:cubicBezTo>
                    <a:pt x="0" y="2"/>
                    <a:pt x="17" y="0"/>
                    <a:pt x="22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25" y="5"/>
                    <a:pt x="26" y="12"/>
                    <a:pt x="20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80" name="îṡļíďe"/>
            <p:cNvSpPr/>
            <p:nvPr/>
          </p:nvSpPr>
          <p:spPr bwMode="auto">
            <a:xfrm>
              <a:off x="6674047" y="1280373"/>
              <a:ext cx="89308" cy="61523"/>
            </a:xfrm>
            <a:custGeom>
              <a:avLst/>
              <a:gdLst/>
              <a:ahLst/>
              <a:cxnLst>
                <a:cxn ang="0">
                  <a:pos x="40" y="31"/>
                </a:cxn>
                <a:cxn ang="0">
                  <a:pos x="22" y="36"/>
                </a:cxn>
                <a:cxn ang="0">
                  <a:pos x="0" y="28"/>
                </a:cxn>
                <a:cxn ang="0">
                  <a:pos x="6" y="23"/>
                </a:cxn>
                <a:cxn ang="0">
                  <a:pos x="24" y="23"/>
                </a:cxn>
                <a:cxn ang="0">
                  <a:pos x="17" y="22"/>
                </a:cxn>
                <a:cxn ang="0">
                  <a:pos x="17" y="16"/>
                </a:cxn>
                <a:cxn ang="0">
                  <a:pos x="43" y="8"/>
                </a:cxn>
                <a:cxn ang="0">
                  <a:pos x="51" y="0"/>
                </a:cxn>
                <a:cxn ang="0">
                  <a:pos x="52" y="5"/>
                </a:cxn>
                <a:cxn ang="0">
                  <a:pos x="48" y="11"/>
                </a:cxn>
                <a:cxn ang="0">
                  <a:pos x="28" y="23"/>
                </a:cxn>
                <a:cxn ang="0">
                  <a:pos x="53" y="29"/>
                </a:cxn>
                <a:cxn ang="0">
                  <a:pos x="40" y="31"/>
                </a:cxn>
              </a:cxnLst>
              <a:rect l="0" t="0" r="r" b="b"/>
              <a:pathLst>
                <a:path w="53" h="36">
                  <a:moveTo>
                    <a:pt x="40" y="31"/>
                  </a:moveTo>
                  <a:cubicBezTo>
                    <a:pt x="34" y="31"/>
                    <a:pt x="27" y="36"/>
                    <a:pt x="22" y="36"/>
                  </a:cubicBezTo>
                  <a:cubicBezTo>
                    <a:pt x="19" y="36"/>
                    <a:pt x="1" y="28"/>
                    <a:pt x="0" y="28"/>
                  </a:cubicBezTo>
                  <a:cubicBezTo>
                    <a:pt x="3" y="26"/>
                    <a:pt x="4" y="25"/>
                    <a:pt x="6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21"/>
                    <a:pt x="21" y="20"/>
                    <a:pt x="17" y="2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30" y="16"/>
                    <a:pt x="30" y="8"/>
                    <a:pt x="43" y="8"/>
                  </a:cubicBezTo>
                  <a:cubicBezTo>
                    <a:pt x="44" y="4"/>
                    <a:pt x="47" y="0"/>
                    <a:pt x="51" y="0"/>
                  </a:cubicBezTo>
                  <a:cubicBezTo>
                    <a:pt x="52" y="0"/>
                    <a:pt x="52" y="4"/>
                    <a:pt x="52" y="5"/>
                  </a:cubicBezTo>
                  <a:cubicBezTo>
                    <a:pt x="50" y="7"/>
                    <a:pt x="48" y="9"/>
                    <a:pt x="48" y="11"/>
                  </a:cubicBezTo>
                  <a:cubicBezTo>
                    <a:pt x="41" y="16"/>
                    <a:pt x="32" y="18"/>
                    <a:pt x="28" y="23"/>
                  </a:cubicBezTo>
                  <a:cubicBezTo>
                    <a:pt x="40" y="24"/>
                    <a:pt x="43" y="25"/>
                    <a:pt x="53" y="29"/>
                  </a:cubicBezTo>
                  <a:cubicBezTo>
                    <a:pt x="49" y="32"/>
                    <a:pt x="45" y="31"/>
                    <a:pt x="40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81" name="ïŝḻîḑe"/>
            <p:cNvSpPr/>
            <p:nvPr/>
          </p:nvSpPr>
          <p:spPr bwMode="auto">
            <a:xfrm>
              <a:off x="8408591" y="1538371"/>
              <a:ext cx="160754" cy="61523"/>
            </a:xfrm>
            <a:custGeom>
              <a:avLst/>
              <a:gdLst/>
              <a:ahLst/>
              <a:cxnLst>
                <a:cxn ang="0">
                  <a:pos x="77" y="29"/>
                </a:cxn>
                <a:cxn ang="0">
                  <a:pos x="66" y="34"/>
                </a:cxn>
                <a:cxn ang="0">
                  <a:pos x="58" y="29"/>
                </a:cxn>
                <a:cxn ang="0">
                  <a:pos x="50" y="32"/>
                </a:cxn>
                <a:cxn ang="0">
                  <a:pos x="40" y="36"/>
                </a:cxn>
                <a:cxn ang="0">
                  <a:pos x="32" y="31"/>
                </a:cxn>
                <a:cxn ang="0">
                  <a:pos x="22" y="38"/>
                </a:cxn>
                <a:cxn ang="0">
                  <a:pos x="0" y="18"/>
                </a:cxn>
                <a:cxn ang="0">
                  <a:pos x="20" y="0"/>
                </a:cxn>
                <a:cxn ang="0">
                  <a:pos x="47" y="15"/>
                </a:cxn>
                <a:cxn ang="0">
                  <a:pos x="54" y="3"/>
                </a:cxn>
                <a:cxn ang="0">
                  <a:pos x="97" y="15"/>
                </a:cxn>
                <a:cxn ang="0">
                  <a:pos x="89" y="29"/>
                </a:cxn>
                <a:cxn ang="0">
                  <a:pos x="77" y="29"/>
                </a:cxn>
              </a:cxnLst>
              <a:rect l="0" t="0" r="r" b="b"/>
              <a:pathLst>
                <a:path w="97" h="38">
                  <a:moveTo>
                    <a:pt x="77" y="29"/>
                  </a:moveTo>
                  <a:cubicBezTo>
                    <a:pt x="74" y="29"/>
                    <a:pt x="72" y="34"/>
                    <a:pt x="66" y="34"/>
                  </a:cubicBezTo>
                  <a:cubicBezTo>
                    <a:pt x="63" y="34"/>
                    <a:pt x="62" y="29"/>
                    <a:pt x="58" y="29"/>
                  </a:cubicBezTo>
                  <a:cubicBezTo>
                    <a:pt x="55" y="29"/>
                    <a:pt x="53" y="32"/>
                    <a:pt x="50" y="32"/>
                  </a:cubicBezTo>
                  <a:cubicBezTo>
                    <a:pt x="47" y="32"/>
                    <a:pt x="44" y="36"/>
                    <a:pt x="40" y="36"/>
                  </a:cubicBezTo>
                  <a:cubicBezTo>
                    <a:pt x="36" y="36"/>
                    <a:pt x="34" y="34"/>
                    <a:pt x="32" y="31"/>
                  </a:cubicBezTo>
                  <a:cubicBezTo>
                    <a:pt x="29" y="34"/>
                    <a:pt x="27" y="38"/>
                    <a:pt x="22" y="38"/>
                  </a:cubicBezTo>
                  <a:cubicBezTo>
                    <a:pt x="11" y="38"/>
                    <a:pt x="0" y="29"/>
                    <a:pt x="0" y="18"/>
                  </a:cubicBezTo>
                  <a:cubicBezTo>
                    <a:pt x="0" y="8"/>
                    <a:pt x="11" y="0"/>
                    <a:pt x="20" y="0"/>
                  </a:cubicBezTo>
                  <a:cubicBezTo>
                    <a:pt x="34" y="0"/>
                    <a:pt x="35" y="15"/>
                    <a:pt x="47" y="15"/>
                  </a:cubicBezTo>
                  <a:cubicBezTo>
                    <a:pt x="47" y="8"/>
                    <a:pt x="49" y="3"/>
                    <a:pt x="54" y="3"/>
                  </a:cubicBezTo>
                  <a:cubicBezTo>
                    <a:pt x="62" y="3"/>
                    <a:pt x="88" y="12"/>
                    <a:pt x="97" y="15"/>
                  </a:cubicBezTo>
                  <a:cubicBezTo>
                    <a:pt x="95" y="21"/>
                    <a:pt x="89" y="26"/>
                    <a:pt x="89" y="29"/>
                  </a:cubicBezTo>
                  <a:lnTo>
                    <a:pt x="77" y="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82" name="îsľïďé"/>
            <p:cNvSpPr/>
            <p:nvPr/>
          </p:nvSpPr>
          <p:spPr bwMode="auto">
            <a:xfrm>
              <a:off x="6219572" y="2798595"/>
              <a:ext cx="43662" cy="21831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26" y="0"/>
                </a:cxn>
                <a:cxn ang="0">
                  <a:pos x="20" y="4"/>
                </a:cxn>
                <a:cxn ang="0">
                  <a:pos x="19" y="8"/>
                </a:cxn>
                <a:cxn ang="0">
                  <a:pos x="5" y="13"/>
                </a:cxn>
              </a:cxnLst>
              <a:rect l="0" t="0" r="r" b="b"/>
              <a:pathLst>
                <a:path w="26" h="13">
                  <a:moveTo>
                    <a:pt x="5" y="13"/>
                  </a:moveTo>
                  <a:cubicBezTo>
                    <a:pt x="4" y="13"/>
                    <a:pt x="2" y="12"/>
                    <a:pt x="2" y="11"/>
                  </a:cubicBezTo>
                  <a:cubicBezTo>
                    <a:pt x="1" y="11"/>
                    <a:pt x="0" y="9"/>
                    <a:pt x="0" y="9"/>
                  </a:cubicBezTo>
                  <a:cubicBezTo>
                    <a:pt x="7" y="6"/>
                    <a:pt x="18" y="1"/>
                    <a:pt x="26" y="0"/>
                  </a:cubicBezTo>
                  <a:cubicBezTo>
                    <a:pt x="25" y="4"/>
                    <a:pt x="22" y="2"/>
                    <a:pt x="20" y="4"/>
                  </a:cubicBezTo>
                  <a:cubicBezTo>
                    <a:pt x="18" y="4"/>
                    <a:pt x="19" y="7"/>
                    <a:pt x="19" y="8"/>
                  </a:cubicBezTo>
                  <a:cubicBezTo>
                    <a:pt x="18" y="11"/>
                    <a:pt x="9" y="13"/>
                    <a:pt x="5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83" name="íSḷîďe"/>
            <p:cNvSpPr/>
            <p:nvPr/>
          </p:nvSpPr>
          <p:spPr bwMode="auto">
            <a:xfrm>
              <a:off x="6543063" y="1812247"/>
              <a:ext cx="43662" cy="31753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1" y="0"/>
                </a:cxn>
                <a:cxn ang="0">
                  <a:pos x="26" y="6"/>
                </a:cxn>
                <a:cxn ang="0">
                  <a:pos x="26" y="12"/>
                </a:cxn>
                <a:cxn ang="0">
                  <a:pos x="8" y="19"/>
                </a:cxn>
                <a:cxn ang="0">
                  <a:pos x="0" y="14"/>
                </a:cxn>
                <a:cxn ang="0">
                  <a:pos x="5" y="4"/>
                </a:cxn>
              </a:cxnLst>
              <a:rect l="0" t="0" r="r" b="b"/>
              <a:pathLst>
                <a:path w="26" h="19">
                  <a:moveTo>
                    <a:pt x="5" y="4"/>
                  </a:moveTo>
                  <a:cubicBezTo>
                    <a:pt x="8" y="4"/>
                    <a:pt x="8" y="0"/>
                    <a:pt x="11" y="0"/>
                  </a:cubicBezTo>
                  <a:cubicBezTo>
                    <a:pt x="17" y="0"/>
                    <a:pt x="20" y="5"/>
                    <a:pt x="26" y="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0" y="15"/>
                    <a:pt x="15" y="19"/>
                    <a:pt x="8" y="19"/>
                  </a:cubicBezTo>
                  <a:cubicBezTo>
                    <a:pt x="2" y="19"/>
                    <a:pt x="0" y="19"/>
                    <a:pt x="0" y="14"/>
                  </a:cubicBezTo>
                  <a:cubicBezTo>
                    <a:pt x="0" y="12"/>
                    <a:pt x="4" y="4"/>
                    <a:pt x="5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84" name="ïŝľiḑè"/>
            <p:cNvSpPr/>
            <p:nvPr/>
          </p:nvSpPr>
          <p:spPr bwMode="auto">
            <a:xfrm>
              <a:off x="6763354" y="1774539"/>
              <a:ext cx="33739" cy="31753"/>
            </a:xfrm>
            <a:custGeom>
              <a:avLst/>
              <a:gdLst/>
              <a:ahLst/>
              <a:cxnLst>
                <a:cxn ang="0">
                  <a:pos x="21" y="17"/>
                </a:cxn>
                <a:cxn ang="0">
                  <a:pos x="15" y="19"/>
                </a:cxn>
                <a:cxn ang="0">
                  <a:pos x="0" y="8"/>
                </a:cxn>
                <a:cxn ang="0">
                  <a:pos x="21" y="17"/>
                </a:cxn>
              </a:cxnLst>
              <a:rect l="0" t="0" r="r" b="b"/>
              <a:pathLst>
                <a:path w="21" h="20">
                  <a:moveTo>
                    <a:pt x="21" y="17"/>
                  </a:moveTo>
                  <a:cubicBezTo>
                    <a:pt x="21" y="20"/>
                    <a:pt x="15" y="19"/>
                    <a:pt x="15" y="19"/>
                  </a:cubicBezTo>
                  <a:cubicBezTo>
                    <a:pt x="10" y="19"/>
                    <a:pt x="0" y="14"/>
                    <a:pt x="0" y="8"/>
                  </a:cubicBezTo>
                  <a:cubicBezTo>
                    <a:pt x="0" y="0"/>
                    <a:pt x="21" y="8"/>
                    <a:pt x="21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85" name="iṥḻïḍé"/>
            <p:cNvSpPr/>
            <p:nvPr/>
          </p:nvSpPr>
          <p:spPr bwMode="auto">
            <a:xfrm>
              <a:off x="7001506" y="1655464"/>
              <a:ext cx="31753" cy="21831"/>
            </a:xfrm>
            <a:custGeom>
              <a:avLst/>
              <a:gdLst/>
              <a:ahLst/>
              <a:cxnLst>
                <a:cxn ang="0">
                  <a:pos x="2" y="13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2" y="13"/>
                </a:cxn>
              </a:cxnLst>
              <a:rect l="0" t="0" r="r" b="b"/>
              <a:pathLst>
                <a:path w="19" h="13">
                  <a:moveTo>
                    <a:pt x="2" y="13"/>
                  </a:moveTo>
                  <a:cubicBezTo>
                    <a:pt x="7" y="13"/>
                    <a:pt x="17" y="10"/>
                    <a:pt x="19" y="8"/>
                  </a:cubicBezTo>
                  <a:cubicBezTo>
                    <a:pt x="15" y="5"/>
                    <a:pt x="13" y="0"/>
                    <a:pt x="8" y="0"/>
                  </a:cubicBezTo>
                  <a:cubicBezTo>
                    <a:pt x="4" y="0"/>
                    <a:pt x="2" y="5"/>
                    <a:pt x="2" y="9"/>
                  </a:cubicBezTo>
                  <a:cubicBezTo>
                    <a:pt x="2" y="10"/>
                    <a:pt x="0" y="13"/>
                    <a:pt x="2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86" name="ïṣḻiḑé"/>
            <p:cNvSpPr/>
            <p:nvPr/>
          </p:nvSpPr>
          <p:spPr bwMode="auto">
            <a:xfrm>
              <a:off x="8474082" y="1633633"/>
              <a:ext cx="67476" cy="2778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1" y="0"/>
                </a:cxn>
                <a:cxn ang="0">
                  <a:pos x="41" y="17"/>
                </a:cxn>
                <a:cxn ang="0">
                  <a:pos x="28" y="17"/>
                </a:cxn>
                <a:cxn ang="0">
                  <a:pos x="2" y="11"/>
                </a:cxn>
                <a:cxn ang="0">
                  <a:pos x="0" y="13"/>
                </a:cxn>
              </a:cxnLst>
              <a:rect l="0" t="0" r="r" b="b"/>
              <a:pathLst>
                <a:path w="41" h="17">
                  <a:moveTo>
                    <a:pt x="0" y="13"/>
                  </a:moveTo>
                  <a:cubicBezTo>
                    <a:pt x="5" y="6"/>
                    <a:pt x="11" y="0"/>
                    <a:pt x="21" y="0"/>
                  </a:cubicBezTo>
                  <a:cubicBezTo>
                    <a:pt x="32" y="0"/>
                    <a:pt x="41" y="7"/>
                    <a:pt x="41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0" y="13"/>
                    <a:pt x="10" y="14"/>
                    <a:pt x="2" y="11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87" name="ïŝ1ïḍé"/>
            <p:cNvSpPr/>
            <p:nvPr/>
          </p:nvSpPr>
          <p:spPr bwMode="auto">
            <a:xfrm>
              <a:off x="8605066" y="1566156"/>
              <a:ext cx="93277" cy="337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9"/>
                </a:cxn>
                <a:cxn ang="0">
                  <a:pos x="56" y="13"/>
                </a:cxn>
                <a:cxn ang="0">
                  <a:pos x="37" y="20"/>
                </a:cxn>
                <a:cxn ang="0">
                  <a:pos x="4" y="3"/>
                </a:cxn>
                <a:cxn ang="0">
                  <a:pos x="0" y="0"/>
                </a:cxn>
              </a:cxnLst>
              <a:rect l="0" t="0" r="r" b="b"/>
              <a:pathLst>
                <a:path w="56" h="20">
                  <a:moveTo>
                    <a:pt x="0" y="0"/>
                  </a:moveTo>
                  <a:cubicBezTo>
                    <a:pt x="4" y="3"/>
                    <a:pt x="50" y="9"/>
                    <a:pt x="52" y="9"/>
                  </a:cubicBezTo>
                  <a:cubicBezTo>
                    <a:pt x="55" y="9"/>
                    <a:pt x="56" y="11"/>
                    <a:pt x="56" y="13"/>
                  </a:cubicBezTo>
                  <a:cubicBezTo>
                    <a:pt x="56" y="18"/>
                    <a:pt x="44" y="20"/>
                    <a:pt x="37" y="20"/>
                  </a:cubicBezTo>
                  <a:cubicBezTo>
                    <a:pt x="25" y="20"/>
                    <a:pt x="4" y="14"/>
                    <a:pt x="4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  <p:sp>
          <p:nvSpPr>
            <p:cNvPr id="188" name="ïsḷïḑe"/>
            <p:cNvSpPr/>
            <p:nvPr/>
          </p:nvSpPr>
          <p:spPr bwMode="auto">
            <a:xfrm>
              <a:off x="8472098" y="1611802"/>
              <a:ext cx="19846" cy="21831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5" y="13"/>
                </a:cxn>
                <a:cxn ang="0">
                  <a:pos x="0" y="7"/>
                </a:cxn>
                <a:cxn ang="0">
                  <a:pos x="12" y="7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2" y="11"/>
                    <a:pt x="8" y="13"/>
                    <a:pt x="5" y="13"/>
                  </a:cubicBezTo>
                  <a:cubicBezTo>
                    <a:pt x="0" y="13"/>
                    <a:pt x="0" y="11"/>
                    <a:pt x="0" y="7"/>
                  </a:cubicBezTo>
                  <a:cubicBezTo>
                    <a:pt x="0" y="0"/>
                    <a:pt x="12" y="1"/>
                    <a:pt x="12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89099" tIns="44549" rIns="89099" bIns="44549" anchor="ctr">
              <a:noAutofit/>
            </a:bodyPr>
            <a:lstStyle/>
            <a:p>
              <a:pPr algn="ctr"/>
              <a:endParaRPr sz="1755"/>
            </a:p>
          </p:txBody>
        </p:sp>
      </p:grpSp>
      <p:pic>
        <p:nvPicPr>
          <p:cNvPr id="7" name="图片 6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1224" y="519003"/>
            <a:ext cx="1796231" cy="285892"/>
          </a:xfrm>
          <a:prstGeom prst="rect">
            <a:avLst/>
          </a:prstGeom>
        </p:spPr>
      </p:pic>
      <p:sp>
        <p:nvSpPr>
          <p:cNvPr id="8" name="平行四边形 7"/>
          <p:cNvSpPr/>
          <p:nvPr userDrawn="1"/>
        </p:nvSpPr>
        <p:spPr>
          <a:xfrm>
            <a:off x="8578968" y="-1885"/>
            <a:ext cx="3576375" cy="854935"/>
          </a:xfrm>
          <a:prstGeom prst="parallelogram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pic>
        <p:nvPicPr>
          <p:cNvPr id="9" name="图片 8" descr="思迅log-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9726" y="283378"/>
            <a:ext cx="1791727" cy="28497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9239174" y="6133162"/>
            <a:ext cx="1962675" cy="30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65">
                <a:solidFill>
                  <a:srgbClr val="959AAD"/>
                </a:solidFill>
                <a:latin typeface="微软雅黑" panose="020B0503020204020204" charset="-122"/>
                <a:ea typeface="微软雅黑" panose="020B0503020204020204" charset="-122"/>
              </a:rPr>
              <a:t>www.sixun.com.cn</a:t>
            </a:r>
            <a:endParaRPr lang="en-US" altLang="zh-CN" sz="1365">
              <a:solidFill>
                <a:srgbClr val="959AA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630506" y="853277"/>
            <a:ext cx="10618987" cy="0"/>
          </a:xfrm>
          <a:prstGeom prst="line">
            <a:avLst/>
          </a:prstGeom>
          <a:ln>
            <a:gradFill>
              <a:gsLst>
                <a:gs pos="0">
                  <a:srgbClr val="FF8082"/>
                </a:gs>
                <a:gs pos="100000">
                  <a:srgbClr val="FF9B9B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594116" y="6180660"/>
            <a:ext cx="2772155" cy="470867"/>
          </a:xfrm>
        </p:spPr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59019" y="6180660"/>
            <a:ext cx="3761961" cy="470867"/>
          </a:xfrm>
        </p:spPr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14889" y="6180660"/>
            <a:ext cx="2770994" cy="470867"/>
          </a:xfr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9000" y="481722"/>
            <a:ext cx="13661999" cy="17488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pic>
        <p:nvPicPr>
          <p:cNvPr id="3074" name="图片 3" descr="C:\Users\xiongyt\Desktop\图片1.png图片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088" y="0"/>
            <a:ext cx="11847824" cy="678600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57" name="组合 19"/>
          <p:cNvGrpSpPr/>
          <p:nvPr userDrawn="1"/>
        </p:nvGrpSpPr>
        <p:grpSpPr>
          <a:xfrm>
            <a:off x="11181224" y="2912116"/>
            <a:ext cx="84150" cy="2270378"/>
            <a:chOff x="0" y="3387"/>
            <a:chExt cx="113" cy="2931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57" y="3387"/>
              <a:ext cx="0" cy="2830"/>
            </a:xfrm>
            <a:prstGeom prst="line">
              <a:avLst/>
            </a:prstGeom>
            <a:ln>
              <a:gradFill>
                <a:gsLst>
                  <a:gs pos="10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alpha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0" y="6205"/>
              <a:ext cx="113" cy="113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2340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7" name="直接连接符 16"/>
          <p:cNvCxnSpPr/>
          <p:nvPr userDrawn="1"/>
        </p:nvCxnSpPr>
        <p:spPr>
          <a:xfrm>
            <a:off x="610500" y="6290036"/>
            <a:ext cx="254100" cy="0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 userDrawn="1"/>
        </p:nvGrpSpPr>
        <p:grpSpPr>
          <a:xfrm>
            <a:off x="10491524" y="6062161"/>
            <a:ext cx="840675" cy="188500"/>
            <a:chOff x="12604" y="7248"/>
            <a:chExt cx="1019" cy="225"/>
          </a:xfrm>
        </p:grpSpPr>
        <p:sp>
          <p:nvSpPr>
            <p:cNvPr id="19" name=" 202"/>
            <p:cNvSpPr/>
            <p:nvPr/>
          </p:nvSpPr>
          <p:spPr>
            <a:xfrm rot="8100000">
              <a:off x="13397" y="7248"/>
              <a:ext cx="226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/>
            </a:solidFill>
            <a:ln w="19050">
              <a:solidFill>
                <a:srgbClr val="F8B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34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 202"/>
            <p:cNvSpPr/>
            <p:nvPr/>
          </p:nvSpPr>
          <p:spPr>
            <a:xfrm rot="8100000">
              <a:off x="13240" y="7248"/>
              <a:ext cx="226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/>
            </a:solidFill>
            <a:ln w="9525">
              <a:solidFill>
                <a:srgbClr val="F8B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34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 202"/>
            <p:cNvSpPr/>
            <p:nvPr/>
          </p:nvSpPr>
          <p:spPr>
            <a:xfrm rot="8100000">
              <a:off x="13081" y="7248"/>
              <a:ext cx="228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/>
            </a:solidFill>
            <a:ln w="0">
              <a:solidFill>
                <a:srgbClr val="F8B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34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 202"/>
            <p:cNvSpPr/>
            <p:nvPr/>
          </p:nvSpPr>
          <p:spPr>
            <a:xfrm rot="8100000">
              <a:off x="12922" y="7249"/>
              <a:ext cx="228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34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 202"/>
            <p:cNvSpPr/>
            <p:nvPr/>
          </p:nvSpPr>
          <p:spPr>
            <a:xfrm rot="8100000">
              <a:off x="12604" y="7249"/>
              <a:ext cx="228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>
                <a:alpha val="2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34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 202"/>
            <p:cNvSpPr/>
            <p:nvPr/>
          </p:nvSpPr>
          <p:spPr>
            <a:xfrm rot="8100000">
              <a:off x="12763" y="7249"/>
              <a:ext cx="228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>
                <a:alpha val="4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34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52773" y="2561319"/>
            <a:ext cx="10575075" cy="889800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615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52773" y="3529011"/>
            <a:ext cx="10575075" cy="941077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05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90525" indent="0" algn="ctr">
              <a:buNone/>
              <a:defRPr sz="1705"/>
            </a:lvl2pPr>
            <a:lvl3pPr marL="781050" indent="0" algn="ctr">
              <a:buNone/>
              <a:defRPr sz="1540"/>
            </a:lvl3pPr>
            <a:lvl4pPr marL="1172210" indent="0" algn="ctr">
              <a:buNone/>
              <a:defRPr sz="1370"/>
            </a:lvl4pPr>
            <a:lvl5pPr marL="1562735" indent="0" algn="ctr">
              <a:buNone/>
              <a:defRPr sz="1370"/>
            </a:lvl5pPr>
            <a:lvl6pPr marL="1953260" indent="0" algn="ctr">
              <a:buNone/>
              <a:defRPr sz="1370"/>
            </a:lvl6pPr>
            <a:lvl7pPr marL="2343785" indent="0" algn="ctr">
              <a:buNone/>
              <a:defRPr sz="1370"/>
            </a:lvl7pPr>
            <a:lvl8pPr marL="2734310" indent="0" algn="ctr">
              <a:buNone/>
              <a:defRPr sz="1370"/>
            </a:lvl8pPr>
            <a:lvl9pPr marL="3125470" indent="0" algn="ctr">
              <a:buNone/>
              <a:defRPr sz="137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57274" y="6283686"/>
            <a:ext cx="2631043" cy="31350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10879" y="6283686"/>
            <a:ext cx="3858864" cy="313501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390689" y="6283686"/>
            <a:ext cx="2631043" cy="31350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04875" rtl="0" eaLnBrk="1" latinLnBrk="0" hangingPunct="1">
        <a:lnSpc>
          <a:spcPct val="90000"/>
        </a:lnSpc>
        <a:spcBef>
          <a:spcPct val="0"/>
        </a:spcBef>
        <a:buNone/>
        <a:defRPr sz="4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060" indent="-226060" algn="l" defTabSz="904875" rtl="0" eaLnBrk="1" latinLnBrk="0" hangingPunct="1">
        <a:lnSpc>
          <a:spcPct val="90000"/>
        </a:lnSpc>
        <a:spcBef>
          <a:spcPts val="990"/>
        </a:spcBef>
        <a:buFont typeface="Arial" panose="020B0604020202020204" pitchFamily="34" charset="0"/>
        <a:buChar char="•"/>
        <a:defRPr sz="2770" kern="1200">
          <a:solidFill>
            <a:schemeClr val="tx1"/>
          </a:solidFill>
          <a:latin typeface="+mn-lt"/>
          <a:ea typeface="+mn-ea"/>
          <a:cs typeface="+mn-cs"/>
        </a:defRPr>
      </a:lvl1pPr>
      <a:lvl2pPr marL="678815" indent="-226060" algn="l" defTabSz="90487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5" kern="1200">
          <a:solidFill>
            <a:schemeClr val="tx1"/>
          </a:solidFill>
          <a:latin typeface="+mn-lt"/>
          <a:ea typeface="+mn-ea"/>
          <a:cs typeface="+mn-cs"/>
        </a:defRPr>
      </a:lvl2pPr>
      <a:lvl3pPr marL="1130935" indent="-226060" algn="l" defTabSz="90487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83690" indent="-226060" algn="l" defTabSz="90487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4pPr>
      <a:lvl5pPr marL="2035810" indent="-226060" algn="l" defTabSz="90487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5pPr>
      <a:lvl6pPr marL="2487930" indent="-226060" algn="l" defTabSz="90487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6pPr>
      <a:lvl7pPr marL="2940685" indent="-226060" algn="l" defTabSz="90487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7pPr>
      <a:lvl8pPr marL="3392805" indent="-226060" algn="l" defTabSz="90487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8pPr>
      <a:lvl9pPr marL="3845560" indent="-226060" algn="l" defTabSz="90487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4875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1pPr>
      <a:lvl2pPr marL="452120" algn="l" defTabSz="904875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2pPr>
      <a:lvl3pPr marL="904875" algn="l" defTabSz="904875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95" algn="l" defTabSz="904875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4pPr>
      <a:lvl5pPr marL="1809750" algn="l" defTabSz="904875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5pPr>
      <a:lvl6pPr marL="2261870" algn="l" defTabSz="904875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6pPr>
      <a:lvl7pPr marL="2714625" algn="l" defTabSz="904875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7pPr>
      <a:lvl8pPr marL="3166745" algn="l" defTabSz="904875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8pPr>
      <a:lvl9pPr marL="3619500" algn="l" defTabSz="904875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8.jpeg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3" Type="http://schemas.openxmlformats.org/officeDocument/2006/relationships/slideLayout" Target="../slideLayouts/slideLayout2.xml"/><Relationship Id="rId42" Type="http://schemas.openxmlformats.org/officeDocument/2006/relationships/tags" Target="../tags/tag74.xml"/><Relationship Id="rId41" Type="http://schemas.openxmlformats.org/officeDocument/2006/relationships/tags" Target="../tags/tag73.xml"/><Relationship Id="rId40" Type="http://schemas.openxmlformats.org/officeDocument/2006/relationships/tags" Target="../tags/tag72.xml"/><Relationship Id="rId4" Type="http://schemas.openxmlformats.org/officeDocument/2006/relationships/tags" Target="../tags/tag36.xml"/><Relationship Id="rId39" Type="http://schemas.openxmlformats.org/officeDocument/2006/relationships/tags" Target="../tags/tag71.xml"/><Relationship Id="rId38" Type="http://schemas.openxmlformats.org/officeDocument/2006/relationships/tags" Target="../tags/tag70.xml"/><Relationship Id="rId37" Type="http://schemas.openxmlformats.org/officeDocument/2006/relationships/tags" Target="../tags/tag69.xml"/><Relationship Id="rId36" Type="http://schemas.openxmlformats.org/officeDocument/2006/relationships/tags" Target="../tags/tag68.xml"/><Relationship Id="rId35" Type="http://schemas.openxmlformats.org/officeDocument/2006/relationships/tags" Target="../tags/tag67.xml"/><Relationship Id="rId34" Type="http://schemas.openxmlformats.org/officeDocument/2006/relationships/tags" Target="../tags/tag66.xml"/><Relationship Id="rId33" Type="http://schemas.openxmlformats.org/officeDocument/2006/relationships/tags" Target="../tags/tag65.xml"/><Relationship Id="rId32" Type="http://schemas.openxmlformats.org/officeDocument/2006/relationships/tags" Target="../tags/tag64.xml"/><Relationship Id="rId31" Type="http://schemas.openxmlformats.org/officeDocument/2006/relationships/tags" Target="../tags/tag63.xml"/><Relationship Id="rId30" Type="http://schemas.openxmlformats.org/officeDocument/2006/relationships/tags" Target="../tags/tag62.xml"/><Relationship Id="rId3" Type="http://schemas.openxmlformats.org/officeDocument/2006/relationships/tags" Target="../tags/tag35.xml"/><Relationship Id="rId29" Type="http://schemas.openxmlformats.org/officeDocument/2006/relationships/tags" Target="../tags/tag61.xml"/><Relationship Id="rId28" Type="http://schemas.openxmlformats.org/officeDocument/2006/relationships/tags" Target="../tags/tag60.xml"/><Relationship Id="rId27" Type="http://schemas.openxmlformats.org/officeDocument/2006/relationships/tags" Target="../tags/tag59.xml"/><Relationship Id="rId26" Type="http://schemas.openxmlformats.org/officeDocument/2006/relationships/tags" Target="../tags/tag58.xml"/><Relationship Id="rId25" Type="http://schemas.openxmlformats.org/officeDocument/2006/relationships/tags" Target="../tags/tag57.xml"/><Relationship Id="rId24" Type="http://schemas.openxmlformats.org/officeDocument/2006/relationships/tags" Target="../tags/tag56.xml"/><Relationship Id="rId23" Type="http://schemas.openxmlformats.org/officeDocument/2006/relationships/tags" Target="../tags/tag55.xml"/><Relationship Id="rId22" Type="http://schemas.openxmlformats.org/officeDocument/2006/relationships/tags" Target="../tags/tag54.xml"/><Relationship Id="rId21" Type="http://schemas.openxmlformats.org/officeDocument/2006/relationships/tags" Target="../tags/tag53.xml"/><Relationship Id="rId20" Type="http://schemas.openxmlformats.org/officeDocument/2006/relationships/tags" Target="../tags/tag52.xml"/><Relationship Id="rId2" Type="http://schemas.openxmlformats.org/officeDocument/2006/relationships/tags" Target="../tags/tag34.xml"/><Relationship Id="rId19" Type="http://schemas.openxmlformats.org/officeDocument/2006/relationships/tags" Target="../tags/tag51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png"/><Relationship Id="rId8" Type="http://schemas.openxmlformats.org/officeDocument/2006/relationships/image" Target="../media/image103.png"/><Relationship Id="rId7" Type="http://schemas.openxmlformats.org/officeDocument/2006/relationships/image" Target="../media/image102.jpeg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3" Type="http://schemas.openxmlformats.org/officeDocument/2006/relationships/image" Target="../media/image98.jpeg"/><Relationship Id="rId26" Type="http://schemas.openxmlformats.org/officeDocument/2006/relationships/slideLayout" Target="../slideLayouts/slideLayout5.xml"/><Relationship Id="rId25" Type="http://schemas.openxmlformats.org/officeDocument/2006/relationships/image" Target="../media/image120.png"/><Relationship Id="rId24" Type="http://schemas.openxmlformats.org/officeDocument/2006/relationships/image" Target="../media/image119.png"/><Relationship Id="rId23" Type="http://schemas.openxmlformats.org/officeDocument/2006/relationships/image" Target="../media/image118.png"/><Relationship Id="rId22" Type="http://schemas.openxmlformats.org/officeDocument/2006/relationships/image" Target="../media/image117.png"/><Relationship Id="rId21" Type="http://schemas.openxmlformats.org/officeDocument/2006/relationships/image" Target="../media/image116.png"/><Relationship Id="rId20" Type="http://schemas.openxmlformats.org/officeDocument/2006/relationships/image" Target="../media/image115.png"/><Relationship Id="rId2" Type="http://schemas.openxmlformats.org/officeDocument/2006/relationships/image" Target="../media/image97.jpeg"/><Relationship Id="rId19" Type="http://schemas.openxmlformats.org/officeDocument/2006/relationships/image" Target="../media/image114.png"/><Relationship Id="rId18" Type="http://schemas.openxmlformats.org/officeDocument/2006/relationships/image" Target="../media/image113.png"/><Relationship Id="rId17" Type="http://schemas.openxmlformats.org/officeDocument/2006/relationships/image" Target="../media/image112.png"/><Relationship Id="rId16" Type="http://schemas.openxmlformats.org/officeDocument/2006/relationships/image" Target="../media/image111.png"/><Relationship Id="rId15" Type="http://schemas.openxmlformats.org/officeDocument/2006/relationships/image" Target="../media/image110.png"/><Relationship Id="rId14" Type="http://schemas.openxmlformats.org/officeDocument/2006/relationships/image" Target="../media/image109.png"/><Relationship Id="rId13" Type="http://schemas.openxmlformats.org/officeDocument/2006/relationships/image" Target="../media/image108.png"/><Relationship Id="rId12" Type="http://schemas.openxmlformats.org/officeDocument/2006/relationships/image" Target="../media/image107.jpeg"/><Relationship Id="rId11" Type="http://schemas.openxmlformats.org/officeDocument/2006/relationships/image" Target="../media/image106.png"/><Relationship Id="rId10" Type="http://schemas.openxmlformats.org/officeDocument/2006/relationships/image" Target="../media/image105.png"/><Relationship Id="rId1" Type="http://schemas.openxmlformats.org/officeDocument/2006/relationships/image" Target="../media/image9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0" y="51751"/>
            <a:ext cx="11904749" cy="668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099" tIns="44549" rIns="89099" bIns="44549" numCol="1" anchor="t" anchorCtr="0" compatLnSpc="1"/>
          <a:lstStyle/>
          <a:p>
            <a:endParaRPr lang="zh-CN" altLang="en-US" sz="1755"/>
          </a:p>
        </p:txBody>
      </p:sp>
      <p:sp>
        <p:nvSpPr>
          <p:cNvPr id="9802" name="标题 1"/>
          <p:cNvSpPr>
            <a:spLocks noGrp="1"/>
          </p:cNvSpPr>
          <p:nvPr/>
        </p:nvSpPr>
        <p:spPr>
          <a:xfrm flipH="1">
            <a:off x="5331359" y="1711264"/>
            <a:ext cx="5723521" cy="1279618"/>
          </a:xfrm>
          <a:prstGeom prst="rect">
            <a:avLst/>
          </a:prstGeom>
          <a:effectLst>
            <a:outerShdw blurRad="50800" dist="50800" dir="5400000" algn="ctr" rotWithShape="0">
              <a:srgbClr val="F2648A">
                <a:alpha val="30000"/>
              </a:srgbClr>
            </a:outerShdw>
          </a:effectLst>
        </p:spPr>
        <p:txBody>
          <a:bodyPr vert="horz" lIns="89099" tIns="44549" rIns="89099" bIns="44549" rtlCol="0" anchor="ctr" anchorCtr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pPr algn="r"/>
            <a:r>
              <a:rPr lang="zh-CN" altLang="en-US" sz="3900" b="1">
                <a:solidFill>
                  <a:srgbClr val="F2648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爱</a:t>
            </a:r>
            <a:r>
              <a:rPr lang="zh-CN" altLang="en-US" sz="3900" b="1" smtClean="0">
                <a:solidFill>
                  <a:srgbClr val="F2648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贝母婴解决方案</a:t>
            </a:r>
            <a:endParaRPr lang="zh-CN" sz="3900" b="1" dirty="0">
              <a:solidFill>
                <a:srgbClr val="F2648A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606785" y="5930013"/>
            <a:ext cx="5448095" cy="288689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algn="r"/>
            <a:r>
              <a:rPr lang="en-US" altLang="zh-CN" sz="1365" dirty="0">
                <a:solidFill>
                  <a:srgbClr val="424656"/>
                </a:solidFill>
                <a:latin typeface="思源宋体 CN Light" panose="02020300000000000000" charset="-122"/>
                <a:ea typeface="思源宋体 CN Light" panose="02020300000000000000" charset="-122"/>
              </a:rPr>
              <a:t>www.sixun .com.cn</a:t>
            </a:r>
            <a:endParaRPr lang="en-US" altLang="zh-CN" sz="1365" dirty="0">
              <a:solidFill>
                <a:srgbClr val="424656"/>
              </a:solidFill>
              <a:latin typeface="思源宋体 CN Light" panose="02020300000000000000" charset="-122"/>
              <a:ea typeface="思源宋体 CN Light" panose="020203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68130" y="284854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mtClean="0"/>
              <a:t>思迅母婴曾泽龙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6544945" y="2844800"/>
            <a:ext cx="4356735" cy="589915"/>
          </a:xfrm>
        </p:spPr>
        <p:txBody>
          <a:bodyPr anchor="ctr" anchorCtr="0"/>
          <a:lstStyle/>
          <a:p>
            <a:pPr algn="l"/>
            <a:r>
              <a:rPr lang="zh-CN" altLang="en-US" sz="2725" smtClean="0">
                <a:latin typeface="+mn-ea"/>
                <a:ea typeface="+mn-ea"/>
                <a:sym typeface="+mn-lt"/>
              </a:rPr>
              <a:t>解决方案</a:t>
            </a:r>
            <a:endParaRPr lang="zh-CN" altLang="en-US" sz="273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标题 4"/>
          <p:cNvSpPr>
            <a:spLocks noGrp="1"/>
          </p:cNvSpPr>
          <p:nvPr/>
        </p:nvSpPr>
        <p:spPr>
          <a:xfrm>
            <a:off x="5112112" y="2844788"/>
            <a:ext cx="1686712" cy="589669"/>
          </a:xfr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7795" b="1" dirty="0">
                <a:latin typeface="+mn-ea"/>
                <a:ea typeface="+mn-ea"/>
              </a:rPr>
              <a:t>叁</a:t>
            </a:r>
            <a:endParaRPr lang="zh-CN" altLang="en-US" sz="7795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24718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客户系统构成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657741" y="2949194"/>
            <a:ext cx="1332254" cy="433941"/>
          </a:xfrm>
          <a:prstGeom prst="roundRect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人脸识别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0532" y="3348152"/>
            <a:ext cx="579772" cy="3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入店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050052" y="3546220"/>
            <a:ext cx="1332254" cy="433941"/>
          </a:xfrm>
          <a:prstGeom prst="roundRect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会员营销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657741" y="4077283"/>
            <a:ext cx="1332254" cy="433941"/>
          </a:xfrm>
          <a:prstGeom prst="roundRect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大屏营销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409097" y="3742243"/>
            <a:ext cx="1332254" cy="433941"/>
          </a:xfrm>
          <a:prstGeom prst="roundRect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刷脸支付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402358" y="3272464"/>
            <a:ext cx="1332254" cy="433941"/>
          </a:xfrm>
          <a:prstGeom prst="roundRect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微</a:t>
            </a:r>
            <a:r>
              <a:rPr lang="en-US" altLang="zh-CN" sz="1560">
                <a:latin typeface="微软雅黑" panose="020B0503020204020204" charset="-122"/>
                <a:ea typeface="微软雅黑" panose="020B0503020204020204" charset="-122"/>
              </a:rPr>
              <a:t>POS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65962" y="3403332"/>
            <a:ext cx="579772" cy="3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出店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799874" y="3546220"/>
            <a:ext cx="1332254" cy="433941"/>
          </a:xfrm>
          <a:prstGeom prst="roundRect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购物评价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050052" y="1736357"/>
            <a:ext cx="1332254" cy="433941"/>
          </a:xfrm>
          <a:prstGeom prst="roundRect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微商店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2438594" y="3169228"/>
            <a:ext cx="201947" cy="1187926"/>
          </a:xfrm>
          <a:prstGeom prst="leftBrace">
            <a:avLst/>
          </a:prstGeom>
          <a:ln w="25400"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340"/>
          </a:p>
        </p:txBody>
      </p:sp>
      <p:sp>
        <p:nvSpPr>
          <p:cNvPr id="14" name="右大括号 13"/>
          <p:cNvSpPr/>
          <p:nvPr/>
        </p:nvSpPr>
        <p:spPr>
          <a:xfrm>
            <a:off x="4026442" y="3169228"/>
            <a:ext cx="201947" cy="1187926"/>
          </a:xfrm>
          <a:prstGeom prst="rightBrace">
            <a:avLst/>
          </a:prstGeom>
          <a:ln w="25400"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340"/>
          </a:p>
        </p:txBody>
      </p:sp>
      <p:sp>
        <p:nvSpPr>
          <p:cNvPr id="15" name="左大括号 14"/>
          <p:cNvSpPr/>
          <p:nvPr/>
        </p:nvSpPr>
        <p:spPr>
          <a:xfrm>
            <a:off x="7149954" y="3073009"/>
            <a:ext cx="220824" cy="1368147"/>
          </a:xfrm>
          <a:prstGeom prst="leftBrace">
            <a:avLst/>
          </a:prstGeom>
          <a:ln w="25400"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340"/>
          </a:p>
        </p:txBody>
      </p:sp>
      <p:sp>
        <p:nvSpPr>
          <p:cNvPr id="16" name="右大括号 15"/>
          <p:cNvSpPr/>
          <p:nvPr/>
        </p:nvSpPr>
        <p:spPr>
          <a:xfrm>
            <a:off x="8727873" y="3077286"/>
            <a:ext cx="287206" cy="1368147"/>
          </a:xfrm>
          <a:prstGeom prst="rightBrace">
            <a:avLst/>
          </a:prstGeom>
          <a:ln w="25400"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340"/>
          </a:p>
        </p:txBody>
      </p:sp>
      <p:cxnSp>
        <p:nvCxnSpPr>
          <p:cNvPr id="17" name="肘形连接符 16"/>
          <p:cNvCxnSpPr/>
          <p:nvPr/>
        </p:nvCxnSpPr>
        <p:spPr>
          <a:xfrm flipV="1">
            <a:off x="1362816" y="1952952"/>
            <a:ext cx="3706495" cy="1163178"/>
          </a:xfrm>
          <a:prstGeom prst="bentConnector3">
            <a:avLst>
              <a:gd name="adj1" fmla="val -489"/>
            </a:avLst>
          </a:prstGeom>
          <a:ln w="34925">
            <a:solidFill>
              <a:srgbClr val="E87A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5716178" y="2227799"/>
            <a:ext cx="1" cy="1297964"/>
          </a:xfrm>
          <a:prstGeom prst="straightConnector1">
            <a:avLst/>
          </a:prstGeom>
          <a:ln w="25400">
            <a:solidFill>
              <a:srgbClr val="E87A9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5362127" y="2351987"/>
            <a:ext cx="289405" cy="1049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数据互通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0" name="肘形连接符 19"/>
          <p:cNvCxnSpPr>
            <a:stCxn id="11" idx="0"/>
            <a:endCxn id="12" idx="3"/>
          </p:cNvCxnSpPr>
          <p:nvPr/>
        </p:nvCxnSpPr>
        <p:spPr>
          <a:xfrm rot="16200000" flipV="1">
            <a:off x="7627891" y="698618"/>
            <a:ext cx="1592976" cy="4083496"/>
          </a:xfrm>
          <a:prstGeom prst="bentConnector2">
            <a:avLst/>
          </a:prstGeom>
          <a:ln w="34925">
            <a:solidFill>
              <a:srgbClr val="E87A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1250635" y="4977616"/>
            <a:ext cx="9377992" cy="366370"/>
          </a:xfrm>
          <a:prstGeom prst="rect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80">
                <a:latin typeface="微软雅黑" panose="020B0503020204020204" charset="-122"/>
                <a:ea typeface="微软雅黑" panose="020B0503020204020204" charset="-122"/>
              </a:rPr>
              <a:t>爱贝母婴</a:t>
            </a:r>
            <a:r>
              <a:rPr lang="en-US" altLang="zh-CN" sz="2080">
                <a:latin typeface="微软雅黑" panose="020B0503020204020204" charset="-122"/>
                <a:ea typeface="微软雅黑" panose="020B0503020204020204" charset="-122"/>
              </a:rPr>
              <a:t>ERP</a:t>
            </a:r>
            <a:r>
              <a:rPr lang="zh-CN" altLang="en-US" sz="2080">
                <a:latin typeface="微软雅黑" panose="020B0503020204020204" charset="-122"/>
                <a:ea typeface="微软雅黑" panose="020B0503020204020204" charset="-122"/>
              </a:rPr>
              <a:t>系统</a:t>
            </a:r>
            <a:r>
              <a:rPr lang="en-US" altLang="zh-CN" sz="2080"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2080">
                <a:latin typeface="微软雅黑" panose="020B0503020204020204" charset="-122"/>
                <a:ea typeface="微软雅黑" panose="020B0503020204020204" charset="-122"/>
              </a:rPr>
              <a:t>门店系统</a:t>
            </a:r>
            <a:r>
              <a:rPr lang="en-US" altLang="zh-CN" sz="2080"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2080">
                <a:latin typeface="微软雅黑" panose="020B0503020204020204" charset="-122"/>
                <a:ea typeface="微软雅黑" panose="020B0503020204020204" charset="-122"/>
              </a:rPr>
              <a:t>老板助手</a:t>
            </a:r>
            <a:endParaRPr lang="zh-CN" altLang="en-US" sz="208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4360395" y="3761360"/>
            <a:ext cx="689657" cy="0"/>
          </a:xfrm>
          <a:prstGeom prst="straightConnector1">
            <a:avLst/>
          </a:prstGeom>
          <a:ln w="25400">
            <a:solidFill>
              <a:srgbClr val="E87A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16款商务人士图标矢量素材-04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E87A9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8208" y="3197800"/>
            <a:ext cx="546941" cy="716056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</p:pic>
      <p:cxnSp>
        <p:nvCxnSpPr>
          <p:cNvPr id="24" name="直接箭头连接符 23"/>
          <p:cNvCxnSpPr/>
          <p:nvPr/>
        </p:nvCxnSpPr>
        <p:spPr>
          <a:xfrm>
            <a:off x="1625149" y="3761360"/>
            <a:ext cx="813445" cy="0"/>
          </a:xfrm>
          <a:prstGeom prst="straightConnector1">
            <a:avLst/>
          </a:prstGeom>
          <a:ln w="25400">
            <a:solidFill>
              <a:srgbClr val="E87A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6369430" y="3763191"/>
            <a:ext cx="689657" cy="0"/>
          </a:xfrm>
          <a:prstGeom prst="straightConnector1">
            <a:avLst/>
          </a:prstGeom>
          <a:ln w="25400">
            <a:solidFill>
              <a:srgbClr val="E87A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V="1">
            <a:off x="9168119" y="3751592"/>
            <a:ext cx="683046" cy="5490"/>
          </a:xfrm>
          <a:prstGeom prst="straightConnector1">
            <a:avLst/>
          </a:prstGeom>
          <a:ln w="25400">
            <a:solidFill>
              <a:srgbClr val="E87A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7390694" y="4220739"/>
            <a:ext cx="1332254" cy="433941"/>
          </a:xfrm>
          <a:prstGeom prst="roundRect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自助收银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5720870" y="3998100"/>
            <a:ext cx="2625" cy="1006139"/>
          </a:xfrm>
          <a:prstGeom prst="straightConnector1">
            <a:avLst/>
          </a:prstGeom>
          <a:ln w="25400">
            <a:solidFill>
              <a:srgbClr val="E87A9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362700" y="4202970"/>
            <a:ext cx="289405" cy="56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互通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466930" y="3411855"/>
            <a:ext cx="579773" cy="3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结算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417410" y="3427213"/>
            <a:ext cx="579773" cy="3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购物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7390694" y="2787190"/>
            <a:ext cx="1332254" cy="433941"/>
          </a:xfrm>
          <a:prstGeom prst="roundRect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扫码购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3" name="肘形连接符 32"/>
          <p:cNvCxnSpPr>
            <a:stCxn id="11" idx="3"/>
          </p:cNvCxnSpPr>
          <p:nvPr/>
        </p:nvCxnSpPr>
        <p:spPr>
          <a:xfrm flipH="1">
            <a:off x="266124" y="3763191"/>
            <a:ext cx="10866004" cy="2183887"/>
          </a:xfrm>
          <a:prstGeom prst="bentConnector3">
            <a:avLst>
              <a:gd name="adj1" fmla="val -2050"/>
            </a:avLst>
          </a:prstGeom>
          <a:ln w="28575"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33"/>
          <p:cNvCxnSpPr/>
          <p:nvPr/>
        </p:nvCxnSpPr>
        <p:spPr>
          <a:xfrm rot="5400000" flipH="1" flipV="1">
            <a:off x="-534614" y="4325142"/>
            <a:ext cx="2412201" cy="813442"/>
          </a:xfrm>
          <a:prstGeom prst="bentConnector2">
            <a:avLst/>
          </a:prstGeom>
          <a:ln w="34925">
            <a:solidFill>
              <a:srgbClr val="E87A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256374" y="4592816"/>
            <a:ext cx="629752" cy="359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55"/>
              <a:t>引流</a:t>
            </a:r>
            <a:endParaRPr lang="zh-CN" altLang="en-US" sz="175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-1" y="2642300"/>
            <a:ext cx="11879263" cy="1670521"/>
          </a:xfrm>
          <a:prstGeom prst="rect">
            <a:avLst/>
          </a:prstGeom>
          <a:solidFill>
            <a:srgbClr val="FF7F82"/>
          </a:solidFill>
          <a:ln>
            <a:solidFill>
              <a:srgbClr val="E8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zh-CN" sz="100">
              <a:sym typeface="Copperplate Gothic Bold" panose="020E07050202060204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9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>
                <a:solidFill>
                  <a:schemeClr val="bg1"/>
                </a:solidFill>
                <a:latin typeface="+mn-ea"/>
                <a:sym typeface="Copperplate Gothic Bold" panose="020E0705020206020404" charset="0"/>
              </a:rPr>
              <a:t>会员权益体系</a:t>
            </a:r>
            <a:endParaRPr lang="en-US" altLang="zh-CN" sz="3895" b="1" dirty="0">
              <a:solidFill>
                <a:schemeClr val="bg1"/>
              </a:solidFill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会员晋升机制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5474" y="2157745"/>
            <a:ext cx="3157154" cy="2728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+mn-ea"/>
              </a:rPr>
              <a:t>晋升规则：</a:t>
            </a:r>
            <a:endParaRPr lang="en-US" altLang="zh-CN" sz="1560">
              <a:latin typeface="+mn-ea"/>
            </a:endParaRPr>
          </a:p>
          <a:p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按消费额晋升</a:t>
            </a:r>
            <a:endParaRPr lang="en-US" altLang="zh-CN" sz="1560">
              <a:latin typeface="+mn-ea"/>
            </a:endParaRPr>
          </a:p>
          <a:p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按累计积分晋升</a:t>
            </a: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按剩余积分晋升</a:t>
            </a: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按累计充值额晋升</a:t>
            </a: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按单次充值额晋升</a:t>
            </a:r>
            <a:endParaRPr lang="zh-CN" altLang="en-US" sz="156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9760" y="1072515"/>
            <a:ext cx="5781040" cy="5028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会员等级权益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3377533" y="5497257"/>
            <a:ext cx="4386232" cy="4354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1"/>
            </p:custDataLst>
          </p:nvPr>
        </p:nvSpPr>
        <p:spPr>
          <a:xfrm flipH="1">
            <a:off x="8311450" y="3495813"/>
            <a:ext cx="2371819" cy="1015391"/>
          </a:xfrm>
          <a:custGeom>
            <a:avLst/>
            <a:gdLst>
              <a:gd name="connsiteX0" fmla="*/ 0 w 1713361"/>
              <a:gd name="connsiteY0" fmla="*/ 0 h 841045"/>
              <a:gd name="connsiteX1" fmla="*/ 1713361 w 1713361"/>
              <a:gd name="connsiteY1" fmla="*/ 0 h 841045"/>
              <a:gd name="connsiteX2" fmla="*/ 856681 w 1713361"/>
              <a:gd name="connsiteY2" fmla="*/ 841045 h 841045"/>
              <a:gd name="connsiteX3" fmla="*/ 0 w 1713361"/>
              <a:gd name="connsiteY3" fmla="*/ 0 h 841045"/>
              <a:gd name="connsiteX0-1" fmla="*/ 0 w 1713361"/>
              <a:gd name="connsiteY0-2" fmla="*/ 218474 h 1059519"/>
              <a:gd name="connsiteX1-3" fmla="*/ 847889 w 1713361"/>
              <a:gd name="connsiteY1-4" fmla="*/ 0 h 1059519"/>
              <a:gd name="connsiteX2-5" fmla="*/ 1713361 w 1713361"/>
              <a:gd name="connsiteY2-6" fmla="*/ 218474 h 1059519"/>
              <a:gd name="connsiteX3-7" fmla="*/ 856681 w 1713361"/>
              <a:gd name="connsiteY3-8" fmla="*/ 1059519 h 1059519"/>
              <a:gd name="connsiteX4" fmla="*/ 0 w 1713361"/>
              <a:gd name="connsiteY4" fmla="*/ 218474 h 1059519"/>
              <a:gd name="connsiteX0-9" fmla="*/ 847889 w 1713361"/>
              <a:gd name="connsiteY0-10" fmla="*/ 0 h 1059519"/>
              <a:gd name="connsiteX1-11" fmla="*/ 1713361 w 1713361"/>
              <a:gd name="connsiteY1-12" fmla="*/ 218474 h 1059519"/>
              <a:gd name="connsiteX2-13" fmla="*/ 856681 w 1713361"/>
              <a:gd name="connsiteY2-14" fmla="*/ 1059519 h 1059519"/>
              <a:gd name="connsiteX3-15" fmla="*/ 0 w 1713361"/>
              <a:gd name="connsiteY3-16" fmla="*/ 218474 h 1059519"/>
              <a:gd name="connsiteX4-17" fmla="*/ 939329 w 1713361"/>
              <a:gd name="connsiteY4-18" fmla="*/ 91440 h 1059519"/>
              <a:gd name="connsiteX0-19" fmla="*/ 847889 w 1713361"/>
              <a:gd name="connsiteY0-20" fmla="*/ 0 h 1059519"/>
              <a:gd name="connsiteX1-21" fmla="*/ 1713361 w 1713361"/>
              <a:gd name="connsiteY1-22" fmla="*/ 218474 h 1059519"/>
              <a:gd name="connsiteX2-23" fmla="*/ 856681 w 1713361"/>
              <a:gd name="connsiteY2-24" fmla="*/ 1059519 h 1059519"/>
              <a:gd name="connsiteX3-25" fmla="*/ 0 w 1713361"/>
              <a:gd name="connsiteY3-26" fmla="*/ 218474 h 1059519"/>
              <a:gd name="connsiteX0-27" fmla="*/ 1713361 w 1713361"/>
              <a:gd name="connsiteY0-28" fmla="*/ 0 h 841045"/>
              <a:gd name="connsiteX1-29" fmla="*/ 856681 w 1713361"/>
              <a:gd name="connsiteY1-30" fmla="*/ 841045 h 841045"/>
              <a:gd name="connsiteX2-31" fmla="*/ 0 w 1713361"/>
              <a:gd name="connsiteY2-32" fmla="*/ 0 h 841045"/>
            </a:gdLst>
            <a:ahLst/>
            <a:cxnLst>
              <a:cxn ang="0">
                <a:pos x="connsiteX0-27" y="connsiteY0-28"/>
              </a:cxn>
              <a:cxn ang="0">
                <a:pos x="connsiteX1-29" y="connsiteY1-30"/>
              </a:cxn>
              <a:cxn ang="0">
                <a:pos x="connsiteX2-31" y="connsiteY2-32"/>
              </a:cxn>
            </a:cxnLst>
            <a:rect l="l" t="t" r="r" b="b"/>
            <a:pathLst>
              <a:path w="1713361" h="841045">
                <a:moveTo>
                  <a:pt x="1713361" y="0"/>
                </a:moveTo>
                <a:cubicBezTo>
                  <a:pt x="1705255" y="465998"/>
                  <a:pt x="1324766" y="841045"/>
                  <a:pt x="856681" y="841045"/>
                </a:cubicBezTo>
                <a:cubicBezTo>
                  <a:pt x="388595" y="841045"/>
                  <a:pt x="8107" y="465998"/>
                  <a:pt x="0" y="0"/>
                </a:cubicBezTo>
              </a:path>
            </a:pathLst>
          </a:custGeom>
          <a:noFill/>
          <a:ln w="165100">
            <a:solidFill>
              <a:schemeClr val="accent6">
                <a:lumMod val="40000"/>
                <a:lumOff val="60000"/>
              </a:schemeClr>
            </a:solidFill>
            <a:tailEnd type="triangle" w="med" len="med"/>
          </a:ln>
        </p:spPr>
        <p:txBody>
          <a:bodyPr rot="0" spcFirstLastPara="0" vert="horz" wrap="square" lIns="66821" tIns="33410" rIns="66821" bIns="3341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560" b="1" kern="0">
                <a:solidFill>
                  <a:srgbClr val="E3D417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促销</a:t>
            </a:r>
            <a:endParaRPr lang="zh-CN" altLang="en-US" sz="1560" b="1" kern="0" dirty="0">
              <a:solidFill>
                <a:srgbClr val="E3D417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>
            <p:custDataLst>
              <p:tags r:id="rId2"/>
            </p:custDataLst>
          </p:nvPr>
        </p:nvSpPr>
        <p:spPr>
          <a:xfrm flipH="1">
            <a:off x="3567812" y="3495813"/>
            <a:ext cx="2371819" cy="1015391"/>
          </a:xfrm>
          <a:custGeom>
            <a:avLst/>
            <a:gdLst>
              <a:gd name="connsiteX0" fmla="*/ 0 w 1713361"/>
              <a:gd name="connsiteY0" fmla="*/ 0 h 841045"/>
              <a:gd name="connsiteX1" fmla="*/ 1713361 w 1713361"/>
              <a:gd name="connsiteY1" fmla="*/ 0 h 841045"/>
              <a:gd name="connsiteX2" fmla="*/ 856681 w 1713361"/>
              <a:gd name="connsiteY2" fmla="*/ 841045 h 841045"/>
              <a:gd name="connsiteX3" fmla="*/ 0 w 1713361"/>
              <a:gd name="connsiteY3" fmla="*/ 0 h 841045"/>
              <a:gd name="connsiteX0-1" fmla="*/ 0 w 1713361"/>
              <a:gd name="connsiteY0-2" fmla="*/ 218474 h 1059519"/>
              <a:gd name="connsiteX1-3" fmla="*/ 847889 w 1713361"/>
              <a:gd name="connsiteY1-4" fmla="*/ 0 h 1059519"/>
              <a:gd name="connsiteX2-5" fmla="*/ 1713361 w 1713361"/>
              <a:gd name="connsiteY2-6" fmla="*/ 218474 h 1059519"/>
              <a:gd name="connsiteX3-7" fmla="*/ 856681 w 1713361"/>
              <a:gd name="connsiteY3-8" fmla="*/ 1059519 h 1059519"/>
              <a:gd name="connsiteX4" fmla="*/ 0 w 1713361"/>
              <a:gd name="connsiteY4" fmla="*/ 218474 h 1059519"/>
              <a:gd name="connsiteX0-9" fmla="*/ 847889 w 1713361"/>
              <a:gd name="connsiteY0-10" fmla="*/ 0 h 1059519"/>
              <a:gd name="connsiteX1-11" fmla="*/ 1713361 w 1713361"/>
              <a:gd name="connsiteY1-12" fmla="*/ 218474 h 1059519"/>
              <a:gd name="connsiteX2-13" fmla="*/ 856681 w 1713361"/>
              <a:gd name="connsiteY2-14" fmla="*/ 1059519 h 1059519"/>
              <a:gd name="connsiteX3-15" fmla="*/ 0 w 1713361"/>
              <a:gd name="connsiteY3-16" fmla="*/ 218474 h 1059519"/>
              <a:gd name="connsiteX4-17" fmla="*/ 939329 w 1713361"/>
              <a:gd name="connsiteY4-18" fmla="*/ 91440 h 1059519"/>
              <a:gd name="connsiteX0-19" fmla="*/ 847889 w 1713361"/>
              <a:gd name="connsiteY0-20" fmla="*/ 0 h 1059519"/>
              <a:gd name="connsiteX1-21" fmla="*/ 1713361 w 1713361"/>
              <a:gd name="connsiteY1-22" fmla="*/ 218474 h 1059519"/>
              <a:gd name="connsiteX2-23" fmla="*/ 856681 w 1713361"/>
              <a:gd name="connsiteY2-24" fmla="*/ 1059519 h 1059519"/>
              <a:gd name="connsiteX3-25" fmla="*/ 0 w 1713361"/>
              <a:gd name="connsiteY3-26" fmla="*/ 218474 h 1059519"/>
              <a:gd name="connsiteX0-27" fmla="*/ 1713361 w 1713361"/>
              <a:gd name="connsiteY0-28" fmla="*/ 0 h 841045"/>
              <a:gd name="connsiteX1-29" fmla="*/ 856681 w 1713361"/>
              <a:gd name="connsiteY1-30" fmla="*/ 841045 h 841045"/>
              <a:gd name="connsiteX2-31" fmla="*/ 0 w 1713361"/>
              <a:gd name="connsiteY2-32" fmla="*/ 0 h 841045"/>
            </a:gdLst>
            <a:ahLst/>
            <a:cxnLst>
              <a:cxn ang="0">
                <a:pos x="connsiteX0-27" y="connsiteY0-28"/>
              </a:cxn>
              <a:cxn ang="0">
                <a:pos x="connsiteX1-29" y="connsiteY1-30"/>
              </a:cxn>
              <a:cxn ang="0">
                <a:pos x="connsiteX2-31" y="connsiteY2-32"/>
              </a:cxn>
            </a:cxnLst>
            <a:rect l="l" t="t" r="r" b="b"/>
            <a:pathLst>
              <a:path w="1713361" h="841045">
                <a:moveTo>
                  <a:pt x="1713361" y="0"/>
                </a:moveTo>
                <a:cubicBezTo>
                  <a:pt x="1705255" y="465998"/>
                  <a:pt x="1324766" y="841045"/>
                  <a:pt x="856681" y="841045"/>
                </a:cubicBezTo>
                <a:cubicBezTo>
                  <a:pt x="388595" y="841045"/>
                  <a:pt x="8107" y="465998"/>
                  <a:pt x="0" y="0"/>
                </a:cubicBezTo>
              </a:path>
            </a:pathLst>
          </a:custGeom>
          <a:noFill/>
          <a:ln w="165100">
            <a:solidFill>
              <a:schemeClr val="accent6">
                <a:lumMod val="40000"/>
                <a:lumOff val="60000"/>
              </a:schemeClr>
            </a:solidFill>
            <a:tailEnd type="triangle" w="med" len="med"/>
          </a:ln>
        </p:spPr>
        <p:txBody>
          <a:bodyPr rot="0" spcFirstLastPara="0" vert="horz" wrap="square" lIns="66821" tIns="33410" rIns="66821" bIns="3341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560" b="1" kern="0">
                <a:solidFill>
                  <a:srgbClr val="E7ABB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积分</a:t>
            </a:r>
            <a:endParaRPr lang="zh-CN" altLang="en-US" sz="1560" b="1" kern="0" dirty="0">
              <a:solidFill>
                <a:srgbClr val="E7ABB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椭圆 3"/>
          <p:cNvSpPr/>
          <p:nvPr>
            <p:custDataLst>
              <p:tags r:id="rId3"/>
            </p:custDataLst>
          </p:nvPr>
        </p:nvSpPr>
        <p:spPr>
          <a:xfrm>
            <a:off x="1195736" y="2480421"/>
            <a:ext cx="2371819" cy="1015391"/>
          </a:xfrm>
          <a:custGeom>
            <a:avLst/>
            <a:gdLst>
              <a:gd name="connsiteX0" fmla="*/ 1638525 w 3277050"/>
              <a:gd name="connsiteY0" fmla="*/ 0 h 1631707"/>
              <a:gd name="connsiteX1" fmla="*/ 3277050 w 3277050"/>
              <a:gd name="connsiteY1" fmla="*/ 1608620 h 1631707"/>
              <a:gd name="connsiteX2" fmla="*/ 1497848 w 3277050"/>
              <a:gd name="connsiteY2" fmla="*/ 1631323 h 1631707"/>
              <a:gd name="connsiteX3" fmla="*/ 0 w 3277050"/>
              <a:gd name="connsiteY3" fmla="*/ 1608620 h 1631707"/>
              <a:gd name="connsiteX4" fmla="*/ 1638525 w 3277050"/>
              <a:gd name="connsiteY4" fmla="*/ 0 h 1631707"/>
              <a:gd name="connsiteX0-1" fmla="*/ 1497848 w 3277050"/>
              <a:gd name="connsiteY0-2" fmla="*/ 1631323 h 1722763"/>
              <a:gd name="connsiteX1-3" fmla="*/ 0 w 3277050"/>
              <a:gd name="connsiteY1-4" fmla="*/ 1608620 h 1722763"/>
              <a:gd name="connsiteX2-5" fmla="*/ 1638525 w 3277050"/>
              <a:gd name="connsiteY2-6" fmla="*/ 0 h 1722763"/>
              <a:gd name="connsiteX3-7" fmla="*/ 3277050 w 3277050"/>
              <a:gd name="connsiteY3-8" fmla="*/ 1608620 h 1722763"/>
              <a:gd name="connsiteX4-9" fmla="*/ 1589288 w 3277050"/>
              <a:gd name="connsiteY4-10" fmla="*/ 1722763 h 1722763"/>
              <a:gd name="connsiteX0-11" fmla="*/ 1497848 w 3277050"/>
              <a:gd name="connsiteY0-12" fmla="*/ 1631323 h 1631707"/>
              <a:gd name="connsiteX1-13" fmla="*/ 0 w 3277050"/>
              <a:gd name="connsiteY1-14" fmla="*/ 1608620 h 1631707"/>
              <a:gd name="connsiteX2-15" fmla="*/ 1638525 w 3277050"/>
              <a:gd name="connsiteY2-16" fmla="*/ 0 h 1631707"/>
              <a:gd name="connsiteX3-17" fmla="*/ 3277050 w 3277050"/>
              <a:gd name="connsiteY3-18" fmla="*/ 1608620 h 1631707"/>
              <a:gd name="connsiteX0-19" fmla="*/ 0 w 3277050"/>
              <a:gd name="connsiteY0-20" fmla="*/ 1608620 h 1608620"/>
              <a:gd name="connsiteX1-21" fmla="*/ 1638525 w 3277050"/>
              <a:gd name="connsiteY1-22" fmla="*/ 0 h 1608620"/>
              <a:gd name="connsiteX2-23" fmla="*/ 3277050 w 3277050"/>
              <a:gd name="connsiteY2-24" fmla="*/ 1608620 h 1608620"/>
            </a:gdLst>
            <a:ahLst/>
            <a:cxnLst>
              <a:cxn ang="0">
                <a:pos x="connsiteX0-19" y="connsiteY0-20"/>
              </a:cxn>
              <a:cxn ang="0">
                <a:pos x="connsiteX1-21" y="connsiteY1-22"/>
              </a:cxn>
              <a:cxn ang="0">
                <a:pos x="connsiteX2-23" y="connsiteY2-24"/>
              </a:cxn>
            </a:cxnLst>
            <a:rect l="l" t="t" r="r" b="b"/>
            <a:pathLst>
              <a:path w="3277050" h="1608620">
                <a:moveTo>
                  <a:pt x="0" y="1608620"/>
                </a:moveTo>
                <a:cubicBezTo>
                  <a:pt x="15506" y="717331"/>
                  <a:pt x="743244" y="0"/>
                  <a:pt x="1638525" y="0"/>
                </a:cubicBezTo>
                <a:cubicBezTo>
                  <a:pt x="2533806" y="0"/>
                  <a:pt x="3261545" y="717331"/>
                  <a:pt x="3277050" y="1608620"/>
                </a:cubicBezTo>
              </a:path>
            </a:pathLst>
          </a:custGeom>
          <a:noFill/>
          <a:ln w="165100">
            <a:solidFill>
              <a:srgbClr val="FF7F82"/>
            </a:solidFill>
            <a:tailEnd type="triangle" w="med" len="med"/>
          </a:ln>
        </p:spPr>
        <p:txBody>
          <a:bodyPr rot="0" spcFirstLastPara="0" vert="horz" wrap="square" lIns="66821" tIns="33410" rIns="66821" bIns="3341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3F4143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560" b="1" kern="0">
                <a:solidFill>
                  <a:srgbClr val="B2BD2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会员价</a:t>
            </a:r>
            <a:endParaRPr lang="zh-CN" altLang="en-US" sz="1560" b="1" kern="0" dirty="0">
              <a:solidFill>
                <a:srgbClr val="B2BD2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椭圆 3"/>
          <p:cNvSpPr/>
          <p:nvPr>
            <p:custDataLst>
              <p:tags r:id="rId4"/>
            </p:custDataLst>
          </p:nvPr>
        </p:nvSpPr>
        <p:spPr>
          <a:xfrm>
            <a:off x="5939631" y="2480421"/>
            <a:ext cx="2371819" cy="1015391"/>
          </a:xfrm>
          <a:custGeom>
            <a:avLst/>
            <a:gdLst>
              <a:gd name="connsiteX0" fmla="*/ 1638525 w 3277050"/>
              <a:gd name="connsiteY0" fmla="*/ 0 h 1631707"/>
              <a:gd name="connsiteX1" fmla="*/ 3277050 w 3277050"/>
              <a:gd name="connsiteY1" fmla="*/ 1608620 h 1631707"/>
              <a:gd name="connsiteX2" fmla="*/ 1497848 w 3277050"/>
              <a:gd name="connsiteY2" fmla="*/ 1631323 h 1631707"/>
              <a:gd name="connsiteX3" fmla="*/ 0 w 3277050"/>
              <a:gd name="connsiteY3" fmla="*/ 1608620 h 1631707"/>
              <a:gd name="connsiteX4" fmla="*/ 1638525 w 3277050"/>
              <a:gd name="connsiteY4" fmla="*/ 0 h 1631707"/>
              <a:gd name="connsiteX0-1" fmla="*/ 1497848 w 3277050"/>
              <a:gd name="connsiteY0-2" fmla="*/ 1631323 h 1722763"/>
              <a:gd name="connsiteX1-3" fmla="*/ 0 w 3277050"/>
              <a:gd name="connsiteY1-4" fmla="*/ 1608620 h 1722763"/>
              <a:gd name="connsiteX2-5" fmla="*/ 1638525 w 3277050"/>
              <a:gd name="connsiteY2-6" fmla="*/ 0 h 1722763"/>
              <a:gd name="connsiteX3-7" fmla="*/ 3277050 w 3277050"/>
              <a:gd name="connsiteY3-8" fmla="*/ 1608620 h 1722763"/>
              <a:gd name="connsiteX4-9" fmla="*/ 1589288 w 3277050"/>
              <a:gd name="connsiteY4-10" fmla="*/ 1722763 h 1722763"/>
              <a:gd name="connsiteX0-11" fmla="*/ 1497848 w 3277050"/>
              <a:gd name="connsiteY0-12" fmla="*/ 1631323 h 1631707"/>
              <a:gd name="connsiteX1-13" fmla="*/ 0 w 3277050"/>
              <a:gd name="connsiteY1-14" fmla="*/ 1608620 h 1631707"/>
              <a:gd name="connsiteX2-15" fmla="*/ 1638525 w 3277050"/>
              <a:gd name="connsiteY2-16" fmla="*/ 0 h 1631707"/>
              <a:gd name="connsiteX3-17" fmla="*/ 3277050 w 3277050"/>
              <a:gd name="connsiteY3-18" fmla="*/ 1608620 h 1631707"/>
              <a:gd name="connsiteX0-19" fmla="*/ 0 w 3277050"/>
              <a:gd name="connsiteY0-20" fmla="*/ 1608620 h 1608620"/>
              <a:gd name="connsiteX1-21" fmla="*/ 1638525 w 3277050"/>
              <a:gd name="connsiteY1-22" fmla="*/ 0 h 1608620"/>
              <a:gd name="connsiteX2-23" fmla="*/ 3277050 w 3277050"/>
              <a:gd name="connsiteY2-24" fmla="*/ 1608620 h 1608620"/>
            </a:gdLst>
            <a:ahLst/>
            <a:cxnLst>
              <a:cxn ang="0">
                <a:pos x="connsiteX0-19" y="connsiteY0-20"/>
              </a:cxn>
              <a:cxn ang="0">
                <a:pos x="connsiteX1-21" y="connsiteY1-22"/>
              </a:cxn>
              <a:cxn ang="0">
                <a:pos x="connsiteX2-23" y="connsiteY2-24"/>
              </a:cxn>
            </a:cxnLst>
            <a:rect l="l" t="t" r="r" b="b"/>
            <a:pathLst>
              <a:path w="3277050" h="1608620">
                <a:moveTo>
                  <a:pt x="0" y="1608620"/>
                </a:moveTo>
                <a:cubicBezTo>
                  <a:pt x="15506" y="717331"/>
                  <a:pt x="743244" y="0"/>
                  <a:pt x="1638525" y="0"/>
                </a:cubicBezTo>
                <a:cubicBezTo>
                  <a:pt x="2533806" y="0"/>
                  <a:pt x="3261545" y="717331"/>
                  <a:pt x="3277050" y="1608620"/>
                </a:cubicBezTo>
              </a:path>
            </a:pathLst>
          </a:custGeom>
          <a:noFill/>
          <a:ln w="165100">
            <a:solidFill>
              <a:srgbClr val="FF7F82"/>
            </a:solidFill>
            <a:tailEnd type="triangle" w="med" len="med"/>
          </a:ln>
        </p:spPr>
        <p:txBody>
          <a:bodyPr rot="0" spcFirstLastPara="0" vert="horz" wrap="square" lIns="66821" tIns="33410" rIns="66821" bIns="3341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560" b="1" kern="0">
                <a:solidFill>
                  <a:srgbClr val="E6B07A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礼包</a:t>
            </a:r>
            <a:endParaRPr lang="zh-CN" altLang="en-US" sz="1560" b="1" kern="0" dirty="0">
              <a:solidFill>
                <a:srgbClr val="E6B07A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5177" y="3751176"/>
            <a:ext cx="2562356" cy="59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 </a:t>
            </a:r>
            <a:r>
              <a:rPr lang="zh-CN" altLang="en-US" sz="1560">
                <a:latin typeface="+mn-ea"/>
              </a:rPr>
              <a:t>等级不同折扣额度不同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会员价不同</a:t>
            </a:r>
            <a:endParaRPr lang="zh-CN" altLang="en-US" sz="1560"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67555" y="2056380"/>
            <a:ext cx="2562356" cy="134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 </a:t>
            </a:r>
            <a:r>
              <a:rPr lang="zh-CN" altLang="en-US" sz="1560">
                <a:latin typeface="+mn-ea"/>
              </a:rPr>
              <a:t>等级不同享受积分规则不同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积分使用规则不同</a:t>
            </a: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如：单笔最低消费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单笔最大兑换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每天最大兑换</a:t>
            </a:r>
            <a:endParaRPr lang="zh-CN" altLang="en-US" sz="1560">
              <a:latin typeface="+mn-ea"/>
            </a:endParaRPr>
          </a:p>
          <a:p>
            <a:endParaRPr lang="zh-CN" altLang="en-US" sz="1755"/>
          </a:p>
        </p:txBody>
      </p:sp>
      <p:sp>
        <p:nvSpPr>
          <p:cNvPr id="11" name="文本框 10"/>
          <p:cNvSpPr txBox="1"/>
          <p:nvPr/>
        </p:nvSpPr>
        <p:spPr>
          <a:xfrm>
            <a:off x="5823613" y="4196327"/>
            <a:ext cx="2711901" cy="35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/>
              <a:t> </a:t>
            </a:r>
            <a:r>
              <a:rPr lang="en-US" altLang="zh-CN" sz="1755"/>
              <a:t> </a:t>
            </a:r>
            <a:r>
              <a:rPr lang="zh-CN" altLang="en-US" sz="1560">
                <a:latin typeface="+mn-ea"/>
              </a:rPr>
              <a:t>等级不同升级礼包不同</a:t>
            </a:r>
            <a:endParaRPr lang="zh-CN" altLang="en-US" sz="1560"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96580" y="2808188"/>
            <a:ext cx="2664656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 </a:t>
            </a:r>
            <a:r>
              <a:rPr lang="en-US" altLang="zh-CN" sz="1755"/>
              <a:t> </a:t>
            </a:r>
            <a:r>
              <a:rPr lang="zh-CN" altLang="en-US" sz="1560">
                <a:latin typeface="+mn-ea"/>
              </a:rPr>
              <a:t>等级不同促销方案不同</a:t>
            </a:r>
            <a:endParaRPr lang="zh-CN" altLang="en-US" sz="1560"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15498" y="5572820"/>
            <a:ext cx="2946027" cy="389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50" b="1"/>
              <a:t>打造</a:t>
            </a:r>
            <a:r>
              <a:rPr lang="zh-CN" altLang="en-US" sz="1950" b="1">
                <a:solidFill>
                  <a:srgbClr val="FF0000"/>
                </a:solidFill>
              </a:rPr>
              <a:t>高人一等</a:t>
            </a:r>
            <a:r>
              <a:rPr lang="zh-CN" altLang="en-US" sz="1950" b="1"/>
              <a:t>的购物体验</a:t>
            </a:r>
            <a:endParaRPr lang="zh-CN" altLang="en-US" sz="195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altLang="zh-CN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PLUS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61328" y="3251105"/>
            <a:ext cx="1549008" cy="468983"/>
          </a:xfrm>
          <a:prstGeom prst="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PLUS</a:t>
            </a:r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会员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4274319" y="2056762"/>
            <a:ext cx="542769" cy="2806359"/>
          </a:xfrm>
          <a:prstGeom prst="leftBrace">
            <a:avLst/>
          </a:prstGeom>
          <a:ln>
            <a:solidFill>
              <a:srgbClr val="FF7F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5" name="左大括号 4"/>
          <p:cNvSpPr/>
          <p:nvPr/>
        </p:nvSpPr>
        <p:spPr>
          <a:xfrm rot="10800000">
            <a:off x="6423522" y="2091841"/>
            <a:ext cx="390049" cy="2736200"/>
          </a:xfrm>
          <a:prstGeom prst="leftBrace">
            <a:avLst/>
          </a:prstGeom>
          <a:ln>
            <a:solidFill>
              <a:srgbClr val="FF7F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7" name="矩形 6"/>
          <p:cNvSpPr/>
          <p:nvPr/>
        </p:nvSpPr>
        <p:spPr>
          <a:xfrm>
            <a:off x="4817088" y="2059467"/>
            <a:ext cx="1549008" cy="468983"/>
          </a:xfrm>
          <a:prstGeom prst="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755" kern="100">
                <a:ea typeface="宋体" panose="02010600030101010101" pitchFamily="2" charset="-122"/>
                <a:cs typeface="Times New Roman" panose="02020603050405020304" pitchFamily="18" charset="0"/>
              </a:rPr>
              <a:t>Plus</a:t>
            </a:r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会员价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17088" y="2627853"/>
            <a:ext cx="1549008" cy="468983"/>
          </a:xfrm>
          <a:prstGeom prst="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积分优惠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17088" y="3196240"/>
            <a:ext cx="1549008" cy="468983"/>
          </a:xfrm>
          <a:prstGeom prst="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定期送券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15122" y="3764626"/>
            <a:ext cx="1549008" cy="468983"/>
          </a:xfrm>
          <a:prstGeom prst="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消费返利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30080" y="4335717"/>
            <a:ext cx="1549008" cy="468983"/>
          </a:xfrm>
          <a:prstGeom prst="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促销优惠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77616" y="3251106"/>
            <a:ext cx="1997487" cy="439773"/>
          </a:xfrm>
          <a:prstGeom prst="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提高会员忠诚度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右箭头 12"/>
          <p:cNvSpPr/>
          <p:nvPr/>
        </p:nvSpPr>
        <p:spPr bwMode="auto">
          <a:xfrm>
            <a:off x="6935920" y="3322221"/>
            <a:ext cx="1019348" cy="275441"/>
          </a:xfrm>
          <a:prstGeom prst="rightArrow">
            <a:avLst/>
          </a:prstGeom>
          <a:solidFill>
            <a:srgbClr val="FF7F82"/>
          </a:solidFill>
          <a:ln w="9525" cap="flat" cmpd="sng" algn="ctr">
            <a:solidFill>
              <a:srgbClr val="FF7F8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右箭头 13"/>
          <p:cNvSpPr/>
          <p:nvPr/>
        </p:nvSpPr>
        <p:spPr bwMode="auto">
          <a:xfrm>
            <a:off x="3162875" y="3322221"/>
            <a:ext cx="1019348" cy="275441"/>
          </a:xfrm>
          <a:prstGeom prst="rightArrow">
            <a:avLst/>
          </a:prstGeom>
          <a:solidFill>
            <a:srgbClr val="FF7F82"/>
          </a:solidFill>
          <a:ln w="9525" cap="flat" cmpd="sng" algn="ctr">
            <a:solidFill>
              <a:srgbClr val="FF7F8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-1" y="2642300"/>
            <a:ext cx="11879263" cy="1670521"/>
          </a:xfrm>
          <a:prstGeom prst="rect">
            <a:avLst/>
          </a:prstGeom>
          <a:solidFill>
            <a:srgbClr val="FF7F82"/>
          </a:solidFill>
          <a:ln>
            <a:solidFill>
              <a:srgbClr val="E8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zh-CN" sz="100">
              <a:sym typeface="Copperplate Gothic Bold" panose="020E07050202060204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5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>
                <a:solidFill>
                  <a:schemeClr val="bg1"/>
                </a:solidFill>
                <a:latin typeface="+mn-ea"/>
                <a:sym typeface="Copperplate Gothic Bold" panose="020E0705020206020404" charset="0"/>
              </a:rPr>
              <a:t>卡券积分营销</a:t>
            </a:r>
            <a:endParaRPr lang="en-US" altLang="zh-CN" sz="3895" b="1" dirty="0">
              <a:solidFill>
                <a:schemeClr val="bg1"/>
              </a:solidFill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spcBef>
                <a:spcPct val="0"/>
              </a:spcBef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储值营销</a:t>
            </a:r>
            <a:r>
              <a:rPr lang="en-US" altLang="zh-CN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60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专项储值</a:t>
            </a:r>
            <a:endParaRPr lang="zh-CN" altLang="en-US" sz="1600" b="1" dirty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6" y="2620738"/>
            <a:ext cx="1946653" cy="129022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79" y="2620738"/>
            <a:ext cx="1727731" cy="12902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036" y="2675314"/>
            <a:ext cx="1803476" cy="118107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5821" y="2027172"/>
            <a:ext cx="579772" cy="3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60">
                <a:latin typeface="+mn-ea"/>
              </a:rPr>
              <a:t>服装</a:t>
            </a:r>
            <a:endParaRPr lang="zh-CN" altLang="en-US" sz="1560"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96285" y="2027172"/>
            <a:ext cx="579772" cy="3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60">
                <a:latin typeface="+mn-ea"/>
              </a:rPr>
              <a:t>奶粉</a:t>
            </a:r>
            <a:endParaRPr lang="zh-CN" altLang="en-US" sz="1560"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80887" y="2027172"/>
            <a:ext cx="579772" cy="3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60">
                <a:latin typeface="+mn-ea"/>
              </a:rPr>
              <a:t>玩具</a:t>
            </a:r>
            <a:endParaRPr lang="zh-CN" altLang="en-US" sz="1560"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8479" y="4515030"/>
            <a:ext cx="5177958" cy="3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60">
                <a:latin typeface="+mn-ea"/>
              </a:rPr>
              <a:t>针对不同的品类、品牌、单品进行储值卡充值，专款专用</a:t>
            </a:r>
            <a:endParaRPr lang="zh-CN" altLang="en-US" sz="156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0" y="996315"/>
            <a:ext cx="4963160" cy="5328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储值营销</a:t>
            </a:r>
            <a:r>
              <a:rPr lang="en-US" altLang="zh-CN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充值赠送</a:t>
            </a:r>
            <a:endParaRPr lang="zh-CN" altLang="en-US" sz="1600" b="1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4072" r="8940" b="9224"/>
          <a:stretch>
            <a:fillRect/>
          </a:stretch>
        </p:blipFill>
        <p:spPr>
          <a:xfrm flipH="1">
            <a:off x="726786" y="3184586"/>
            <a:ext cx="3763004" cy="2729137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612943" y="1433014"/>
            <a:ext cx="2171678" cy="849491"/>
          </a:xfrm>
          <a:prstGeom prst="wedgeRoundRectCallout">
            <a:avLst>
              <a:gd name="adj1" fmla="val 22022"/>
              <a:gd name="adj2" fmla="val 151481"/>
              <a:gd name="adj3" fmla="val 16667"/>
            </a:avLst>
          </a:prstGeom>
          <a:noFill/>
          <a:ln>
            <a:solidFill>
              <a:srgbClr val="E87A9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3519032" y="1861781"/>
            <a:ext cx="2171678" cy="657690"/>
          </a:xfrm>
          <a:prstGeom prst="wedgeRoundRectCallout">
            <a:avLst>
              <a:gd name="adj1" fmla="val -33988"/>
              <a:gd name="adj2" fmla="val 171825"/>
              <a:gd name="adj3" fmla="val 16667"/>
            </a:avLst>
          </a:prstGeom>
          <a:noFill/>
          <a:ln>
            <a:solidFill>
              <a:srgbClr val="E87A9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865" y="1516540"/>
            <a:ext cx="2057835" cy="8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您好，现在我们有充值送礼活动</a:t>
            </a:r>
            <a:r>
              <a:rPr lang="en-US" altLang="zh-CN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······</a:t>
            </a:r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，很划算，你可以</a:t>
            </a:r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了解一下</a:t>
            </a:r>
            <a:endParaRPr lang="zh-CN" altLang="en-US" sz="156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32875" y="1950257"/>
            <a:ext cx="1943992" cy="56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嗯，我确实很需要，那怎样操作呢？</a:t>
            </a:r>
            <a:endParaRPr lang="zh-CN" altLang="en-US" sz="156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17663" y="1313602"/>
            <a:ext cx="297600" cy="298219"/>
          </a:xfrm>
          <a:prstGeom prst="ellipse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55"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175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446643" y="1763405"/>
            <a:ext cx="297600" cy="298219"/>
          </a:xfrm>
          <a:prstGeom prst="ellipse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55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175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90575" y="5913723"/>
            <a:ext cx="4774556" cy="3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会员充值赠送，分批到账，还可赠送礼券、服务项目</a:t>
            </a:r>
            <a:endParaRPr lang="zh-CN" altLang="en-US" sz="156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870" y="1000760"/>
            <a:ext cx="5340985" cy="4912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spcBef>
                <a:spcPct val="0"/>
              </a:spcBef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礼券营销</a:t>
            </a:r>
            <a:r>
              <a:rPr lang="en-US" altLang="zh-CN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60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礼券设定</a:t>
            </a:r>
            <a:endParaRPr lang="zh-CN" altLang="en-US" sz="1600" b="1" dirty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8380" y="3217804"/>
            <a:ext cx="1964451" cy="56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+mn-ea"/>
              </a:rPr>
              <a:t>代金券、折扣券，灵活控制使用条件</a:t>
            </a:r>
            <a:endParaRPr lang="en-US" altLang="zh-CN" sz="156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3185" y="1227455"/>
            <a:ext cx="9005570" cy="4966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67696" y="1572290"/>
            <a:ext cx="9058157" cy="4827487"/>
            <a:chOff x="757282" y="1560473"/>
            <a:chExt cx="9296049" cy="4954270"/>
          </a:xfrm>
        </p:grpSpPr>
        <p:grpSp>
          <p:nvGrpSpPr>
            <p:cNvPr id="6" name="2b751056-6b97-492c-b763-340acee7e99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57282" y="1560473"/>
              <a:ext cx="9296049" cy="4954270"/>
              <a:chOff x="1175743" y="1560473"/>
              <a:chExt cx="8934629" cy="4954270"/>
            </a:xfrm>
          </p:grpSpPr>
          <p:sp>
            <p:nvSpPr>
              <p:cNvPr id="7" name="iṡľïḑè"/>
              <p:cNvSpPr txBox="1"/>
              <p:nvPr/>
            </p:nvSpPr>
            <p:spPr bwMode="auto">
              <a:xfrm>
                <a:off x="4071946" y="1560473"/>
                <a:ext cx="6038426" cy="4954270"/>
              </a:xfrm>
              <a:prstGeom prst="rect">
                <a:avLst/>
              </a:prstGeom>
              <a:noFill/>
            </p:spPr>
            <p:txBody>
              <a:bodyPr wrap="square" tIns="0" anchor="t">
                <a:noAutofit/>
              </a:bodyPr>
              <a:lstStyle>
                <a:defPPr>
                  <a:defRPr lang="zh-CN"/>
                </a:defPPr>
                <a:lvl1pPr>
                  <a:defRPr sz="1600" b="1"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742950" indent="-28575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marL="342900" indent="-342900" algn="l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zh-CN" altLang="en-US" sz="2730" dirty="0">
                    <a:solidFill>
                      <a:schemeClr val="tx1"/>
                    </a:solidFill>
                    <a:latin typeface="+mn-ea"/>
                    <a:ea typeface="+mn-ea"/>
                    <a:cs typeface="微软雅黑" panose="020B0503020204020204" charset="-122"/>
                    <a:sym typeface="+mn-ea"/>
                  </a:rPr>
                  <a:t>思迅简介</a:t>
                </a:r>
                <a:endParaRPr lang="zh-CN" altLang="en-US" sz="2730" dirty="0">
                  <a:solidFill>
                    <a:schemeClr val="tx1"/>
                  </a:solidFill>
                  <a:latin typeface="+mn-ea"/>
                  <a:ea typeface="+mn-ea"/>
                  <a:cs typeface="微软雅黑" panose="020B0503020204020204" charset="-122"/>
                  <a:sym typeface="+mn-lt"/>
                </a:endParaRPr>
              </a:p>
              <a:p>
                <a:pPr marL="342900" indent="-342900" algn="l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zh-CN" altLang="en-US" sz="2725">
                    <a:latin typeface="+mn-ea"/>
                    <a:ea typeface="+mn-ea"/>
                    <a:sym typeface="+mn-lt"/>
                  </a:rPr>
                  <a:t>母</a:t>
                </a:r>
                <a:r>
                  <a:rPr lang="zh-CN" altLang="en-US" sz="2725" smtClean="0">
                    <a:latin typeface="+mn-ea"/>
                    <a:ea typeface="+mn-ea"/>
                    <a:sym typeface="+mn-lt"/>
                  </a:rPr>
                  <a:t>婴行业分析</a:t>
                </a:r>
                <a:endParaRPr lang="zh-CN" altLang="en-US" sz="2730" dirty="0">
                  <a:solidFill>
                    <a:schemeClr val="tx1"/>
                  </a:solidFill>
                  <a:latin typeface="+mn-ea"/>
                  <a:ea typeface="+mn-ea"/>
                  <a:cs typeface="微软雅黑" panose="020B0503020204020204" charset="-122"/>
                  <a:sym typeface="+mn-lt"/>
                </a:endParaRPr>
              </a:p>
              <a:p>
                <a:pPr marL="342900" indent="-342900" algn="l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zh-CN" altLang="en-US" sz="2730" smtClean="0">
                    <a:latin typeface="+mn-ea"/>
                    <a:ea typeface="+mn-ea"/>
                    <a:cs typeface="微软雅黑" panose="020B0503020204020204" charset="-122"/>
                    <a:sym typeface="+mn-ea"/>
                  </a:rPr>
                  <a:t>解决方案</a:t>
                </a:r>
                <a:endParaRPr lang="zh-CN" altLang="en-US" sz="2730" dirty="0">
                  <a:solidFill>
                    <a:schemeClr val="tx1"/>
                  </a:solidFill>
                  <a:latin typeface="+mn-ea"/>
                  <a:ea typeface="+mn-ea"/>
                  <a:cs typeface="微软雅黑" panose="020B0503020204020204" charset="-122"/>
                  <a:sym typeface="+mn-ea"/>
                </a:endParaRPr>
              </a:p>
              <a:p>
                <a:pPr marL="342900" indent="-342900" algn="l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zh-CN" altLang="en-US" sz="2730" smtClean="0">
                    <a:latin typeface="+mn-ea"/>
                    <a:ea typeface="+mn-ea"/>
                    <a:cs typeface="微软雅黑" panose="020B0503020204020204" charset="-122"/>
                    <a:sym typeface="+mn-ea"/>
                  </a:rPr>
                  <a:t>案例</a:t>
                </a:r>
                <a:endParaRPr lang="zh-CN" altLang="en-US" sz="2730" dirty="0" smtClean="0">
                  <a:solidFill>
                    <a:schemeClr val="tx1"/>
                  </a:solidFill>
                  <a:latin typeface="+mn-ea"/>
                  <a:ea typeface="+mn-ea"/>
                  <a:cs typeface="微软雅黑" panose="020B0503020204020204" charset="-122"/>
                  <a:sym typeface="+mn-ea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3811013" y="1780800"/>
                <a:ext cx="0" cy="4003616"/>
              </a:xfrm>
              <a:prstGeom prst="line">
                <a:avLst/>
              </a:prstGeom>
              <a:solidFill>
                <a:srgbClr val="FFCC00"/>
              </a:solidFill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" name="išľïḋé"/>
              <p:cNvSpPr txBox="1"/>
              <p:nvPr/>
            </p:nvSpPr>
            <p:spPr>
              <a:xfrm>
                <a:off x="1175743" y="1700808"/>
                <a:ext cx="2521108" cy="462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340" b="1">
                    <a:solidFill>
                      <a:srgbClr val="FF7F83"/>
                    </a:solidFill>
                    <a:latin typeface="微软雅黑" panose="020B0503020204020204" charset="-122"/>
                    <a:ea typeface="微软雅黑" panose="020B0503020204020204" charset="-122"/>
                    <a:sym typeface="+mn-lt"/>
                  </a:rPr>
                  <a:t>目录</a:t>
                </a:r>
                <a:endParaRPr lang="zh-CN" altLang="en-US" sz="2340" b="1" dirty="0" smtClean="0">
                  <a:solidFill>
                    <a:srgbClr val="FF7F83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</p:grpSp>
        <p:sp>
          <p:nvSpPr>
            <p:cNvPr id="10" name="poetry_91022"/>
            <p:cNvSpPr>
              <a:spLocks noChangeAspect="1"/>
            </p:cNvSpPr>
            <p:nvPr/>
          </p:nvSpPr>
          <p:spPr bwMode="auto">
            <a:xfrm>
              <a:off x="2379533" y="4867348"/>
              <a:ext cx="870506" cy="915667"/>
            </a:xfrm>
            <a:custGeom>
              <a:avLst/>
              <a:gdLst>
                <a:gd name="T0" fmla="*/ 3353 w 5127"/>
                <a:gd name="T1" fmla="*/ 1728 h 5401"/>
                <a:gd name="T2" fmla="*/ 2183 w 5127"/>
                <a:gd name="T3" fmla="*/ 1608 h 5401"/>
                <a:gd name="T4" fmla="*/ 3353 w 5127"/>
                <a:gd name="T5" fmla="*/ 1488 h 5401"/>
                <a:gd name="T6" fmla="*/ 3103 w 5127"/>
                <a:gd name="T7" fmla="*/ 2231 h 5401"/>
                <a:gd name="T8" fmla="*/ 3103 w 5127"/>
                <a:gd name="T9" fmla="*/ 1991 h 5401"/>
                <a:gd name="T10" fmla="*/ 2432 w 5127"/>
                <a:gd name="T11" fmla="*/ 2111 h 5401"/>
                <a:gd name="T12" fmla="*/ 3103 w 5127"/>
                <a:gd name="T13" fmla="*/ 2231 h 5401"/>
                <a:gd name="T14" fmla="*/ 3353 w 5127"/>
                <a:gd name="T15" fmla="*/ 2648 h 5401"/>
                <a:gd name="T16" fmla="*/ 2183 w 5127"/>
                <a:gd name="T17" fmla="*/ 2768 h 5401"/>
                <a:gd name="T18" fmla="*/ 3353 w 5127"/>
                <a:gd name="T19" fmla="*/ 2888 h 5401"/>
                <a:gd name="T20" fmla="*/ 2552 w 5127"/>
                <a:gd name="T21" fmla="*/ 3151 h 5401"/>
                <a:gd name="T22" fmla="*/ 2552 w 5127"/>
                <a:gd name="T23" fmla="*/ 3391 h 5401"/>
                <a:gd name="T24" fmla="*/ 3223 w 5127"/>
                <a:gd name="T25" fmla="*/ 3271 h 5401"/>
                <a:gd name="T26" fmla="*/ 2552 w 5127"/>
                <a:gd name="T27" fmla="*/ 3151 h 5401"/>
                <a:gd name="T28" fmla="*/ 4448 w 5127"/>
                <a:gd name="T29" fmla="*/ 1442 h 5401"/>
                <a:gd name="T30" fmla="*/ 4688 w 5127"/>
                <a:gd name="T31" fmla="*/ 1442 h 5401"/>
                <a:gd name="T32" fmla="*/ 3988 w 5127"/>
                <a:gd name="T33" fmla="*/ 0 h 5401"/>
                <a:gd name="T34" fmla="*/ 0 w 5127"/>
                <a:gd name="T35" fmla="*/ 604 h 5401"/>
                <a:gd name="T36" fmla="*/ 120 w 5127"/>
                <a:gd name="T37" fmla="*/ 1792 h 5401"/>
                <a:gd name="T38" fmla="*/ 686 w 5127"/>
                <a:gd name="T39" fmla="*/ 1672 h 5401"/>
                <a:gd name="T40" fmla="*/ 240 w 5127"/>
                <a:gd name="T41" fmla="*/ 1552 h 5401"/>
                <a:gd name="T42" fmla="*/ 604 w 5127"/>
                <a:gd name="T43" fmla="*/ 240 h 5401"/>
                <a:gd name="T44" fmla="*/ 968 w 5127"/>
                <a:gd name="T45" fmla="*/ 4179 h 5401"/>
                <a:gd name="T46" fmla="*/ 3904 w 5127"/>
                <a:gd name="T47" fmla="*/ 4879 h 5401"/>
                <a:gd name="T48" fmla="*/ 3904 w 5127"/>
                <a:gd name="T49" fmla="*/ 4639 h 5401"/>
                <a:gd name="T50" fmla="*/ 1208 w 5127"/>
                <a:gd name="T51" fmla="*/ 4179 h 5401"/>
                <a:gd name="T52" fmla="*/ 1086 w 5127"/>
                <a:gd name="T53" fmla="*/ 240 h 5401"/>
                <a:gd name="T54" fmla="*/ 4448 w 5127"/>
                <a:gd name="T55" fmla="*/ 700 h 5401"/>
                <a:gd name="T56" fmla="*/ 4568 w 5127"/>
                <a:gd name="T57" fmla="*/ 2000 h 5401"/>
                <a:gd name="T58" fmla="*/ 4568 w 5127"/>
                <a:gd name="T59" fmla="*/ 2240 h 5401"/>
                <a:gd name="T60" fmla="*/ 4887 w 5127"/>
                <a:gd name="T61" fmla="*/ 2340 h 5401"/>
                <a:gd name="T62" fmla="*/ 5007 w 5127"/>
                <a:gd name="T63" fmla="*/ 3838 h 5401"/>
                <a:gd name="T64" fmla="*/ 5127 w 5127"/>
                <a:gd name="T65" fmla="*/ 2340 h 5401"/>
                <a:gd name="T66" fmla="*/ 4568 w 5127"/>
                <a:gd name="T67" fmla="*/ 5139 h 5401"/>
                <a:gd name="T68" fmla="*/ 4448 w 5127"/>
                <a:gd name="T69" fmla="*/ 5281 h 5401"/>
                <a:gd name="T70" fmla="*/ 4688 w 5127"/>
                <a:gd name="T71" fmla="*/ 5281 h 5401"/>
                <a:gd name="T72" fmla="*/ 4568 w 5127"/>
                <a:gd name="T73" fmla="*/ 5139 h 5401"/>
                <a:gd name="T74" fmla="*/ 4448 w 5127"/>
                <a:gd name="T75" fmla="*/ 2559 h 5401"/>
                <a:gd name="T76" fmla="*/ 4568 w 5127"/>
                <a:gd name="T77" fmla="*/ 4974 h 5401"/>
                <a:gd name="T78" fmla="*/ 4688 w 5127"/>
                <a:gd name="T79" fmla="*/ 2559 h 5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7" h="5401">
                  <a:moveTo>
                    <a:pt x="3473" y="1608"/>
                  </a:moveTo>
                  <a:cubicBezTo>
                    <a:pt x="3473" y="1674"/>
                    <a:pt x="3419" y="1728"/>
                    <a:pt x="3353" y="1728"/>
                  </a:cubicBezTo>
                  <a:lnTo>
                    <a:pt x="2303" y="1728"/>
                  </a:lnTo>
                  <a:cubicBezTo>
                    <a:pt x="2236" y="1728"/>
                    <a:pt x="2183" y="1674"/>
                    <a:pt x="2183" y="1608"/>
                  </a:cubicBezTo>
                  <a:cubicBezTo>
                    <a:pt x="2183" y="1542"/>
                    <a:pt x="2236" y="1488"/>
                    <a:pt x="2303" y="1488"/>
                  </a:cubicBezTo>
                  <a:lnTo>
                    <a:pt x="3353" y="1488"/>
                  </a:lnTo>
                  <a:cubicBezTo>
                    <a:pt x="3419" y="1488"/>
                    <a:pt x="3473" y="1542"/>
                    <a:pt x="3473" y="1608"/>
                  </a:cubicBezTo>
                  <a:close/>
                  <a:moveTo>
                    <a:pt x="3103" y="2231"/>
                  </a:moveTo>
                  <a:cubicBezTo>
                    <a:pt x="3170" y="2231"/>
                    <a:pt x="3223" y="2178"/>
                    <a:pt x="3223" y="2111"/>
                  </a:cubicBezTo>
                  <a:cubicBezTo>
                    <a:pt x="3223" y="2045"/>
                    <a:pt x="3170" y="1991"/>
                    <a:pt x="3103" y="1991"/>
                  </a:cubicBezTo>
                  <a:lnTo>
                    <a:pt x="2552" y="1991"/>
                  </a:lnTo>
                  <a:cubicBezTo>
                    <a:pt x="2486" y="1991"/>
                    <a:pt x="2432" y="2045"/>
                    <a:pt x="2432" y="2111"/>
                  </a:cubicBezTo>
                  <a:cubicBezTo>
                    <a:pt x="2432" y="2178"/>
                    <a:pt x="2486" y="2231"/>
                    <a:pt x="2552" y="2231"/>
                  </a:cubicBezTo>
                  <a:lnTo>
                    <a:pt x="3103" y="2231"/>
                  </a:lnTo>
                  <a:close/>
                  <a:moveTo>
                    <a:pt x="3473" y="2768"/>
                  </a:moveTo>
                  <a:cubicBezTo>
                    <a:pt x="3473" y="2701"/>
                    <a:pt x="3419" y="2648"/>
                    <a:pt x="3353" y="2648"/>
                  </a:cubicBezTo>
                  <a:lnTo>
                    <a:pt x="2303" y="2648"/>
                  </a:lnTo>
                  <a:cubicBezTo>
                    <a:pt x="2236" y="2648"/>
                    <a:pt x="2183" y="2701"/>
                    <a:pt x="2183" y="2768"/>
                  </a:cubicBezTo>
                  <a:cubicBezTo>
                    <a:pt x="2183" y="2834"/>
                    <a:pt x="2236" y="2888"/>
                    <a:pt x="2303" y="2888"/>
                  </a:cubicBezTo>
                  <a:lnTo>
                    <a:pt x="3353" y="2888"/>
                  </a:lnTo>
                  <a:cubicBezTo>
                    <a:pt x="3419" y="2888"/>
                    <a:pt x="3473" y="2834"/>
                    <a:pt x="3473" y="2768"/>
                  </a:cubicBezTo>
                  <a:close/>
                  <a:moveTo>
                    <a:pt x="2552" y="3151"/>
                  </a:moveTo>
                  <a:cubicBezTo>
                    <a:pt x="2486" y="3151"/>
                    <a:pt x="2432" y="3205"/>
                    <a:pt x="2432" y="3271"/>
                  </a:cubicBezTo>
                  <a:cubicBezTo>
                    <a:pt x="2432" y="3338"/>
                    <a:pt x="2486" y="3391"/>
                    <a:pt x="2552" y="3391"/>
                  </a:cubicBezTo>
                  <a:lnTo>
                    <a:pt x="3103" y="3391"/>
                  </a:lnTo>
                  <a:cubicBezTo>
                    <a:pt x="3170" y="3391"/>
                    <a:pt x="3223" y="3338"/>
                    <a:pt x="3223" y="3271"/>
                  </a:cubicBezTo>
                  <a:cubicBezTo>
                    <a:pt x="3223" y="3205"/>
                    <a:pt x="3170" y="3151"/>
                    <a:pt x="3103" y="3151"/>
                  </a:cubicBezTo>
                  <a:lnTo>
                    <a:pt x="2552" y="3151"/>
                  </a:lnTo>
                  <a:close/>
                  <a:moveTo>
                    <a:pt x="4448" y="700"/>
                  </a:moveTo>
                  <a:lnTo>
                    <a:pt x="4448" y="1442"/>
                  </a:lnTo>
                  <a:cubicBezTo>
                    <a:pt x="4448" y="1509"/>
                    <a:pt x="4501" y="1562"/>
                    <a:pt x="4568" y="1562"/>
                  </a:cubicBezTo>
                  <a:cubicBezTo>
                    <a:pt x="4634" y="1562"/>
                    <a:pt x="4688" y="1509"/>
                    <a:pt x="4688" y="1442"/>
                  </a:cubicBezTo>
                  <a:lnTo>
                    <a:pt x="4688" y="700"/>
                  </a:lnTo>
                  <a:cubicBezTo>
                    <a:pt x="4688" y="314"/>
                    <a:pt x="4374" y="0"/>
                    <a:pt x="3988" y="0"/>
                  </a:cubicBezTo>
                  <a:lnTo>
                    <a:pt x="604" y="0"/>
                  </a:lnTo>
                  <a:cubicBezTo>
                    <a:pt x="271" y="0"/>
                    <a:pt x="0" y="271"/>
                    <a:pt x="0" y="604"/>
                  </a:cubicBezTo>
                  <a:lnTo>
                    <a:pt x="0" y="1672"/>
                  </a:lnTo>
                  <a:cubicBezTo>
                    <a:pt x="0" y="1738"/>
                    <a:pt x="53" y="1792"/>
                    <a:pt x="120" y="1792"/>
                  </a:cubicBezTo>
                  <a:lnTo>
                    <a:pt x="566" y="1792"/>
                  </a:lnTo>
                  <a:cubicBezTo>
                    <a:pt x="632" y="1792"/>
                    <a:pt x="686" y="1738"/>
                    <a:pt x="686" y="1672"/>
                  </a:cubicBezTo>
                  <a:cubicBezTo>
                    <a:pt x="686" y="1606"/>
                    <a:pt x="632" y="1552"/>
                    <a:pt x="566" y="1552"/>
                  </a:cubicBezTo>
                  <a:lnTo>
                    <a:pt x="240" y="1552"/>
                  </a:lnTo>
                  <a:lnTo>
                    <a:pt x="240" y="604"/>
                  </a:lnTo>
                  <a:cubicBezTo>
                    <a:pt x="240" y="403"/>
                    <a:pt x="403" y="240"/>
                    <a:pt x="604" y="240"/>
                  </a:cubicBezTo>
                  <a:cubicBezTo>
                    <a:pt x="805" y="240"/>
                    <a:pt x="968" y="403"/>
                    <a:pt x="968" y="604"/>
                  </a:cubicBezTo>
                  <a:lnTo>
                    <a:pt x="968" y="4179"/>
                  </a:lnTo>
                  <a:cubicBezTo>
                    <a:pt x="968" y="4565"/>
                    <a:pt x="1282" y="4879"/>
                    <a:pt x="1668" y="4879"/>
                  </a:cubicBezTo>
                  <a:lnTo>
                    <a:pt x="3904" y="4879"/>
                  </a:lnTo>
                  <a:cubicBezTo>
                    <a:pt x="3970" y="4879"/>
                    <a:pt x="4024" y="4825"/>
                    <a:pt x="4024" y="4759"/>
                  </a:cubicBezTo>
                  <a:cubicBezTo>
                    <a:pt x="4024" y="4693"/>
                    <a:pt x="3970" y="4639"/>
                    <a:pt x="3904" y="4639"/>
                  </a:cubicBezTo>
                  <a:lnTo>
                    <a:pt x="1668" y="4639"/>
                  </a:lnTo>
                  <a:cubicBezTo>
                    <a:pt x="1415" y="4639"/>
                    <a:pt x="1208" y="4433"/>
                    <a:pt x="1208" y="4179"/>
                  </a:cubicBezTo>
                  <a:lnTo>
                    <a:pt x="1208" y="604"/>
                  </a:lnTo>
                  <a:cubicBezTo>
                    <a:pt x="1208" y="468"/>
                    <a:pt x="1163" y="341"/>
                    <a:pt x="1086" y="240"/>
                  </a:cubicBezTo>
                  <a:lnTo>
                    <a:pt x="3988" y="240"/>
                  </a:lnTo>
                  <a:cubicBezTo>
                    <a:pt x="4241" y="240"/>
                    <a:pt x="4448" y="446"/>
                    <a:pt x="4448" y="700"/>
                  </a:cubicBezTo>
                  <a:close/>
                  <a:moveTo>
                    <a:pt x="4787" y="2000"/>
                  </a:moveTo>
                  <a:lnTo>
                    <a:pt x="4568" y="2000"/>
                  </a:lnTo>
                  <a:cubicBezTo>
                    <a:pt x="4501" y="2000"/>
                    <a:pt x="4448" y="2054"/>
                    <a:pt x="4448" y="2120"/>
                  </a:cubicBezTo>
                  <a:cubicBezTo>
                    <a:pt x="4448" y="2187"/>
                    <a:pt x="4501" y="2240"/>
                    <a:pt x="4568" y="2240"/>
                  </a:cubicBezTo>
                  <a:lnTo>
                    <a:pt x="4787" y="2240"/>
                  </a:lnTo>
                  <a:cubicBezTo>
                    <a:pt x="4842" y="2240"/>
                    <a:pt x="4887" y="2285"/>
                    <a:pt x="4887" y="2340"/>
                  </a:cubicBezTo>
                  <a:lnTo>
                    <a:pt x="4887" y="3718"/>
                  </a:lnTo>
                  <a:cubicBezTo>
                    <a:pt x="4887" y="3785"/>
                    <a:pt x="4941" y="3838"/>
                    <a:pt x="5007" y="3838"/>
                  </a:cubicBezTo>
                  <a:cubicBezTo>
                    <a:pt x="5073" y="3838"/>
                    <a:pt x="5127" y="3785"/>
                    <a:pt x="5127" y="3718"/>
                  </a:cubicBezTo>
                  <a:lnTo>
                    <a:pt x="5127" y="2340"/>
                  </a:lnTo>
                  <a:cubicBezTo>
                    <a:pt x="5127" y="2153"/>
                    <a:pt x="4975" y="2000"/>
                    <a:pt x="4787" y="2000"/>
                  </a:cubicBezTo>
                  <a:close/>
                  <a:moveTo>
                    <a:pt x="4568" y="5139"/>
                  </a:moveTo>
                  <a:cubicBezTo>
                    <a:pt x="4501" y="5139"/>
                    <a:pt x="4448" y="5193"/>
                    <a:pt x="4448" y="5259"/>
                  </a:cubicBezTo>
                  <a:lnTo>
                    <a:pt x="4448" y="5281"/>
                  </a:lnTo>
                  <a:cubicBezTo>
                    <a:pt x="4448" y="5347"/>
                    <a:pt x="4501" y="5401"/>
                    <a:pt x="4568" y="5401"/>
                  </a:cubicBezTo>
                  <a:cubicBezTo>
                    <a:pt x="4634" y="5401"/>
                    <a:pt x="4688" y="5347"/>
                    <a:pt x="4688" y="5281"/>
                  </a:cubicBezTo>
                  <a:lnTo>
                    <a:pt x="4688" y="5259"/>
                  </a:lnTo>
                  <a:cubicBezTo>
                    <a:pt x="4688" y="5193"/>
                    <a:pt x="4634" y="5139"/>
                    <a:pt x="4568" y="5139"/>
                  </a:cubicBezTo>
                  <a:close/>
                  <a:moveTo>
                    <a:pt x="4568" y="2439"/>
                  </a:moveTo>
                  <a:cubicBezTo>
                    <a:pt x="4501" y="2439"/>
                    <a:pt x="4448" y="2492"/>
                    <a:pt x="4448" y="2559"/>
                  </a:cubicBezTo>
                  <a:lnTo>
                    <a:pt x="4448" y="4854"/>
                  </a:lnTo>
                  <a:cubicBezTo>
                    <a:pt x="4448" y="4920"/>
                    <a:pt x="4501" y="4974"/>
                    <a:pt x="4568" y="4974"/>
                  </a:cubicBezTo>
                  <a:cubicBezTo>
                    <a:pt x="4634" y="4974"/>
                    <a:pt x="4688" y="4920"/>
                    <a:pt x="4688" y="4854"/>
                  </a:cubicBezTo>
                  <a:lnTo>
                    <a:pt x="4688" y="2559"/>
                  </a:lnTo>
                  <a:cubicBezTo>
                    <a:pt x="4688" y="2492"/>
                    <a:pt x="4634" y="2439"/>
                    <a:pt x="4568" y="243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1755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49" name="íṣḷíďê"/>
          <p:cNvSpPr txBox="1"/>
          <p:nvPr/>
        </p:nvSpPr>
        <p:spPr bwMode="auto">
          <a:xfrm>
            <a:off x="641644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zh-CN" sz="2340" b="1" dirty="0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spcBef>
                <a:spcPct val="0"/>
              </a:spcBef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礼券营销</a:t>
            </a:r>
            <a:r>
              <a:rPr lang="en-US" altLang="zh-CN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60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券包套餐</a:t>
            </a:r>
            <a:endParaRPr lang="zh-CN" altLang="en-US" sz="1600" b="1" dirty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4606284" y="3743575"/>
            <a:ext cx="3155452" cy="36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15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一个券包</a:t>
            </a:r>
            <a:endParaRPr lang="zh-CN" altLang="en-US" sz="181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7521055" y="3470329"/>
            <a:ext cx="1020881" cy="808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67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endParaRPr lang="en-US" altLang="zh-CN" sz="4675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8438610" y="3099099"/>
            <a:ext cx="2877029" cy="1888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4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全场通用券*</a:t>
            </a:r>
            <a:r>
              <a:rPr lang="en-US" altLang="zh-CN" sz="234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234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34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品类优惠券*</a:t>
            </a:r>
            <a:r>
              <a:rPr lang="en-US" altLang="zh-CN" sz="234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en-US" altLang="zh-CN" sz="234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34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折扣券*</a:t>
            </a:r>
            <a:r>
              <a:rPr lang="en-US" altLang="zh-CN" sz="234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endParaRPr lang="en-US" altLang="zh-CN" sz="234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34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… …</a:t>
            </a:r>
            <a:endParaRPr lang="en-US" altLang="zh-CN" sz="234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340" dirty="0"/>
          </a:p>
        </p:txBody>
      </p:sp>
      <p:sp>
        <p:nvSpPr>
          <p:cNvPr id="7" name="右箭头 6"/>
          <p:cNvSpPr/>
          <p:nvPr/>
        </p:nvSpPr>
        <p:spPr>
          <a:xfrm>
            <a:off x="4290119" y="3841557"/>
            <a:ext cx="556844" cy="46403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40"/>
          </a:p>
        </p:txBody>
      </p:sp>
      <p:sp>
        <p:nvSpPr>
          <p:cNvPr id="9" name="TextBox 7"/>
          <p:cNvSpPr txBox="1"/>
          <p:nvPr/>
        </p:nvSpPr>
        <p:spPr>
          <a:xfrm>
            <a:off x="6140697" y="1349798"/>
            <a:ext cx="4654361" cy="569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56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券包套餐</a:t>
            </a:r>
            <a:r>
              <a:rPr lang="zh-CN" altLang="en-US" sz="156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本身具有</a:t>
            </a:r>
            <a:r>
              <a:rPr lang="zh-CN" altLang="en-US" sz="156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强大的</a:t>
            </a:r>
            <a:r>
              <a:rPr lang="zh-CN" altLang="en-US" sz="1560" b="1">
                <a:latin typeface="微软雅黑" panose="020B0503020204020204" charset="-122"/>
                <a:ea typeface="微软雅黑" panose="020B0503020204020204" charset="-122"/>
              </a:rPr>
              <a:t>预购</a:t>
            </a:r>
            <a:r>
              <a:rPr lang="zh-CN" altLang="en-US" sz="156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属性，提前锁定消费，对品牌活动传播</a:t>
            </a:r>
            <a:r>
              <a:rPr lang="zh-CN" altLang="en-US" sz="156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具有极大地促进作用。</a:t>
            </a:r>
            <a:endParaRPr lang="zh-CN" altLang="en-US" sz="156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23" y="1254603"/>
            <a:ext cx="2715077" cy="5430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spcBef>
                <a:spcPct val="0"/>
              </a:spcBef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积分营销</a:t>
            </a:r>
            <a:r>
              <a:rPr lang="en-US" altLang="zh-CN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60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积分规则</a:t>
            </a:r>
            <a:endParaRPr lang="zh-CN" altLang="en-US" sz="1600" b="1" dirty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39893" y="1866597"/>
            <a:ext cx="3648266" cy="2728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zh-CN" sz="1560">
                <a:latin typeface="微软雅黑" panose="020B0503020204020204" charset="-122"/>
                <a:ea typeface="微软雅黑" panose="020B0503020204020204" charset="-122"/>
              </a:rPr>
              <a:t>固定额积分，如</a:t>
            </a:r>
            <a:r>
              <a:rPr lang="en-US" altLang="zh-CN" sz="1560">
                <a:latin typeface="微软雅黑" panose="020B0503020204020204" charset="-122"/>
                <a:ea typeface="微软雅黑" panose="020B0503020204020204" charset="-122"/>
              </a:rPr>
              <a:t>20</a:t>
            </a:r>
            <a:r>
              <a:rPr lang="zh-CN" altLang="zh-CN" sz="1560">
                <a:latin typeface="微软雅黑" panose="020B0503020204020204" charset="-122"/>
                <a:ea typeface="微软雅黑" panose="020B0503020204020204" charset="-122"/>
              </a:rPr>
              <a:t>元积</a:t>
            </a:r>
            <a:r>
              <a:rPr lang="en-US" altLang="zh-CN" sz="156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1560">
                <a:latin typeface="微软雅黑" panose="020B0503020204020204" charset="-122"/>
                <a:ea typeface="微软雅黑" panose="020B0503020204020204" charset="-122"/>
              </a:rPr>
              <a:t>分</a:t>
            </a:r>
            <a:endParaRPr lang="en-US" altLang="zh-CN" sz="1560">
              <a:latin typeface="微软雅黑" panose="020B0503020204020204" charset="-122"/>
              <a:ea typeface="微软雅黑" panose="020B0503020204020204" charset="-122"/>
            </a:endParaRPr>
          </a:p>
          <a:p>
            <a:pPr lvl="0"/>
            <a:endParaRPr lang="zh-CN" altLang="zh-CN" sz="1560">
              <a:latin typeface="微软雅黑" panose="020B0503020204020204" charset="-122"/>
              <a:ea typeface="微软雅黑" panose="020B0503020204020204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zh-CN" sz="1560">
                <a:latin typeface="微软雅黑" panose="020B0503020204020204" charset="-122"/>
                <a:ea typeface="微软雅黑" panose="020B0503020204020204" charset="-122"/>
              </a:rPr>
              <a:t>特定日期超额积分，例如每月</a:t>
            </a:r>
            <a:r>
              <a:rPr lang="en-US" altLang="zh-CN" sz="156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zh-CN" sz="1560">
                <a:latin typeface="微软雅黑" panose="020B0503020204020204" charset="-122"/>
                <a:ea typeface="微软雅黑" panose="020B0503020204020204" charset="-122"/>
              </a:rPr>
              <a:t>号或者每周三双倍积分</a:t>
            </a:r>
            <a:endParaRPr lang="en-US" altLang="zh-CN" sz="1560">
              <a:latin typeface="微软雅黑" panose="020B0503020204020204" charset="-122"/>
              <a:ea typeface="微软雅黑" panose="020B0503020204020204" charset="-122"/>
            </a:endParaRPr>
          </a:p>
          <a:p>
            <a:pPr lvl="0"/>
            <a:endParaRPr lang="zh-CN" altLang="zh-CN" sz="1560">
              <a:latin typeface="微软雅黑" panose="020B0503020204020204" charset="-122"/>
              <a:ea typeface="微软雅黑" panose="020B0503020204020204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zh-CN" sz="1560">
                <a:latin typeface="微软雅黑" panose="020B0503020204020204" charset="-122"/>
                <a:ea typeface="微软雅黑" panose="020B0503020204020204" charset="-122"/>
              </a:rPr>
              <a:t>会员生日超额积分，例如会员生日当天或者当月消费双倍积分</a:t>
            </a:r>
            <a:endParaRPr lang="en-US" altLang="zh-CN" sz="1560">
              <a:latin typeface="微软雅黑" panose="020B0503020204020204" charset="-122"/>
              <a:ea typeface="微软雅黑" panose="020B0503020204020204" charset="-122"/>
            </a:endParaRPr>
          </a:p>
          <a:p>
            <a:pPr lvl="0"/>
            <a:endParaRPr lang="zh-CN" altLang="zh-CN" sz="1560">
              <a:latin typeface="微软雅黑" panose="020B0503020204020204" charset="-122"/>
              <a:ea typeface="微软雅黑" panose="020B0503020204020204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zh-CN" sz="1560">
                <a:latin typeface="微软雅黑" panose="020B0503020204020204" charset="-122"/>
                <a:ea typeface="微软雅黑" panose="020B0503020204020204" charset="-122"/>
              </a:rPr>
              <a:t>某段时间内某品牌超额积分，例如</a:t>
            </a:r>
            <a:r>
              <a:rPr lang="en-US" altLang="zh-CN" sz="156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zh-CN" sz="1560">
                <a:latin typeface="微软雅黑" panose="020B0503020204020204" charset="-122"/>
                <a:ea typeface="微软雅黑" panose="020B0503020204020204" charset="-122"/>
              </a:rPr>
              <a:t>月惠氏品牌消费双倍积分；</a:t>
            </a:r>
            <a:endParaRPr lang="zh-CN" altLang="zh-CN" sz="156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6185" y="1014095"/>
            <a:ext cx="5544820" cy="5696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spcBef>
                <a:spcPct val="0"/>
              </a:spcBef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积分营销</a:t>
            </a:r>
            <a:r>
              <a:rPr lang="en-US" altLang="zh-CN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60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积分获取</a:t>
            </a:r>
            <a:endParaRPr lang="zh-CN" altLang="en-US" sz="1600" b="1" dirty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椭圆 2"/>
          <p:cNvSpPr/>
          <p:nvPr/>
        </p:nvSpPr>
        <p:spPr bwMode="auto">
          <a:xfrm>
            <a:off x="1732527" y="1638513"/>
            <a:ext cx="1403179" cy="1333020"/>
          </a:xfrm>
          <a:prstGeom prst="ellipse">
            <a:avLst/>
          </a:prstGeom>
          <a:solidFill>
            <a:srgbClr val="FF7F8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endParaRPr lang="en-US" altLang="zh-CN" sz="1755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消费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8208533" y="3883600"/>
            <a:ext cx="1403179" cy="1333020"/>
          </a:xfrm>
          <a:prstGeom prst="ellipse">
            <a:avLst/>
          </a:prstGeom>
          <a:solidFill>
            <a:srgbClr val="FF7F8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endParaRPr lang="en-US" altLang="zh-CN" sz="1755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defTabSz="890270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新会员注册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6040014" y="1638513"/>
            <a:ext cx="1403179" cy="1333020"/>
          </a:xfrm>
          <a:prstGeom prst="ellipse">
            <a:avLst/>
          </a:prstGeom>
          <a:solidFill>
            <a:srgbClr val="FF7F8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endParaRPr lang="en-US" altLang="zh-CN" sz="1755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defTabSz="890270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会员生日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1732528" y="3883600"/>
            <a:ext cx="1403179" cy="1333020"/>
          </a:xfrm>
          <a:prstGeom prst="ellipse">
            <a:avLst/>
          </a:prstGeom>
          <a:solidFill>
            <a:srgbClr val="FF7F8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endParaRPr lang="en-US" altLang="zh-CN" sz="1755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会员等级晋升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4008255" y="3812378"/>
            <a:ext cx="1403179" cy="1333020"/>
          </a:xfrm>
          <a:prstGeom prst="ellipse">
            <a:avLst/>
          </a:prstGeom>
          <a:solidFill>
            <a:srgbClr val="FF7F8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endParaRPr lang="en-US" altLang="zh-CN" sz="1755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消费评价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8208532" y="1667598"/>
            <a:ext cx="1403179" cy="1333020"/>
          </a:xfrm>
          <a:prstGeom prst="ellipse">
            <a:avLst/>
          </a:prstGeom>
          <a:solidFill>
            <a:srgbClr val="FF7F8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endParaRPr lang="en-US" altLang="zh-CN" sz="1755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完善资料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6108394" y="3883600"/>
            <a:ext cx="1403179" cy="1333020"/>
          </a:xfrm>
          <a:prstGeom prst="ellipse">
            <a:avLst/>
          </a:prstGeom>
          <a:solidFill>
            <a:srgbClr val="FF7F8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endParaRPr lang="en-US" altLang="zh-CN" sz="1755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defTabSz="890270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会员推荐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4008255" y="1667598"/>
            <a:ext cx="1403179" cy="1333020"/>
          </a:xfrm>
          <a:prstGeom prst="ellipse">
            <a:avLst/>
          </a:prstGeom>
          <a:solidFill>
            <a:srgbClr val="FF7F8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endParaRPr lang="en-US" altLang="zh-CN" sz="1755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签到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spcBef>
                <a:spcPct val="0"/>
              </a:spcBef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积分营销</a:t>
            </a:r>
            <a:r>
              <a:rPr lang="en-US" altLang="zh-CN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60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积分换礼品</a:t>
            </a:r>
            <a:endParaRPr lang="zh-CN" altLang="en-US" sz="1600" b="1" dirty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65" y="1428036"/>
            <a:ext cx="2363774" cy="406460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83918" y="5899908"/>
            <a:ext cx="3378668" cy="3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60">
                <a:latin typeface="+mn-ea"/>
              </a:rPr>
              <a:t>微商城积分兑换礼品，线下门店核销</a:t>
            </a:r>
            <a:endParaRPr lang="zh-CN" altLang="en-US" sz="156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003" y="1428036"/>
            <a:ext cx="2491078" cy="351176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434697" y="5719979"/>
            <a:ext cx="3249690" cy="629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755">
                <a:latin typeface="+mn-ea"/>
              </a:rPr>
              <a:t>积分</a:t>
            </a:r>
            <a:r>
              <a:rPr lang="en-US" altLang="zh-CN" sz="1755">
                <a:latin typeface="+mn-ea"/>
              </a:rPr>
              <a:t>+</a:t>
            </a:r>
            <a:r>
              <a:rPr lang="zh-CN" altLang="en-US" sz="1755">
                <a:latin typeface="+mn-ea"/>
              </a:rPr>
              <a:t>钱兑换礼品，多种活动方式，灵活使用</a:t>
            </a:r>
            <a:endParaRPr lang="zh-CN" altLang="en-US" sz="1755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spcBef>
                <a:spcPct val="0"/>
              </a:spcBef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积分营销</a:t>
            </a:r>
            <a:r>
              <a:rPr lang="en-US" altLang="zh-CN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60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积分抽奖</a:t>
            </a:r>
            <a:endParaRPr lang="zh-CN" altLang="en-US" sz="1600" b="1" dirty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27" y="1357877"/>
            <a:ext cx="3008160" cy="498128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8185" y="2410262"/>
            <a:ext cx="3259965" cy="2039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自定义中奖概率</a:t>
            </a: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自定义参与人数</a:t>
            </a: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控制每天参与次数</a:t>
            </a: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生成活动二维码，扫码链接抽奖</a:t>
            </a:r>
            <a:endParaRPr lang="en-US" altLang="zh-CN" sz="1560">
              <a:latin typeface="+mn-ea"/>
            </a:endParaRPr>
          </a:p>
          <a:p>
            <a:endParaRPr lang="en-US" altLang="zh-CN" sz="175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788" y="1989308"/>
            <a:ext cx="2655420" cy="2595882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 bwMode="auto">
          <a:xfrm>
            <a:off x="7748721" y="2866295"/>
            <a:ext cx="982226" cy="420954"/>
          </a:xfrm>
          <a:prstGeom prst="rightArrow">
            <a:avLst/>
          </a:prstGeom>
          <a:solidFill>
            <a:srgbClr val="E87A90"/>
          </a:solidFill>
          <a:ln w="19050" cap="flat" cmpd="sng" algn="ctr">
            <a:solidFill>
              <a:srgbClr val="E87A9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spcBef>
                <a:spcPct val="0"/>
              </a:spcBef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百变促销</a:t>
            </a:r>
            <a:endParaRPr lang="zh-CN" altLang="en-US" sz="2340" b="1" dirty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3"/>
          <p:cNvGrpSpPr/>
          <p:nvPr>
            <p:custDataLst>
              <p:tags r:id="rId1"/>
            </p:custDataLst>
          </p:nvPr>
        </p:nvGrpSpPr>
        <p:grpSpPr>
          <a:xfrm>
            <a:off x="6922115" y="3194051"/>
            <a:ext cx="982144" cy="982144"/>
            <a:chOff x="5500914" y="4370767"/>
            <a:chExt cx="1190172" cy="1190172"/>
          </a:xfrm>
        </p:grpSpPr>
        <p:sp>
          <p:nvSpPr>
            <p:cNvPr id="4" name="椭圆 3"/>
            <p:cNvSpPr/>
            <p:nvPr>
              <p:custDataLst>
                <p:tags r:id="rId2"/>
              </p:custDataLst>
            </p:nvPr>
          </p:nvSpPr>
          <p:spPr>
            <a:xfrm>
              <a:off x="5500914" y="4370767"/>
              <a:ext cx="1190172" cy="1190172"/>
            </a:xfrm>
            <a:prstGeom prst="ellipse">
              <a:avLst/>
            </a:prstGeom>
            <a:solidFill>
              <a:srgbClr val="FF7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ym typeface="Arial" panose="020B0604020202020204" pitchFamily="34" charset="0"/>
              </a:endParaRPr>
            </a:p>
          </p:txBody>
        </p:sp>
        <p:sp>
          <p:nvSpPr>
            <p:cNvPr id="5" name="KSO_Shape"/>
            <p:cNvSpPr/>
            <p:nvPr>
              <p:custDataLst>
                <p:tags r:id="rId3"/>
              </p:custDataLst>
            </p:nvPr>
          </p:nvSpPr>
          <p:spPr bwMode="auto">
            <a:xfrm>
              <a:off x="5846540" y="4714875"/>
              <a:ext cx="498920" cy="514350"/>
            </a:xfrm>
            <a:custGeom>
              <a:avLst/>
              <a:gdLst>
                <a:gd name="T0" fmla="*/ 705908 w 4388"/>
                <a:gd name="T1" fmla="*/ 0 h 4523"/>
                <a:gd name="T2" fmla="*/ 293567 w 4388"/>
                <a:gd name="T3" fmla="*/ 424129 h 4523"/>
                <a:gd name="T4" fmla="*/ 924083 w 4388"/>
                <a:gd name="T5" fmla="*/ 624611 h 4523"/>
                <a:gd name="T6" fmla="*/ 705908 w 4388"/>
                <a:gd name="T7" fmla="*/ 0 h 4523"/>
                <a:gd name="T8" fmla="*/ 0 w 4388"/>
                <a:gd name="T9" fmla="*/ 629244 h 4523"/>
                <a:gd name="T10" fmla="*/ 0 w 4388"/>
                <a:gd name="T11" fmla="*/ 987247 h 4523"/>
                <a:gd name="T12" fmla="*/ 165526 w 4388"/>
                <a:gd name="T13" fmla="*/ 987247 h 4523"/>
                <a:gd name="T14" fmla="*/ 165526 w 4388"/>
                <a:gd name="T15" fmla="*/ 1905000 h 4523"/>
                <a:gd name="T16" fmla="*/ 1682639 w 4388"/>
                <a:gd name="T17" fmla="*/ 1905000 h 4523"/>
                <a:gd name="T18" fmla="*/ 1682639 w 4388"/>
                <a:gd name="T19" fmla="*/ 987247 h 4523"/>
                <a:gd name="T20" fmla="*/ 1848165 w 4388"/>
                <a:gd name="T21" fmla="*/ 987247 h 4523"/>
                <a:gd name="T22" fmla="*/ 1848165 w 4388"/>
                <a:gd name="T23" fmla="*/ 629244 h 4523"/>
                <a:gd name="T24" fmla="*/ 0 w 4388"/>
                <a:gd name="T25" fmla="*/ 629244 h 4523"/>
                <a:gd name="T26" fmla="*/ 1142257 w 4388"/>
                <a:gd name="T27" fmla="*/ 0 h 4523"/>
                <a:gd name="T28" fmla="*/ 924083 w 4388"/>
                <a:gd name="T29" fmla="*/ 624611 h 4523"/>
                <a:gd name="T30" fmla="*/ 1554177 w 4388"/>
                <a:gd name="T31" fmla="*/ 424129 h 4523"/>
                <a:gd name="T32" fmla="*/ 1142257 w 4388"/>
                <a:gd name="T33" fmla="*/ 0 h 45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88" h="4523">
                  <a:moveTo>
                    <a:pt x="1676" y="0"/>
                  </a:moveTo>
                  <a:lnTo>
                    <a:pt x="697" y="1007"/>
                  </a:lnTo>
                  <a:lnTo>
                    <a:pt x="2194" y="1483"/>
                  </a:lnTo>
                  <a:lnTo>
                    <a:pt x="1676" y="0"/>
                  </a:lnTo>
                  <a:close/>
                  <a:moveTo>
                    <a:pt x="0" y="1494"/>
                  </a:moveTo>
                  <a:lnTo>
                    <a:pt x="0" y="2344"/>
                  </a:lnTo>
                  <a:lnTo>
                    <a:pt x="393" y="2344"/>
                  </a:lnTo>
                  <a:lnTo>
                    <a:pt x="393" y="4523"/>
                  </a:lnTo>
                  <a:lnTo>
                    <a:pt x="3995" y="4523"/>
                  </a:lnTo>
                  <a:lnTo>
                    <a:pt x="3995" y="2344"/>
                  </a:lnTo>
                  <a:lnTo>
                    <a:pt x="4388" y="2344"/>
                  </a:lnTo>
                  <a:lnTo>
                    <a:pt x="4388" y="1494"/>
                  </a:lnTo>
                  <a:lnTo>
                    <a:pt x="0" y="1494"/>
                  </a:lnTo>
                  <a:close/>
                  <a:moveTo>
                    <a:pt x="2712" y="0"/>
                  </a:moveTo>
                  <a:lnTo>
                    <a:pt x="2194" y="1483"/>
                  </a:lnTo>
                  <a:lnTo>
                    <a:pt x="3690" y="1007"/>
                  </a:lnTo>
                  <a:lnTo>
                    <a:pt x="2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tIns="666455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755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5378975" y="1874523"/>
            <a:ext cx="982144" cy="982144"/>
          </a:xfrm>
          <a:prstGeom prst="ellipse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755">
              <a:sym typeface="Arial" panose="020B0604020202020204" pitchFamily="34" charset="0"/>
            </a:endParaRPr>
          </a:p>
        </p:txBody>
      </p:sp>
      <p:sp>
        <p:nvSpPr>
          <p:cNvPr id="9" name="KSO_Shape"/>
          <p:cNvSpPr/>
          <p:nvPr>
            <p:custDataLst>
              <p:tags r:id="rId5"/>
            </p:custDataLst>
          </p:nvPr>
        </p:nvSpPr>
        <p:spPr bwMode="auto">
          <a:xfrm>
            <a:off x="5507352" y="2091279"/>
            <a:ext cx="538573" cy="548632"/>
          </a:xfrm>
          <a:custGeom>
            <a:avLst/>
            <a:gdLst>
              <a:gd name="T0" fmla="*/ 2147483646 w 4946"/>
              <a:gd name="T1" fmla="*/ 0 h 5041"/>
              <a:gd name="T2" fmla="*/ 2147483646 w 4946"/>
              <a:gd name="T3" fmla="*/ 2147483646 h 5041"/>
              <a:gd name="T4" fmla="*/ 2147483646 w 4946"/>
              <a:gd name="T5" fmla="*/ 2147483646 h 5041"/>
              <a:gd name="T6" fmla="*/ 2147483646 w 4946"/>
              <a:gd name="T7" fmla="*/ 2147483646 h 5041"/>
              <a:gd name="T8" fmla="*/ 2147483646 w 4946"/>
              <a:gd name="T9" fmla="*/ 2147483646 h 5041"/>
              <a:gd name="T10" fmla="*/ 2147483646 w 4946"/>
              <a:gd name="T11" fmla="*/ 2147483646 h 5041"/>
              <a:gd name="T12" fmla="*/ 2147483646 w 4946"/>
              <a:gd name="T13" fmla="*/ 2147483646 h 5041"/>
              <a:gd name="T14" fmla="*/ 2147483646 w 4946"/>
              <a:gd name="T15" fmla="*/ 2147483646 h 5041"/>
              <a:gd name="T16" fmla="*/ 2147483646 w 4946"/>
              <a:gd name="T17" fmla="*/ 2147483646 h 5041"/>
              <a:gd name="T18" fmla="*/ 2147483646 w 4946"/>
              <a:gd name="T19" fmla="*/ 2147483646 h 5041"/>
              <a:gd name="T20" fmla="*/ 2147483646 w 4946"/>
              <a:gd name="T21" fmla="*/ 2147483646 h 5041"/>
              <a:gd name="T22" fmla="*/ 2147483646 w 4946"/>
              <a:gd name="T23" fmla="*/ 2147483646 h 5041"/>
              <a:gd name="T24" fmla="*/ 2147483646 w 4946"/>
              <a:gd name="T25" fmla="*/ 2147483646 h 5041"/>
              <a:gd name="T26" fmla="*/ 2147483646 w 4946"/>
              <a:gd name="T27" fmla="*/ 2147483646 h 5041"/>
              <a:gd name="T28" fmla="*/ 2147483646 w 4946"/>
              <a:gd name="T29" fmla="*/ 2147483646 h 5041"/>
              <a:gd name="T30" fmla="*/ 2147483646 w 4946"/>
              <a:gd name="T31" fmla="*/ 2147483646 h 5041"/>
              <a:gd name="T32" fmla="*/ 2147483646 w 4946"/>
              <a:gd name="T33" fmla="*/ 2147483646 h 5041"/>
              <a:gd name="T34" fmla="*/ 2147483646 w 4946"/>
              <a:gd name="T35" fmla="*/ 2147483646 h 5041"/>
              <a:gd name="T36" fmla="*/ 2147483646 w 4946"/>
              <a:gd name="T37" fmla="*/ 2147483646 h 5041"/>
              <a:gd name="T38" fmla="*/ 2147483646 w 4946"/>
              <a:gd name="T39" fmla="*/ 2147483646 h 5041"/>
              <a:gd name="T40" fmla="*/ 2147483646 w 4946"/>
              <a:gd name="T41" fmla="*/ 2147483646 h 5041"/>
              <a:gd name="T42" fmla="*/ 2147483646 w 4946"/>
              <a:gd name="T43" fmla="*/ 2147483646 h 5041"/>
              <a:gd name="T44" fmla="*/ 2147483646 w 4946"/>
              <a:gd name="T45" fmla="*/ 2147483646 h 5041"/>
              <a:gd name="T46" fmla="*/ 2147483646 w 4946"/>
              <a:gd name="T47" fmla="*/ 2147483646 h 5041"/>
              <a:gd name="T48" fmla="*/ 2147483646 w 4946"/>
              <a:gd name="T49" fmla="*/ 2147483646 h 5041"/>
              <a:gd name="T50" fmla="*/ 2147483646 w 4946"/>
              <a:gd name="T51" fmla="*/ 2147483646 h 5041"/>
              <a:gd name="T52" fmla="*/ 2147483646 w 4946"/>
              <a:gd name="T53" fmla="*/ 2147483646 h 5041"/>
              <a:gd name="T54" fmla="*/ 0 w 4946"/>
              <a:gd name="T55" fmla="*/ 2147483646 h 5041"/>
              <a:gd name="T56" fmla="*/ 2147483646 w 4946"/>
              <a:gd name="T57" fmla="*/ 2147483646 h 5041"/>
              <a:gd name="T58" fmla="*/ 2147483646 w 4946"/>
              <a:gd name="T59" fmla="*/ 2147483646 h 5041"/>
              <a:gd name="T60" fmla="*/ 2147483646 w 4946"/>
              <a:gd name="T61" fmla="*/ 2147483646 h 5041"/>
              <a:gd name="T62" fmla="*/ 2147483646 w 4946"/>
              <a:gd name="T63" fmla="*/ 2147483646 h 5041"/>
              <a:gd name="T64" fmla="*/ 2147483646 w 4946"/>
              <a:gd name="T65" fmla="*/ 2147483646 h 5041"/>
              <a:gd name="T66" fmla="*/ 2147483646 w 4946"/>
              <a:gd name="T67" fmla="*/ 2147483646 h 5041"/>
              <a:gd name="T68" fmla="*/ 2147483646 w 4946"/>
              <a:gd name="T69" fmla="*/ 2147483646 h 5041"/>
              <a:gd name="T70" fmla="*/ 2147483646 w 4946"/>
              <a:gd name="T71" fmla="*/ 2147483646 h 5041"/>
              <a:gd name="T72" fmla="*/ 2147483646 w 4946"/>
              <a:gd name="T73" fmla="*/ 2147483646 h 5041"/>
              <a:gd name="T74" fmla="*/ 2147483646 w 4946"/>
              <a:gd name="T75" fmla="*/ 2147483646 h 5041"/>
              <a:gd name="T76" fmla="*/ 2147483646 w 4946"/>
              <a:gd name="T77" fmla="*/ 2147483646 h 5041"/>
              <a:gd name="T78" fmla="*/ 2147483646 w 4946"/>
              <a:gd name="T79" fmla="*/ 2147483646 h 5041"/>
              <a:gd name="T80" fmla="*/ 2147483646 w 4946"/>
              <a:gd name="T81" fmla="*/ 2147483646 h 5041"/>
              <a:gd name="T82" fmla="*/ 2147483646 w 4946"/>
              <a:gd name="T83" fmla="*/ 2147483646 h 5041"/>
              <a:gd name="T84" fmla="*/ 2147483646 w 4946"/>
              <a:gd name="T85" fmla="*/ 2147483646 h 5041"/>
              <a:gd name="T86" fmla="*/ 2147483646 w 4946"/>
              <a:gd name="T87" fmla="*/ 2147483646 h 5041"/>
              <a:gd name="T88" fmla="*/ 2147483646 w 4946"/>
              <a:gd name="T89" fmla="*/ 2147483646 h 5041"/>
              <a:gd name="T90" fmla="*/ 2147483646 w 4946"/>
              <a:gd name="T91" fmla="*/ 2147483646 h 5041"/>
              <a:gd name="T92" fmla="*/ 2147483646 w 4946"/>
              <a:gd name="T93" fmla="*/ 2147483646 h 5041"/>
              <a:gd name="T94" fmla="*/ 2147483646 w 4946"/>
              <a:gd name="T95" fmla="*/ 2147483646 h 5041"/>
              <a:gd name="T96" fmla="*/ 2147483646 w 4946"/>
              <a:gd name="T97" fmla="*/ 2147483646 h 5041"/>
              <a:gd name="T98" fmla="*/ 2147483646 w 4946"/>
              <a:gd name="T99" fmla="*/ 2147483646 h 5041"/>
              <a:gd name="T100" fmla="*/ 2147483646 w 4946"/>
              <a:gd name="T101" fmla="*/ 2147483646 h 5041"/>
              <a:gd name="T102" fmla="*/ 2147483646 w 4946"/>
              <a:gd name="T103" fmla="*/ 2147483646 h 5041"/>
              <a:gd name="T104" fmla="*/ 2147483646 w 4946"/>
              <a:gd name="T105" fmla="*/ 2147483646 h 5041"/>
              <a:gd name="T106" fmla="*/ 2147483646 w 4946"/>
              <a:gd name="T107" fmla="*/ 2147483646 h 5041"/>
              <a:gd name="T108" fmla="*/ 2147483646 w 4946"/>
              <a:gd name="T109" fmla="*/ 2147483646 h 5041"/>
              <a:gd name="T110" fmla="*/ 2147483646 w 4946"/>
              <a:gd name="T111" fmla="*/ 2147483646 h 5041"/>
              <a:gd name="T112" fmla="*/ 2147483646 w 4946"/>
              <a:gd name="T113" fmla="*/ 2147483646 h 5041"/>
              <a:gd name="T114" fmla="*/ 2147483646 w 4946"/>
              <a:gd name="T115" fmla="*/ 2147483646 h 5041"/>
              <a:gd name="T116" fmla="*/ 2147483646 w 4946"/>
              <a:gd name="T117" fmla="*/ 2147483646 h 504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946" h="5041">
                <a:moveTo>
                  <a:pt x="4946" y="532"/>
                </a:moveTo>
                <a:lnTo>
                  <a:pt x="4534" y="270"/>
                </a:lnTo>
                <a:lnTo>
                  <a:pt x="4106" y="0"/>
                </a:lnTo>
                <a:lnTo>
                  <a:pt x="2142" y="3139"/>
                </a:lnTo>
                <a:lnTo>
                  <a:pt x="2117" y="3136"/>
                </a:lnTo>
                <a:lnTo>
                  <a:pt x="2091" y="3134"/>
                </a:lnTo>
                <a:lnTo>
                  <a:pt x="2066" y="3133"/>
                </a:lnTo>
                <a:lnTo>
                  <a:pt x="2039" y="3133"/>
                </a:lnTo>
                <a:lnTo>
                  <a:pt x="2014" y="3134"/>
                </a:lnTo>
                <a:lnTo>
                  <a:pt x="1989" y="3136"/>
                </a:lnTo>
                <a:lnTo>
                  <a:pt x="1963" y="3138"/>
                </a:lnTo>
                <a:lnTo>
                  <a:pt x="1938" y="3142"/>
                </a:lnTo>
                <a:lnTo>
                  <a:pt x="1912" y="3147"/>
                </a:lnTo>
                <a:lnTo>
                  <a:pt x="1888" y="3153"/>
                </a:lnTo>
                <a:lnTo>
                  <a:pt x="1862" y="3160"/>
                </a:lnTo>
                <a:lnTo>
                  <a:pt x="1838" y="3168"/>
                </a:lnTo>
                <a:lnTo>
                  <a:pt x="1813" y="3177"/>
                </a:lnTo>
                <a:lnTo>
                  <a:pt x="1789" y="3188"/>
                </a:lnTo>
                <a:lnTo>
                  <a:pt x="1765" y="3200"/>
                </a:lnTo>
                <a:lnTo>
                  <a:pt x="1742" y="3212"/>
                </a:lnTo>
                <a:lnTo>
                  <a:pt x="1719" y="3226"/>
                </a:lnTo>
                <a:lnTo>
                  <a:pt x="1695" y="3242"/>
                </a:lnTo>
                <a:lnTo>
                  <a:pt x="1673" y="3259"/>
                </a:lnTo>
                <a:lnTo>
                  <a:pt x="1651" y="3277"/>
                </a:lnTo>
                <a:lnTo>
                  <a:pt x="1629" y="3297"/>
                </a:lnTo>
                <a:lnTo>
                  <a:pt x="1609" y="3317"/>
                </a:lnTo>
                <a:lnTo>
                  <a:pt x="1587" y="3339"/>
                </a:lnTo>
                <a:lnTo>
                  <a:pt x="1568" y="3363"/>
                </a:lnTo>
                <a:lnTo>
                  <a:pt x="1547" y="3388"/>
                </a:lnTo>
                <a:lnTo>
                  <a:pt x="1529" y="3415"/>
                </a:lnTo>
                <a:lnTo>
                  <a:pt x="1510" y="3442"/>
                </a:lnTo>
                <a:lnTo>
                  <a:pt x="1492" y="3472"/>
                </a:lnTo>
                <a:lnTo>
                  <a:pt x="1475" y="3503"/>
                </a:lnTo>
                <a:lnTo>
                  <a:pt x="1459" y="3536"/>
                </a:lnTo>
                <a:lnTo>
                  <a:pt x="1442" y="3570"/>
                </a:lnTo>
                <a:lnTo>
                  <a:pt x="1427" y="3605"/>
                </a:lnTo>
                <a:lnTo>
                  <a:pt x="1411" y="3653"/>
                </a:lnTo>
                <a:lnTo>
                  <a:pt x="1393" y="3699"/>
                </a:lnTo>
                <a:lnTo>
                  <a:pt x="1373" y="3744"/>
                </a:lnTo>
                <a:lnTo>
                  <a:pt x="1354" y="3787"/>
                </a:lnTo>
                <a:lnTo>
                  <a:pt x="1332" y="3828"/>
                </a:lnTo>
                <a:lnTo>
                  <a:pt x="1311" y="3868"/>
                </a:lnTo>
                <a:lnTo>
                  <a:pt x="1289" y="3908"/>
                </a:lnTo>
                <a:lnTo>
                  <a:pt x="1265" y="3944"/>
                </a:lnTo>
                <a:lnTo>
                  <a:pt x="1241" y="3981"/>
                </a:lnTo>
                <a:lnTo>
                  <a:pt x="1216" y="4016"/>
                </a:lnTo>
                <a:lnTo>
                  <a:pt x="1191" y="4048"/>
                </a:lnTo>
                <a:lnTo>
                  <a:pt x="1165" y="4081"/>
                </a:lnTo>
                <a:lnTo>
                  <a:pt x="1139" y="4111"/>
                </a:lnTo>
                <a:lnTo>
                  <a:pt x="1111" y="4141"/>
                </a:lnTo>
                <a:lnTo>
                  <a:pt x="1084" y="4170"/>
                </a:lnTo>
                <a:lnTo>
                  <a:pt x="1056" y="4197"/>
                </a:lnTo>
                <a:lnTo>
                  <a:pt x="1028" y="4222"/>
                </a:lnTo>
                <a:lnTo>
                  <a:pt x="999" y="4248"/>
                </a:lnTo>
                <a:lnTo>
                  <a:pt x="970" y="4271"/>
                </a:lnTo>
                <a:lnTo>
                  <a:pt x="940" y="4295"/>
                </a:lnTo>
                <a:lnTo>
                  <a:pt x="911" y="4316"/>
                </a:lnTo>
                <a:lnTo>
                  <a:pt x="881" y="4337"/>
                </a:lnTo>
                <a:lnTo>
                  <a:pt x="852" y="4356"/>
                </a:lnTo>
                <a:lnTo>
                  <a:pt x="821" y="4375"/>
                </a:lnTo>
                <a:lnTo>
                  <a:pt x="792" y="4393"/>
                </a:lnTo>
                <a:lnTo>
                  <a:pt x="761" y="4410"/>
                </a:lnTo>
                <a:lnTo>
                  <a:pt x="731" y="4425"/>
                </a:lnTo>
                <a:lnTo>
                  <a:pt x="701" y="4440"/>
                </a:lnTo>
                <a:lnTo>
                  <a:pt x="671" y="4455"/>
                </a:lnTo>
                <a:lnTo>
                  <a:pt x="641" y="4468"/>
                </a:lnTo>
                <a:lnTo>
                  <a:pt x="611" y="4480"/>
                </a:lnTo>
                <a:lnTo>
                  <a:pt x="582" y="4492"/>
                </a:lnTo>
                <a:lnTo>
                  <a:pt x="524" y="4513"/>
                </a:lnTo>
                <a:lnTo>
                  <a:pt x="468" y="4531"/>
                </a:lnTo>
                <a:lnTo>
                  <a:pt x="413" y="4547"/>
                </a:lnTo>
                <a:lnTo>
                  <a:pt x="359" y="4561"/>
                </a:lnTo>
                <a:lnTo>
                  <a:pt x="309" y="4572"/>
                </a:lnTo>
                <a:lnTo>
                  <a:pt x="261" y="4581"/>
                </a:lnTo>
                <a:lnTo>
                  <a:pt x="215" y="4588"/>
                </a:lnTo>
                <a:lnTo>
                  <a:pt x="174" y="4594"/>
                </a:lnTo>
                <a:lnTo>
                  <a:pt x="135" y="4598"/>
                </a:lnTo>
                <a:lnTo>
                  <a:pt x="102" y="4601"/>
                </a:lnTo>
                <a:lnTo>
                  <a:pt x="72" y="4603"/>
                </a:lnTo>
                <a:lnTo>
                  <a:pt x="47" y="4604"/>
                </a:lnTo>
                <a:lnTo>
                  <a:pt x="12" y="4605"/>
                </a:lnTo>
                <a:lnTo>
                  <a:pt x="0" y="4605"/>
                </a:lnTo>
                <a:lnTo>
                  <a:pt x="17" y="4616"/>
                </a:lnTo>
                <a:lnTo>
                  <a:pt x="68" y="4645"/>
                </a:lnTo>
                <a:lnTo>
                  <a:pt x="105" y="4666"/>
                </a:lnTo>
                <a:lnTo>
                  <a:pt x="150" y="4689"/>
                </a:lnTo>
                <a:lnTo>
                  <a:pt x="201" y="4714"/>
                </a:lnTo>
                <a:lnTo>
                  <a:pt x="258" y="4743"/>
                </a:lnTo>
                <a:lnTo>
                  <a:pt x="321" y="4773"/>
                </a:lnTo>
                <a:lnTo>
                  <a:pt x="390" y="4802"/>
                </a:lnTo>
                <a:lnTo>
                  <a:pt x="466" y="4833"/>
                </a:lnTo>
                <a:lnTo>
                  <a:pt x="545" y="4863"/>
                </a:lnTo>
                <a:lnTo>
                  <a:pt x="587" y="4878"/>
                </a:lnTo>
                <a:lnTo>
                  <a:pt x="630" y="4893"/>
                </a:lnTo>
                <a:lnTo>
                  <a:pt x="673" y="4908"/>
                </a:lnTo>
                <a:lnTo>
                  <a:pt x="718" y="4921"/>
                </a:lnTo>
                <a:lnTo>
                  <a:pt x="764" y="4935"/>
                </a:lnTo>
                <a:lnTo>
                  <a:pt x="811" y="4949"/>
                </a:lnTo>
                <a:lnTo>
                  <a:pt x="858" y="4961"/>
                </a:lnTo>
                <a:lnTo>
                  <a:pt x="907" y="4973"/>
                </a:lnTo>
                <a:lnTo>
                  <a:pt x="956" y="4983"/>
                </a:lnTo>
                <a:lnTo>
                  <a:pt x="1006" y="4995"/>
                </a:lnTo>
                <a:lnTo>
                  <a:pt x="1057" y="5004"/>
                </a:lnTo>
                <a:lnTo>
                  <a:pt x="1108" y="5012"/>
                </a:lnTo>
                <a:lnTo>
                  <a:pt x="1160" y="5020"/>
                </a:lnTo>
                <a:lnTo>
                  <a:pt x="1213" y="5026"/>
                </a:lnTo>
                <a:lnTo>
                  <a:pt x="1266" y="5032"/>
                </a:lnTo>
                <a:lnTo>
                  <a:pt x="1320" y="5036"/>
                </a:lnTo>
                <a:lnTo>
                  <a:pt x="1374" y="5039"/>
                </a:lnTo>
                <a:lnTo>
                  <a:pt x="1429" y="5040"/>
                </a:lnTo>
                <a:lnTo>
                  <a:pt x="1484" y="5041"/>
                </a:lnTo>
                <a:lnTo>
                  <a:pt x="1539" y="5040"/>
                </a:lnTo>
                <a:lnTo>
                  <a:pt x="1594" y="5037"/>
                </a:lnTo>
                <a:lnTo>
                  <a:pt x="1650" y="5033"/>
                </a:lnTo>
                <a:lnTo>
                  <a:pt x="1706" y="5027"/>
                </a:lnTo>
                <a:lnTo>
                  <a:pt x="1762" y="5019"/>
                </a:lnTo>
                <a:lnTo>
                  <a:pt x="1818" y="5010"/>
                </a:lnTo>
                <a:lnTo>
                  <a:pt x="1874" y="4999"/>
                </a:lnTo>
                <a:lnTo>
                  <a:pt x="1930" y="4985"/>
                </a:lnTo>
                <a:lnTo>
                  <a:pt x="1986" y="4970"/>
                </a:lnTo>
                <a:lnTo>
                  <a:pt x="2043" y="4953"/>
                </a:lnTo>
                <a:lnTo>
                  <a:pt x="2099" y="4933"/>
                </a:lnTo>
                <a:lnTo>
                  <a:pt x="2155" y="4912"/>
                </a:lnTo>
                <a:lnTo>
                  <a:pt x="2210" y="4888"/>
                </a:lnTo>
                <a:lnTo>
                  <a:pt x="2265" y="4862"/>
                </a:lnTo>
                <a:lnTo>
                  <a:pt x="2320" y="4834"/>
                </a:lnTo>
                <a:lnTo>
                  <a:pt x="2375" y="4802"/>
                </a:lnTo>
                <a:lnTo>
                  <a:pt x="2429" y="4768"/>
                </a:lnTo>
                <a:lnTo>
                  <a:pt x="2455" y="4751"/>
                </a:lnTo>
                <a:lnTo>
                  <a:pt x="2482" y="4733"/>
                </a:lnTo>
                <a:lnTo>
                  <a:pt x="2508" y="4713"/>
                </a:lnTo>
                <a:lnTo>
                  <a:pt x="2535" y="4694"/>
                </a:lnTo>
                <a:lnTo>
                  <a:pt x="2561" y="4673"/>
                </a:lnTo>
                <a:lnTo>
                  <a:pt x="2588" y="4652"/>
                </a:lnTo>
                <a:lnTo>
                  <a:pt x="2614" y="4630"/>
                </a:lnTo>
                <a:lnTo>
                  <a:pt x="2639" y="4608"/>
                </a:lnTo>
                <a:lnTo>
                  <a:pt x="2661" y="4588"/>
                </a:lnTo>
                <a:lnTo>
                  <a:pt x="2681" y="4569"/>
                </a:lnTo>
                <a:lnTo>
                  <a:pt x="2701" y="4547"/>
                </a:lnTo>
                <a:lnTo>
                  <a:pt x="2719" y="4527"/>
                </a:lnTo>
                <a:lnTo>
                  <a:pt x="2737" y="4506"/>
                </a:lnTo>
                <a:lnTo>
                  <a:pt x="2755" y="4483"/>
                </a:lnTo>
                <a:lnTo>
                  <a:pt x="2771" y="4461"/>
                </a:lnTo>
                <a:lnTo>
                  <a:pt x="2786" y="4438"/>
                </a:lnTo>
                <a:lnTo>
                  <a:pt x="2800" y="4415"/>
                </a:lnTo>
                <a:lnTo>
                  <a:pt x="2815" y="4392"/>
                </a:lnTo>
                <a:lnTo>
                  <a:pt x="2827" y="4367"/>
                </a:lnTo>
                <a:lnTo>
                  <a:pt x="2839" y="4344"/>
                </a:lnTo>
                <a:lnTo>
                  <a:pt x="2850" y="4319"/>
                </a:lnTo>
                <a:lnTo>
                  <a:pt x="2861" y="4294"/>
                </a:lnTo>
                <a:lnTo>
                  <a:pt x="2871" y="4268"/>
                </a:lnTo>
                <a:lnTo>
                  <a:pt x="2880" y="4243"/>
                </a:lnTo>
                <a:lnTo>
                  <a:pt x="2887" y="4217"/>
                </a:lnTo>
                <a:lnTo>
                  <a:pt x="2894" y="4192"/>
                </a:lnTo>
                <a:lnTo>
                  <a:pt x="2900" y="4166"/>
                </a:lnTo>
                <a:lnTo>
                  <a:pt x="2906" y="4140"/>
                </a:lnTo>
                <a:lnTo>
                  <a:pt x="2910" y="4113"/>
                </a:lnTo>
                <a:lnTo>
                  <a:pt x="2915" y="4087"/>
                </a:lnTo>
                <a:lnTo>
                  <a:pt x="2918" y="4061"/>
                </a:lnTo>
                <a:lnTo>
                  <a:pt x="2919" y="4034"/>
                </a:lnTo>
                <a:lnTo>
                  <a:pt x="2921" y="4008"/>
                </a:lnTo>
                <a:lnTo>
                  <a:pt x="2921" y="3981"/>
                </a:lnTo>
                <a:lnTo>
                  <a:pt x="2920" y="3955"/>
                </a:lnTo>
                <a:lnTo>
                  <a:pt x="2919" y="3928"/>
                </a:lnTo>
                <a:lnTo>
                  <a:pt x="2917" y="3901"/>
                </a:lnTo>
                <a:lnTo>
                  <a:pt x="2912" y="3874"/>
                </a:lnTo>
                <a:lnTo>
                  <a:pt x="2909" y="3849"/>
                </a:lnTo>
                <a:lnTo>
                  <a:pt x="2904" y="3822"/>
                </a:lnTo>
                <a:lnTo>
                  <a:pt x="4946" y="532"/>
                </a:lnTo>
                <a:close/>
                <a:moveTo>
                  <a:pt x="2479" y="3126"/>
                </a:moveTo>
                <a:lnTo>
                  <a:pt x="2732" y="2726"/>
                </a:lnTo>
                <a:lnTo>
                  <a:pt x="3096" y="2957"/>
                </a:lnTo>
                <a:lnTo>
                  <a:pt x="2842" y="3358"/>
                </a:lnTo>
                <a:lnTo>
                  <a:pt x="2479" y="3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755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上箭头 9"/>
          <p:cNvSpPr/>
          <p:nvPr>
            <p:custDataLst>
              <p:tags r:id="rId6"/>
            </p:custDataLst>
          </p:nvPr>
        </p:nvSpPr>
        <p:spPr>
          <a:xfrm rot="16200000">
            <a:off x="4869221" y="3559281"/>
            <a:ext cx="337852" cy="289797"/>
          </a:xfrm>
          <a:prstGeom prst="upArrow">
            <a:avLst>
              <a:gd name="adj1" fmla="val 57862"/>
              <a:gd name="adj2" fmla="val 614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zh-CN" altLang="en-US" sz="1755">
              <a:sym typeface="Arial" panose="020B0604020202020204" pitchFamily="34" charset="0"/>
            </a:endParaRPr>
          </a:p>
        </p:txBody>
      </p:sp>
      <p:grpSp>
        <p:nvGrpSpPr>
          <p:cNvPr id="11" name="组合 15"/>
          <p:cNvGrpSpPr/>
          <p:nvPr>
            <p:custDataLst>
              <p:tags r:id="rId7"/>
            </p:custDataLst>
          </p:nvPr>
        </p:nvGrpSpPr>
        <p:grpSpPr>
          <a:xfrm>
            <a:off x="5383359" y="3340153"/>
            <a:ext cx="982144" cy="982144"/>
            <a:chOff x="5638800" y="2971800"/>
            <a:chExt cx="914400" cy="914400"/>
          </a:xfrm>
        </p:grpSpPr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5638800" y="2971800"/>
              <a:ext cx="914400" cy="914400"/>
            </a:xfrm>
            <a:prstGeom prst="ellipse">
              <a:avLst/>
            </a:prstGeom>
            <a:solidFill>
              <a:srgbClr val="FF7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ym typeface="Arial" panose="020B0604020202020204" pitchFamily="34" charset="0"/>
              </a:endParaRPr>
            </a:p>
          </p:txBody>
        </p:sp>
        <p:sp>
          <p:nvSpPr>
            <p:cNvPr id="13" name="KSO_Shape"/>
            <p:cNvSpPr/>
            <p:nvPr>
              <p:custDataLst>
                <p:tags r:id="rId9"/>
              </p:custDataLst>
            </p:nvPr>
          </p:nvSpPr>
          <p:spPr bwMode="auto">
            <a:xfrm flipH="1">
              <a:off x="5934850" y="3249613"/>
              <a:ext cx="322300" cy="358774"/>
            </a:xfrm>
            <a:custGeom>
              <a:avLst/>
              <a:gdLst>
                <a:gd name="T0" fmla="*/ 324081616 w 7313"/>
                <a:gd name="T1" fmla="*/ 0 h 8141"/>
                <a:gd name="T2" fmla="*/ 339365365 w 7313"/>
                <a:gd name="T3" fmla="*/ 6789765 h 8141"/>
                <a:gd name="T4" fmla="*/ 339639393 w 7313"/>
                <a:gd name="T5" fmla="*/ 26009182 h 8141"/>
                <a:gd name="T6" fmla="*/ 326382416 w 7313"/>
                <a:gd name="T7" fmla="*/ 33127484 h 8141"/>
                <a:gd name="T8" fmla="*/ 340954068 w 7313"/>
                <a:gd name="T9" fmla="*/ 36139074 h 8141"/>
                <a:gd name="T10" fmla="*/ 364619402 w 7313"/>
                <a:gd name="T11" fmla="*/ 25187839 h 8141"/>
                <a:gd name="T12" fmla="*/ 386367247 w 7313"/>
                <a:gd name="T13" fmla="*/ 35591512 h 8141"/>
                <a:gd name="T14" fmla="*/ 395296418 w 7313"/>
                <a:gd name="T15" fmla="*/ 52018598 h 8141"/>
                <a:gd name="T16" fmla="*/ 400445838 w 7313"/>
                <a:gd name="T17" fmla="*/ 76604119 h 8141"/>
                <a:gd name="T18" fmla="*/ 386257496 w 7313"/>
                <a:gd name="T19" fmla="*/ 111593547 h 8141"/>
                <a:gd name="T20" fmla="*/ 345555668 w 7313"/>
                <a:gd name="T21" fmla="*/ 148663476 h 8141"/>
                <a:gd name="T22" fmla="*/ 311043908 w 7313"/>
                <a:gd name="T23" fmla="*/ 169525578 h 8141"/>
                <a:gd name="T24" fmla="*/ 317288969 w 7313"/>
                <a:gd name="T25" fmla="*/ 180531569 h 8141"/>
                <a:gd name="T26" fmla="*/ 326053864 w 7313"/>
                <a:gd name="T27" fmla="*/ 197177679 h 8141"/>
                <a:gd name="T28" fmla="*/ 312523094 w 7313"/>
                <a:gd name="T29" fmla="*/ 210154892 h 8141"/>
                <a:gd name="T30" fmla="*/ 284584946 w 7313"/>
                <a:gd name="T31" fmla="*/ 217985025 h 8141"/>
                <a:gd name="T32" fmla="*/ 253798179 w 7313"/>
                <a:gd name="T33" fmla="*/ 242515790 h 8141"/>
                <a:gd name="T34" fmla="*/ 237473548 w 7313"/>
                <a:gd name="T35" fmla="*/ 260530805 h 8141"/>
                <a:gd name="T36" fmla="*/ 245855132 w 7313"/>
                <a:gd name="T37" fmla="*/ 279093147 h 8141"/>
                <a:gd name="T38" fmla="*/ 233091217 w 7313"/>
                <a:gd name="T39" fmla="*/ 290975236 h 8141"/>
                <a:gd name="T40" fmla="*/ 229914045 w 7313"/>
                <a:gd name="T41" fmla="*/ 321529181 h 8141"/>
                <a:gd name="T42" fmla="*/ 254620027 w 7313"/>
                <a:gd name="T43" fmla="*/ 354656899 h 8141"/>
                <a:gd name="T44" fmla="*/ 266069032 w 7313"/>
                <a:gd name="T45" fmla="*/ 365827158 h 8141"/>
                <a:gd name="T46" fmla="*/ 282284147 w 7313"/>
                <a:gd name="T47" fmla="*/ 389974630 h 8141"/>
                <a:gd name="T48" fmla="*/ 284913498 w 7313"/>
                <a:gd name="T49" fmla="*/ 407441849 h 8141"/>
                <a:gd name="T50" fmla="*/ 290720256 w 7313"/>
                <a:gd name="T51" fmla="*/ 422061981 h 8141"/>
                <a:gd name="T52" fmla="*/ 274340866 w 7313"/>
                <a:gd name="T53" fmla="*/ 434984438 h 8141"/>
                <a:gd name="T54" fmla="*/ 211014586 w 7313"/>
                <a:gd name="T55" fmla="*/ 445552379 h 8141"/>
                <a:gd name="T56" fmla="*/ 137499219 w 7313"/>
                <a:gd name="T57" fmla="*/ 438324565 h 8141"/>
                <a:gd name="T58" fmla="*/ 111423568 w 7313"/>
                <a:gd name="T59" fmla="*/ 425894913 h 8141"/>
                <a:gd name="T60" fmla="*/ 115751374 w 7313"/>
                <a:gd name="T61" fmla="*/ 407551362 h 8141"/>
                <a:gd name="T62" fmla="*/ 118654753 w 7313"/>
                <a:gd name="T63" fmla="*/ 389810362 h 8141"/>
                <a:gd name="T64" fmla="*/ 134650599 w 7313"/>
                <a:gd name="T65" fmla="*/ 365443865 h 8141"/>
                <a:gd name="T66" fmla="*/ 146318873 w 7313"/>
                <a:gd name="T67" fmla="*/ 354383118 h 8141"/>
                <a:gd name="T68" fmla="*/ 170860579 w 7313"/>
                <a:gd name="T69" fmla="*/ 321310156 h 8141"/>
                <a:gd name="T70" fmla="*/ 165984952 w 7313"/>
                <a:gd name="T71" fmla="*/ 290372919 h 8141"/>
                <a:gd name="T72" fmla="*/ 154700223 w 7313"/>
                <a:gd name="T73" fmla="*/ 275479240 h 8141"/>
                <a:gd name="T74" fmla="*/ 165218097 w 7313"/>
                <a:gd name="T75" fmla="*/ 257354713 h 8141"/>
                <a:gd name="T76" fmla="*/ 145004197 w 7313"/>
                <a:gd name="T77" fmla="*/ 241475423 h 8141"/>
                <a:gd name="T78" fmla="*/ 114710492 w 7313"/>
                <a:gd name="T79" fmla="*/ 216287583 h 8141"/>
                <a:gd name="T80" fmla="*/ 88689599 w 7313"/>
                <a:gd name="T81" fmla="*/ 210319160 h 8141"/>
                <a:gd name="T82" fmla="*/ 75158829 w 7313"/>
                <a:gd name="T83" fmla="*/ 199203657 h 8141"/>
                <a:gd name="T84" fmla="*/ 81403890 w 7313"/>
                <a:gd name="T85" fmla="*/ 181900473 h 8141"/>
                <a:gd name="T86" fmla="*/ 92469585 w 7313"/>
                <a:gd name="T87" fmla="*/ 173796559 h 8141"/>
                <a:gd name="T88" fmla="*/ 63545314 w 7313"/>
                <a:gd name="T89" fmla="*/ 152934458 h 8141"/>
                <a:gd name="T90" fmla="*/ 18351404 w 7313"/>
                <a:gd name="T91" fmla="*/ 116904896 h 8141"/>
                <a:gd name="T92" fmla="*/ 602579 w 7313"/>
                <a:gd name="T93" fmla="*/ 79889490 h 8141"/>
                <a:gd name="T94" fmla="*/ 5039902 w 7313"/>
                <a:gd name="T95" fmla="*/ 52675672 h 8141"/>
                <a:gd name="T96" fmla="*/ 12654398 w 7313"/>
                <a:gd name="T97" fmla="*/ 39205653 h 8141"/>
                <a:gd name="T98" fmla="*/ 30896284 w 7313"/>
                <a:gd name="T99" fmla="*/ 25625889 h 8141"/>
                <a:gd name="T100" fmla="*/ 57026460 w 7313"/>
                <a:gd name="T101" fmla="*/ 32744191 h 8141"/>
                <a:gd name="T102" fmla="*/ 78171725 w 7313"/>
                <a:gd name="T103" fmla="*/ 41067363 h 8141"/>
                <a:gd name="T104" fmla="*/ 60751686 w 7313"/>
                <a:gd name="T105" fmla="*/ 25461620 h 8141"/>
                <a:gd name="T106" fmla="*/ 62559424 w 7313"/>
                <a:gd name="T107" fmla="*/ 5366105 h 8141"/>
                <a:gd name="T108" fmla="*/ 53246708 w 7313"/>
                <a:gd name="T109" fmla="*/ 102722814 h 8141"/>
                <a:gd name="T110" fmla="*/ 87046372 w 7313"/>
                <a:gd name="T111" fmla="*/ 132455649 h 8141"/>
                <a:gd name="T112" fmla="*/ 65079258 w 7313"/>
                <a:gd name="T113" fmla="*/ 79287172 h 8141"/>
                <a:gd name="T114" fmla="*/ 51164944 w 7313"/>
                <a:gd name="T115" fmla="*/ 85803156 h 8141"/>
                <a:gd name="T116" fmla="*/ 315042928 w 7313"/>
                <a:gd name="T117" fmla="*/ 102558545 h 8141"/>
                <a:gd name="T118" fmla="*/ 341228096 w 7313"/>
                <a:gd name="T119" fmla="*/ 111319533 h 8141"/>
                <a:gd name="T120" fmla="*/ 350759846 w 7313"/>
                <a:gd name="T121" fmla="*/ 89252795 h 8141"/>
                <a:gd name="T122" fmla="*/ 341611406 w 7313"/>
                <a:gd name="T123" fmla="*/ 79068147 h 81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313" h="8141">
                  <a:moveTo>
                    <a:pt x="1162" y="79"/>
                  </a:moveTo>
                  <a:lnTo>
                    <a:pt x="1162" y="79"/>
                  </a:lnTo>
                  <a:lnTo>
                    <a:pt x="1173" y="69"/>
                  </a:lnTo>
                  <a:lnTo>
                    <a:pt x="1185" y="60"/>
                  </a:lnTo>
                  <a:lnTo>
                    <a:pt x="1198" y="51"/>
                  </a:lnTo>
                  <a:lnTo>
                    <a:pt x="1211" y="42"/>
                  </a:lnTo>
                  <a:lnTo>
                    <a:pt x="1224" y="35"/>
                  </a:lnTo>
                  <a:lnTo>
                    <a:pt x="1238" y="28"/>
                  </a:lnTo>
                  <a:lnTo>
                    <a:pt x="1252" y="23"/>
                  </a:lnTo>
                  <a:lnTo>
                    <a:pt x="1266" y="17"/>
                  </a:lnTo>
                  <a:lnTo>
                    <a:pt x="1282" y="13"/>
                  </a:lnTo>
                  <a:lnTo>
                    <a:pt x="1296" y="10"/>
                  </a:lnTo>
                  <a:lnTo>
                    <a:pt x="1326" y="4"/>
                  </a:lnTo>
                  <a:lnTo>
                    <a:pt x="1357" y="1"/>
                  </a:lnTo>
                  <a:lnTo>
                    <a:pt x="1388" y="0"/>
                  </a:lnTo>
                  <a:lnTo>
                    <a:pt x="5916" y="0"/>
                  </a:lnTo>
                  <a:lnTo>
                    <a:pt x="5936" y="0"/>
                  </a:lnTo>
                  <a:lnTo>
                    <a:pt x="5954" y="0"/>
                  </a:lnTo>
                  <a:lnTo>
                    <a:pt x="5973" y="2"/>
                  </a:lnTo>
                  <a:lnTo>
                    <a:pt x="5992" y="4"/>
                  </a:lnTo>
                  <a:lnTo>
                    <a:pt x="6011" y="8"/>
                  </a:lnTo>
                  <a:lnTo>
                    <a:pt x="6029" y="13"/>
                  </a:lnTo>
                  <a:lnTo>
                    <a:pt x="6048" y="18"/>
                  </a:lnTo>
                  <a:lnTo>
                    <a:pt x="6065" y="25"/>
                  </a:lnTo>
                  <a:lnTo>
                    <a:pt x="6083" y="31"/>
                  </a:lnTo>
                  <a:lnTo>
                    <a:pt x="6099" y="40"/>
                  </a:lnTo>
                  <a:lnTo>
                    <a:pt x="6115" y="50"/>
                  </a:lnTo>
                  <a:lnTo>
                    <a:pt x="6132" y="61"/>
                  </a:lnTo>
                  <a:lnTo>
                    <a:pt x="6146" y="72"/>
                  </a:lnTo>
                  <a:lnTo>
                    <a:pt x="6160" y="85"/>
                  </a:lnTo>
                  <a:lnTo>
                    <a:pt x="6173" y="99"/>
                  </a:lnTo>
                  <a:lnTo>
                    <a:pt x="6186" y="113"/>
                  </a:lnTo>
                  <a:lnTo>
                    <a:pt x="6195" y="124"/>
                  </a:lnTo>
                  <a:lnTo>
                    <a:pt x="6202" y="136"/>
                  </a:lnTo>
                  <a:lnTo>
                    <a:pt x="6210" y="148"/>
                  </a:lnTo>
                  <a:lnTo>
                    <a:pt x="6216" y="160"/>
                  </a:lnTo>
                  <a:lnTo>
                    <a:pt x="6223" y="172"/>
                  </a:lnTo>
                  <a:lnTo>
                    <a:pt x="6228" y="185"/>
                  </a:lnTo>
                  <a:lnTo>
                    <a:pt x="6238" y="211"/>
                  </a:lnTo>
                  <a:lnTo>
                    <a:pt x="6245" y="237"/>
                  </a:lnTo>
                  <a:lnTo>
                    <a:pt x="6249" y="264"/>
                  </a:lnTo>
                  <a:lnTo>
                    <a:pt x="6251" y="292"/>
                  </a:lnTo>
                  <a:lnTo>
                    <a:pt x="6251" y="319"/>
                  </a:lnTo>
                  <a:lnTo>
                    <a:pt x="6249" y="348"/>
                  </a:lnTo>
                  <a:lnTo>
                    <a:pt x="6243" y="375"/>
                  </a:lnTo>
                  <a:lnTo>
                    <a:pt x="6236" y="401"/>
                  </a:lnTo>
                  <a:lnTo>
                    <a:pt x="6226" y="427"/>
                  </a:lnTo>
                  <a:lnTo>
                    <a:pt x="6221" y="439"/>
                  </a:lnTo>
                  <a:lnTo>
                    <a:pt x="6214" y="452"/>
                  </a:lnTo>
                  <a:lnTo>
                    <a:pt x="6208" y="464"/>
                  </a:lnTo>
                  <a:lnTo>
                    <a:pt x="6200" y="475"/>
                  </a:lnTo>
                  <a:lnTo>
                    <a:pt x="6191" y="487"/>
                  </a:lnTo>
                  <a:lnTo>
                    <a:pt x="6183" y="498"/>
                  </a:lnTo>
                  <a:lnTo>
                    <a:pt x="6173" y="508"/>
                  </a:lnTo>
                  <a:lnTo>
                    <a:pt x="6163" y="517"/>
                  </a:lnTo>
                  <a:lnTo>
                    <a:pt x="6151" y="530"/>
                  </a:lnTo>
                  <a:lnTo>
                    <a:pt x="6137" y="542"/>
                  </a:lnTo>
                  <a:lnTo>
                    <a:pt x="6123" y="552"/>
                  </a:lnTo>
                  <a:lnTo>
                    <a:pt x="6109" y="562"/>
                  </a:lnTo>
                  <a:lnTo>
                    <a:pt x="6093" y="571"/>
                  </a:lnTo>
                  <a:lnTo>
                    <a:pt x="6077" y="578"/>
                  </a:lnTo>
                  <a:lnTo>
                    <a:pt x="6061" y="585"/>
                  </a:lnTo>
                  <a:lnTo>
                    <a:pt x="6045" y="590"/>
                  </a:lnTo>
                  <a:lnTo>
                    <a:pt x="6027" y="594"/>
                  </a:lnTo>
                  <a:lnTo>
                    <a:pt x="6010" y="599"/>
                  </a:lnTo>
                  <a:lnTo>
                    <a:pt x="5992" y="602"/>
                  </a:lnTo>
                  <a:lnTo>
                    <a:pt x="5975" y="604"/>
                  </a:lnTo>
                  <a:lnTo>
                    <a:pt x="5958" y="605"/>
                  </a:lnTo>
                  <a:lnTo>
                    <a:pt x="5939" y="606"/>
                  </a:lnTo>
                  <a:lnTo>
                    <a:pt x="5922" y="606"/>
                  </a:lnTo>
                  <a:lnTo>
                    <a:pt x="5904" y="606"/>
                  </a:lnTo>
                  <a:lnTo>
                    <a:pt x="5870" y="894"/>
                  </a:lnTo>
                  <a:lnTo>
                    <a:pt x="5908" y="876"/>
                  </a:lnTo>
                  <a:lnTo>
                    <a:pt x="5947" y="858"/>
                  </a:lnTo>
                  <a:lnTo>
                    <a:pt x="5985" y="840"/>
                  </a:lnTo>
                  <a:lnTo>
                    <a:pt x="6024" y="824"/>
                  </a:lnTo>
                  <a:lnTo>
                    <a:pt x="6103" y="793"/>
                  </a:lnTo>
                  <a:lnTo>
                    <a:pt x="6183" y="764"/>
                  </a:lnTo>
                  <a:lnTo>
                    <a:pt x="6186" y="750"/>
                  </a:lnTo>
                  <a:lnTo>
                    <a:pt x="6189" y="737"/>
                  </a:lnTo>
                  <a:lnTo>
                    <a:pt x="6199" y="710"/>
                  </a:lnTo>
                  <a:lnTo>
                    <a:pt x="6210" y="685"/>
                  </a:lnTo>
                  <a:lnTo>
                    <a:pt x="6224" y="660"/>
                  </a:lnTo>
                  <a:lnTo>
                    <a:pt x="6239" y="637"/>
                  </a:lnTo>
                  <a:lnTo>
                    <a:pt x="6255" y="615"/>
                  </a:lnTo>
                  <a:lnTo>
                    <a:pt x="6274" y="594"/>
                  </a:lnTo>
                  <a:lnTo>
                    <a:pt x="6295" y="576"/>
                  </a:lnTo>
                  <a:lnTo>
                    <a:pt x="6316" y="558"/>
                  </a:lnTo>
                  <a:lnTo>
                    <a:pt x="6339" y="541"/>
                  </a:lnTo>
                  <a:lnTo>
                    <a:pt x="6363" y="527"/>
                  </a:lnTo>
                  <a:lnTo>
                    <a:pt x="6387" y="514"/>
                  </a:lnTo>
                  <a:lnTo>
                    <a:pt x="6413" y="502"/>
                  </a:lnTo>
                  <a:lnTo>
                    <a:pt x="6439" y="491"/>
                  </a:lnTo>
                  <a:lnTo>
                    <a:pt x="6465" y="483"/>
                  </a:lnTo>
                  <a:lnTo>
                    <a:pt x="6492" y="476"/>
                  </a:lnTo>
                  <a:lnTo>
                    <a:pt x="6524" y="469"/>
                  </a:lnTo>
                  <a:lnTo>
                    <a:pt x="6556" y="465"/>
                  </a:lnTo>
                  <a:lnTo>
                    <a:pt x="6590" y="462"/>
                  </a:lnTo>
                  <a:lnTo>
                    <a:pt x="6623" y="460"/>
                  </a:lnTo>
                  <a:lnTo>
                    <a:pt x="6656" y="460"/>
                  </a:lnTo>
                  <a:lnTo>
                    <a:pt x="6690" y="461"/>
                  </a:lnTo>
                  <a:lnTo>
                    <a:pt x="6723" y="464"/>
                  </a:lnTo>
                  <a:lnTo>
                    <a:pt x="6755" y="469"/>
                  </a:lnTo>
                  <a:lnTo>
                    <a:pt x="6788" y="476"/>
                  </a:lnTo>
                  <a:lnTo>
                    <a:pt x="6820" y="485"/>
                  </a:lnTo>
                  <a:lnTo>
                    <a:pt x="6851" y="496"/>
                  </a:lnTo>
                  <a:lnTo>
                    <a:pt x="6881" y="508"/>
                  </a:lnTo>
                  <a:lnTo>
                    <a:pt x="6911" y="523"/>
                  </a:lnTo>
                  <a:lnTo>
                    <a:pt x="6939" y="539"/>
                  </a:lnTo>
                  <a:lnTo>
                    <a:pt x="6966" y="559"/>
                  </a:lnTo>
                  <a:lnTo>
                    <a:pt x="6979" y="568"/>
                  </a:lnTo>
                  <a:lnTo>
                    <a:pt x="6992" y="579"/>
                  </a:lnTo>
                  <a:lnTo>
                    <a:pt x="7006" y="592"/>
                  </a:lnTo>
                  <a:lnTo>
                    <a:pt x="7020" y="605"/>
                  </a:lnTo>
                  <a:lnTo>
                    <a:pt x="7031" y="619"/>
                  </a:lnTo>
                  <a:lnTo>
                    <a:pt x="7043" y="635"/>
                  </a:lnTo>
                  <a:lnTo>
                    <a:pt x="7053" y="650"/>
                  </a:lnTo>
                  <a:lnTo>
                    <a:pt x="7063" y="666"/>
                  </a:lnTo>
                  <a:lnTo>
                    <a:pt x="7072" y="683"/>
                  </a:lnTo>
                  <a:lnTo>
                    <a:pt x="7079" y="700"/>
                  </a:lnTo>
                  <a:lnTo>
                    <a:pt x="7086" y="717"/>
                  </a:lnTo>
                  <a:lnTo>
                    <a:pt x="7091" y="736"/>
                  </a:lnTo>
                  <a:lnTo>
                    <a:pt x="7095" y="753"/>
                  </a:lnTo>
                  <a:lnTo>
                    <a:pt x="7098" y="772"/>
                  </a:lnTo>
                  <a:lnTo>
                    <a:pt x="7100" y="791"/>
                  </a:lnTo>
                  <a:lnTo>
                    <a:pt x="7100" y="810"/>
                  </a:lnTo>
                  <a:lnTo>
                    <a:pt x="7099" y="828"/>
                  </a:lnTo>
                  <a:lnTo>
                    <a:pt x="7097" y="848"/>
                  </a:lnTo>
                  <a:lnTo>
                    <a:pt x="7121" y="864"/>
                  </a:lnTo>
                  <a:lnTo>
                    <a:pt x="7143" y="881"/>
                  </a:lnTo>
                  <a:lnTo>
                    <a:pt x="7165" y="899"/>
                  </a:lnTo>
                  <a:lnTo>
                    <a:pt x="7187" y="918"/>
                  </a:lnTo>
                  <a:lnTo>
                    <a:pt x="7206" y="939"/>
                  </a:lnTo>
                  <a:lnTo>
                    <a:pt x="7216" y="950"/>
                  </a:lnTo>
                  <a:lnTo>
                    <a:pt x="7225" y="961"/>
                  </a:lnTo>
                  <a:lnTo>
                    <a:pt x="7233" y="973"/>
                  </a:lnTo>
                  <a:lnTo>
                    <a:pt x="7240" y="985"/>
                  </a:lnTo>
                  <a:lnTo>
                    <a:pt x="7247" y="998"/>
                  </a:lnTo>
                  <a:lnTo>
                    <a:pt x="7253" y="1011"/>
                  </a:lnTo>
                  <a:lnTo>
                    <a:pt x="7265" y="1041"/>
                  </a:lnTo>
                  <a:lnTo>
                    <a:pt x="7276" y="1073"/>
                  </a:lnTo>
                  <a:lnTo>
                    <a:pt x="7285" y="1104"/>
                  </a:lnTo>
                  <a:lnTo>
                    <a:pt x="7293" y="1137"/>
                  </a:lnTo>
                  <a:lnTo>
                    <a:pt x="7300" y="1168"/>
                  </a:lnTo>
                  <a:lnTo>
                    <a:pt x="7305" y="1201"/>
                  </a:lnTo>
                  <a:lnTo>
                    <a:pt x="7309" y="1234"/>
                  </a:lnTo>
                  <a:lnTo>
                    <a:pt x="7312" y="1267"/>
                  </a:lnTo>
                  <a:lnTo>
                    <a:pt x="7313" y="1300"/>
                  </a:lnTo>
                  <a:lnTo>
                    <a:pt x="7313" y="1333"/>
                  </a:lnTo>
                  <a:lnTo>
                    <a:pt x="7312" y="1366"/>
                  </a:lnTo>
                  <a:lnTo>
                    <a:pt x="7310" y="1399"/>
                  </a:lnTo>
                  <a:lnTo>
                    <a:pt x="7306" y="1431"/>
                  </a:lnTo>
                  <a:lnTo>
                    <a:pt x="7302" y="1465"/>
                  </a:lnTo>
                  <a:lnTo>
                    <a:pt x="7297" y="1498"/>
                  </a:lnTo>
                  <a:lnTo>
                    <a:pt x="7290" y="1529"/>
                  </a:lnTo>
                  <a:lnTo>
                    <a:pt x="7279" y="1572"/>
                  </a:lnTo>
                  <a:lnTo>
                    <a:pt x="7267" y="1614"/>
                  </a:lnTo>
                  <a:lnTo>
                    <a:pt x="7254" y="1655"/>
                  </a:lnTo>
                  <a:lnTo>
                    <a:pt x="7239" y="1696"/>
                  </a:lnTo>
                  <a:lnTo>
                    <a:pt x="7223" y="1736"/>
                  </a:lnTo>
                  <a:lnTo>
                    <a:pt x="7205" y="1776"/>
                  </a:lnTo>
                  <a:lnTo>
                    <a:pt x="7187" y="1815"/>
                  </a:lnTo>
                  <a:lnTo>
                    <a:pt x="7166" y="1853"/>
                  </a:lnTo>
                  <a:lnTo>
                    <a:pt x="7146" y="1891"/>
                  </a:lnTo>
                  <a:lnTo>
                    <a:pt x="7123" y="1929"/>
                  </a:lnTo>
                  <a:lnTo>
                    <a:pt x="7100" y="1966"/>
                  </a:lnTo>
                  <a:lnTo>
                    <a:pt x="7076" y="2002"/>
                  </a:lnTo>
                  <a:lnTo>
                    <a:pt x="7051" y="2038"/>
                  </a:lnTo>
                  <a:lnTo>
                    <a:pt x="7026" y="2073"/>
                  </a:lnTo>
                  <a:lnTo>
                    <a:pt x="7000" y="2108"/>
                  </a:lnTo>
                  <a:lnTo>
                    <a:pt x="6973" y="2142"/>
                  </a:lnTo>
                  <a:lnTo>
                    <a:pt x="6933" y="2190"/>
                  </a:lnTo>
                  <a:lnTo>
                    <a:pt x="6891" y="2237"/>
                  </a:lnTo>
                  <a:lnTo>
                    <a:pt x="6848" y="2284"/>
                  </a:lnTo>
                  <a:lnTo>
                    <a:pt x="6804" y="2329"/>
                  </a:lnTo>
                  <a:lnTo>
                    <a:pt x="6759" y="2373"/>
                  </a:lnTo>
                  <a:lnTo>
                    <a:pt x="6713" y="2416"/>
                  </a:lnTo>
                  <a:lnTo>
                    <a:pt x="6666" y="2458"/>
                  </a:lnTo>
                  <a:lnTo>
                    <a:pt x="6617" y="2499"/>
                  </a:lnTo>
                  <a:lnTo>
                    <a:pt x="6568" y="2538"/>
                  </a:lnTo>
                  <a:lnTo>
                    <a:pt x="6518" y="2576"/>
                  </a:lnTo>
                  <a:lnTo>
                    <a:pt x="6467" y="2613"/>
                  </a:lnTo>
                  <a:lnTo>
                    <a:pt x="6415" y="2649"/>
                  </a:lnTo>
                  <a:lnTo>
                    <a:pt x="6362" y="2683"/>
                  </a:lnTo>
                  <a:lnTo>
                    <a:pt x="6308" y="2715"/>
                  </a:lnTo>
                  <a:lnTo>
                    <a:pt x="6253" y="2746"/>
                  </a:lnTo>
                  <a:lnTo>
                    <a:pt x="6198" y="2775"/>
                  </a:lnTo>
                  <a:lnTo>
                    <a:pt x="6129" y="2805"/>
                  </a:lnTo>
                  <a:lnTo>
                    <a:pt x="6062" y="2837"/>
                  </a:lnTo>
                  <a:lnTo>
                    <a:pt x="5995" y="2869"/>
                  </a:lnTo>
                  <a:lnTo>
                    <a:pt x="5962" y="2887"/>
                  </a:lnTo>
                  <a:lnTo>
                    <a:pt x="5928" y="2905"/>
                  </a:lnTo>
                  <a:lnTo>
                    <a:pt x="5897" y="2924"/>
                  </a:lnTo>
                  <a:lnTo>
                    <a:pt x="5865" y="2943"/>
                  </a:lnTo>
                  <a:lnTo>
                    <a:pt x="5834" y="2964"/>
                  </a:lnTo>
                  <a:lnTo>
                    <a:pt x="5803" y="2986"/>
                  </a:lnTo>
                  <a:lnTo>
                    <a:pt x="5774" y="3008"/>
                  </a:lnTo>
                  <a:lnTo>
                    <a:pt x="5745" y="3031"/>
                  </a:lnTo>
                  <a:lnTo>
                    <a:pt x="5717" y="3056"/>
                  </a:lnTo>
                  <a:lnTo>
                    <a:pt x="5690" y="3083"/>
                  </a:lnTo>
                  <a:lnTo>
                    <a:pt x="5678" y="3096"/>
                  </a:lnTo>
                  <a:lnTo>
                    <a:pt x="5666" y="3109"/>
                  </a:lnTo>
                  <a:lnTo>
                    <a:pt x="5657" y="3123"/>
                  </a:lnTo>
                  <a:lnTo>
                    <a:pt x="5647" y="3138"/>
                  </a:lnTo>
                  <a:lnTo>
                    <a:pt x="5638" y="3153"/>
                  </a:lnTo>
                  <a:lnTo>
                    <a:pt x="5629" y="3169"/>
                  </a:lnTo>
                  <a:lnTo>
                    <a:pt x="5615" y="3201"/>
                  </a:lnTo>
                  <a:lnTo>
                    <a:pt x="5623" y="3210"/>
                  </a:lnTo>
                  <a:lnTo>
                    <a:pt x="5632" y="3217"/>
                  </a:lnTo>
                  <a:lnTo>
                    <a:pt x="5640" y="3224"/>
                  </a:lnTo>
                  <a:lnTo>
                    <a:pt x="5650" y="3229"/>
                  </a:lnTo>
                  <a:lnTo>
                    <a:pt x="5670" y="3240"/>
                  </a:lnTo>
                  <a:lnTo>
                    <a:pt x="5690" y="3250"/>
                  </a:lnTo>
                  <a:lnTo>
                    <a:pt x="5733" y="3266"/>
                  </a:lnTo>
                  <a:lnTo>
                    <a:pt x="5753" y="3275"/>
                  </a:lnTo>
                  <a:lnTo>
                    <a:pt x="5773" y="3286"/>
                  </a:lnTo>
                  <a:lnTo>
                    <a:pt x="5792" y="3297"/>
                  </a:lnTo>
                  <a:lnTo>
                    <a:pt x="5810" y="3309"/>
                  </a:lnTo>
                  <a:lnTo>
                    <a:pt x="5828" y="3321"/>
                  </a:lnTo>
                  <a:lnTo>
                    <a:pt x="5845" y="3335"/>
                  </a:lnTo>
                  <a:lnTo>
                    <a:pt x="5861" y="3350"/>
                  </a:lnTo>
                  <a:lnTo>
                    <a:pt x="5876" y="3365"/>
                  </a:lnTo>
                  <a:lnTo>
                    <a:pt x="5890" y="3381"/>
                  </a:lnTo>
                  <a:lnTo>
                    <a:pt x="5903" y="3399"/>
                  </a:lnTo>
                  <a:lnTo>
                    <a:pt x="5915" y="3417"/>
                  </a:lnTo>
                  <a:lnTo>
                    <a:pt x="5926" y="3437"/>
                  </a:lnTo>
                  <a:lnTo>
                    <a:pt x="5935" y="3456"/>
                  </a:lnTo>
                  <a:lnTo>
                    <a:pt x="5942" y="3476"/>
                  </a:lnTo>
                  <a:lnTo>
                    <a:pt x="5948" y="3497"/>
                  </a:lnTo>
                  <a:lnTo>
                    <a:pt x="5952" y="3518"/>
                  </a:lnTo>
                  <a:lnTo>
                    <a:pt x="5954" y="3540"/>
                  </a:lnTo>
                  <a:lnTo>
                    <a:pt x="5954" y="3563"/>
                  </a:lnTo>
                  <a:lnTo>
                    <a:pt x="5954" y="3581"/>
                  </a:lnTo>
                  <a:lnTo>
                    <a:pt x="5952" y="3601"/>
                  </a:lnTo>
                  <a:lnTo>
                    <a:pt x="5948" y="3619"/>
                  </a:lnTo>
                  <a:lnTo>
                    <a:pt x="5943" y="3637"/>
                  </a:lnTo>
                  <a:lnTo>
                    <a:pt x="5936" y="3654"/>
                  </a:lnTo>
                  <a:lnTo>
                    <a:pt x="5928" y="3672"/>
                  </a:lnTo>
                  <a:lnTo>
                    <a:pt x="5918" y="3687"/>
                  </a:lnTo>
                  <a:lnTo>
                    <a:pt x="5909" y="3703"/>
                  </a:lnTo>
                  <a:lnTo>
                    <a:pt x="5897" y="3717"/>
                  </a:lnTo>
                  <a:lnTo>
                    <a:pt x="5884" y="3733"/>
                  </a:lnTo>
                  <a:lnTo>
                    <a:pt x="5871" y="3746"/>
                  </a:lnTo>
                  <a:lnTo>
                    <a:pt x="5857" y="3758"/>
                  </a:lnTo>
                  <a:lnTo>
                    <a:pt x="5841" y="3769"/>
                  </a:lnTo>
                  <a:lnTo>
                    <a:pt x="5826" y="3780"/>
                  </a:lnTo>
                  <a:lnTo>
                    <a:pt x="5810" y="3791"/>
                  </a:lnTo>
                  <a:lnTo>
                    <a:pt x="5793" y="3800"/>
                  </a:lnTo>
                  <a:lnTo>
                    <a:pt x="5765" y="3814"/>
                  </a:lnTo>
                  <a:lnTo>
                    <a:pt x="5735" y="3827"/>
                  </a:lnTo>
                  <a:lnTo>
                    <a:pt x="5705" y="3838"/>
                  </a:lnTo>
                  <a:lnTo>
                    <a:pt x="5675" y="3848"/>
                  </a:lnTo>
                  <a:lnTo>
                    <a:pt x="5643" y="3856"/>
                  </a:lnTo>
                  <a:lnTo>
                    <a:pt x="5612" y="3863"/>
                  </a:lnTo>
                  <a:lnTo>
                    <a:pt x="5580" y="3868"/>
                  </a:lnTo>
                  <a:lnTo>
                    <a:pt x="5549" y="3873"/>
                  </a:lnTo>
                  <a:lnTo>
                    <a:pt x="5517" y="3875"/>
                  </a:lnTo>
                  <a:lnTo>
                    <a:pt x="5485" y="3877"/>
                  </a:lnTo>
                  <a:lnTo>
                    <a:pt x="5452" y="3876"/>
                  </a:lnTo>
                  <a:lnTo>
                    <a:pt x="5421" y="3875"/>
                  </a:lnTo>
                  <a:lnTo>
                    <a:pt x="5388" y="3872"/>
                  </a:lnTo>
                  <a:lnTo>
                    <a:pt x="5357" y="3867"/>
                  </a:lnTo>
                  <a:lnTo>
                    <a:pt x="5325" y="3862"/>
                  </a:lnTo>
                  <a:lnTo>
                    <a:pt x="5293" y="3855"/>
                  </a:lnTo>
                  <a:lnTo>
                    <a:pt x="5270" y="3888"/>
                  </a:lnTo>
                  <a:lnTo>
                    <a:pt x="5246" y="3919"/>
                  </a:lnTo>
                  <a:lnTo>
                    <a:pt x="5221" y="3951"/>
                  </a:lnTo>
                  <a:lnTo>
                    <a:pt x="5195" y="3981"/>
                  </a:lnTo>
                  <a:lnTo>
                    <a:pt x="5168" y="4012"/>
                  </a:lnTo>
                  <a:lnTo>
                    <a:pt x="5141" y="4042"/>
                  </a:lnTo>
                  <a:lnTo>
                    <a:pt x="5114" y="4071"/>
                  </a:lnTo>
                  <a:lnTo>
                    <a:pt x="5086" y="4100"/>
                  </a:lnTo>
                  <a:lnTo>
                    <a:pt x="5057" y="4127"/>
                  </a:lnTo>
                  <a:lnTo>
                    <a:pt x="5027" y="4155"/>
                  </a:lnTo>
                  <a:lnTo>
                    <a:pt x="4997" y="4181"/>
                  </a:lnTo>
                  <a:lnTo>
                    <a:pt x="4966" y="4208"/>
                  </a:lnTo>
                  <a:lnTo>
                    <a:pt x="4935" y="4233"/>
                  </a:lnTo>
                  <a:lnTo>
                    <a:pt x="4903" y="4258"/>
                  </a:lnTo>
                  <a:lnTo>
                    <a:pt x="4871" y="4281"/>
                  </a:lnTo>
                  <a:lnTo>
                    <a:pt x="4838" y="4305"/>
                  </a:lnTo>
                  <a:lnTo>
                    <a:pt x="4805" y="4327"/>
                  </a:lnTo>
                  <a:lnTo>
                    <a:pt x="4772" y="4350"/>
                  </a:lnTo>
                  <a:lnTo>
                    <a:pt x="4737" y="4371"/>
                  </a:lnTo>
                  <a:lnTo>
                    <a:pt x="4702" y="4391"/>
                  </a:lnTo>
                  <a:lnTo>
                    <a:pt x="4667" y="4411"/>
                  </a:lnTo>
                  <a:lnTo>
                    <a:pt x="4633" y="4429"/>
                  </a:lnTo>
                  <a:lnTo>
                    <a:pt x="4597" y="4448"/>
                  </a:lnTo>
                  <a:lnTo>
                    <a:pt x="4560" y="4465"/>
                  </a:lnTo>
                  <a:lnTo>
                    <a:pt x="4524" y="4483"/>
                  </a:lnTo>
                  <a:lnTo>
                    <a:pt x="4487" y="4498"/>
                  </a:lnTo>
                  <a:lnTo>
                    <a:pt x="4449" y="4513"/>
                  </a:lnTo>
                  <a:lnTo>
                    <a:pt x="4412" y="4527"/>
                  </a:lnTo>
                  <a:lnTo>
                    <a:pt x="4374" y="4540"/>
                  </a:lnTo>
                  <a:lnTo>
                    <a:pt x="4336" y="4553"/>
                  </a:lnTo>
                  <a:lnTo>
                    <a:pt x="4297" y="4565"/>
                  </a:lnTo>
                  <a:lnTo>
                    <a:pt x="4259" y="4576"/>
                  </a:lnTo>
                  <a:lnTo>
                    <a:pt x="4270" y="4665"/>
                  </a:lnTo>
                  <a:lnTo>
                    <a:pt x="4285" y="4683"/>
                  </a:lnTo>
                  <a:lnTo>
                    <a:pt x="4299" y="4700"/>
                  </a:lnTo>
                  <a:lnTo>
                    <a:pt x="4312" y="4718"/>
                  </a:lnTo>
                  <a:lnTo>
                    <a:pt x="4324" y="4737"/>
                  </a:lnTo>
                  <a:lnTo>
                    <a:pt x="4335" y="4758"/>
                  </a:lnTo>
                  <a:lnTo>
                    <a:pt x="4343" y="4778"/>
                  </a:lnTo>
                  <a:lnTo>
                    <a:pt x="4350" y="4800"/>
                  </a:lnTo>
                  <a:lnTo>
                    <a:pt x="4354" y="4823"/>
                  </a:lnTo>
                  <a:lnTo>
                    <a:pt x="4375" y="4836"/>
                  </a:lnTo>
                  <a:lnTo>
                    <a:pt x="4396" y="4851"/>
                  </a:lnTo>
                  <a:lnTo>
                    <a:pt x="4413" y="4867"/>
                  </a:lnTo>
                  <a:lnTo>
                    <a:pt x="4430" y="4887"/>
                  </a:lnTo>
                  <a:lnTo>
                    <a:pt x="4445" y="4906"/>
                  </a:lnTo>
                  <a:lnTo>
                    <a:pt x="4458" y="4928"/>
                  </a:lnTo>
                  <a:lnTo>
                    <a:pt x="4470" y="4951"/>
                  </a:lnTo>
                  <a:lnTo>
                    <a:pt x="4478" y="4974"/>
                  </a:lnTo>
                  <a:lnTo>
                    <a:pt x="4485" y="4998"/>
                  </a:lnTo>
                  <a:lnTo>
                    <a:pt x="4489" y="5023"/>
                  </a:lnTo>
                  <a:lnTo>
                    <a:pt x="4491" y="5047"/>
                  </a:lnTo>
                  <a:lnTo>
                    <a:pt x="4491" y="5072"/>
                  </a:lnTo>
                  <a:lnTo>
                    <a:pt x="4489" y="5084"/>
                  </a:lnTo>
                  <a:lnTo>
                    <a:pt x="4488" y="5097"/>
                  </a:lnTo>
                  <a:lnTo>
                    <a:pt x="4485" y="5109"/>
                  </a:lnTo>
                  <a:lnTo>
                    <a:pt x="4482" y="5121"/>
                  </a:lnTo>
                  <a:lnTo>
                    <a:pt x="4478" y="5133"/>
                  </a:lnTo>
                  <a:lnTo>
                    <a:pt x="4473" y="5144"/>
                  </a:lnTo>
                  <a:lnTo>
                    <a:pt x="4467" y="5155"/>
                  </a:lnTo>
                  <a:lnTo>
                    <a:pt x="4462" y="5167"/>
                  </a:lnTo>
                  <a:lnTo>
                    <a:pt x="4448" y="5187"/>
                  </a:lnTo>
                  <a:lnTo>
                    <a:pt x="4433" y="5204"/>
                  </a:lnTo>
                  <a:lnTo>
                    <a:pt x="4416" y="5221"/>
                  </a:lnTo>
                  <a:lnTo>
                    <a:pt x="4399" y="5237"/>
                  </a:lnTo>
                  <a:lnTo>
                    <a:pt x="4380" y="5250"/>
                  </a:lnTo>
                  <a:lnTo>
                    <a:pt x="4361" y="5263"/>
                  </a:lnTo>
                  <a:lnTo>
                    <a:pt x="4341" y="5275"/>
                  </a:lnTo>
                  <a:lnTo>
                    <a:pt x="4321" y="5286"/>
                  </a:lnTo>
                  <a:lnTo>
                    <a:pt x="4299" y="5297"/>
                  </a:lnTo>
                  <a:lnTo>
                    <a:pt x="4277" y="5305"/>
                  </a:lnTo>
                  <a:lnTo>
                    <a:pt x="4255" y="5314"/>
                  </a:lnTo>
                  <a:lnTo>
                    <a:pt x="4233" y="5323"/>
                  </a:lnTo>
                  <a:lnTo>
                    <a:pt x="4188" y="5337"/>
                  </a:lnTo>
                  <a:lnTo>
                    <a:pt x="4143" y="5351"/>
                  </a:lnTo>
                  <a:lnTo>
                    <a:pt x="4146" y="5384"/>
                  </a:lnTo>
                  <a:lnTo>
                    <a:pt x="4148" y="5416"/>
                  </a:lnTo>
                  <a:lnTo>
                    <a:pt x="4149" y="5483"/>
                  </a:lnTo>
                  <a:lnTo>
                    <a:pt x="4150" y="5549"/>
                  </a:lnTo>
                  <a:lnTo>
                    <a:pt x="4151" y="5614"/>
                  </a:lnTo>
                  <a:lnTo>
                    <a:pt x="4153" y="5648"/>
                  </a:lnTo>
                  <a:lnTo>
                    <a:pt x="4155" y="5680"/>
                  </a:lnTo>
                  <a:lnTo>
                    <a:pt x="4159" y="5713"/>
                  </a:lnTo>
                  <a:lnTo>
                    <a:pt x="4163" y="5744"/>
                  </a:lnTo>
                  <a:lnTo>
                    <a:pt x="4170" y="5777"/>
                  </a:lnTo>
                  <a:lnTo>
                    <a:pt x="4177" y="5809"/>
                  </a:lnTo>
                  <a:lnTo>
                    <a:pt x="4186" y="5840"/>
                  </a:lnTo>
                  <a:lnTo>
                    <a:pt x="4197" y="5872"/>
                  </a:lnTo>
                  <a:lnTo>
                    <a:pt x="4214" y="5915"/>
                  </a:lnTo>
                  <a:lnTo>
                    <a:pt x="4234" y="5959"/>
                  </a:lnTo>
                  <a:lnTo>
                    <a:pt x="4254" y="6000"/>
                  </a:lnTo>
                  <a:lnTo>
                    <a:pt x="4277" y="6040"/>
                  </a:lnTo>
                  <a:lnTo>
                    <a:pt x="4301" y="6080"/>
                  </a:lnTo>
                  <a:lnTo>
                    <a:pt x="4327" y="6119"/>
                  </a:lnTo>
                  <a:lnTo>
                    <a:pt x="4353" y="6158"/>
                  </a:lnTo>
                  <a:lnTo>
                    <a:pt x="4382" y="6194"/>
                  </a:lnTo>
                  <a:lnTo>
                    <a:pt x="4411" y="6231"/>
                  </a:lnTo>
                  <a:lnTo>
                    <a:pt x="4441" y="6266"/>
                  </a:lnTo>
                  <a:lnTo>
                    <a:pt x="4472" y="6302"/>
                  </a:lnTo>
                  <a:lnTo>
                    <a:pt x="4504" y="6336"/>
                  </a:lnTo>
                  <a:lnTo>
                    <a:pt x="4536" y="6369"/>
                  </a:lnTo>
                  <a:lnTo>
                    <a:pt x="4570" y="6402"/>
                  </a:lnTo>
                  <a:lnTo>
                    <a:pt x="4603" y="6435"/>
                  </a:lnTo>
                  <a:lnTo>
                    <a:pt x="4637" y="6466"/>
                  </a:lnTo>
                  <a:lnTo>
                    <a:pt x="4648" y="6477"/>
                  </a:lnTo>
                  <a:lnTo>
                    <a:pt x="4660" y="6486"/>
                  </a:lnTo>
                  <a:lnTo>
                    <a:pt x="4673" y="6494"/>
                  </a:lnTo>
                  <a:lnTo>
                    <a:pt x="4686" y="6503"/>
                  </a:lnTo>
                  <a:lnTo>
                    <a:pt x="4712" y="6517"/>
                  </a:lnTo>
                  <a:lnTo>
                    <a:pt x="4739" y="6531"/>
                  </a:lnTo>
                  <a:lnTo>
                    <a:pt x="4765" y="6547"/>
                  </a:lnTo>
                  <a:lnTo>
                    <a:pt x="4778" y="6555"/>
                  </a:lnTo>
                  <a:lnTo>
                    <a:pt x="4790" y="6564"/>
                  </a:lnTo>
                  <a:lnTo>
                    <a:pt x="4802" y="6573"/>
                  </a:lnTo>
                  <a:lnTo>
                    <a:pt x="4813" y="6584"/>
                  </a:lnTo>
                  <a:lnTo>
                    <a:pt x="4823" y="6596"/>
                  </a:lnTo>
                  <a:lnTo>
                    <a:pt x="4832" y="6608"/>
                  </a:lnTo>
                  <a:lnTo>
                    <a:pt x="4840" y="6622"/>
                  </a:lnTo>
                  <a:lnTo>
                    <a:pt x="4847" y="6637"/>
                  </a:lnTo>
                  <a:lnTo>
                    <a:pt x="4852" y="6651"/>
                  </a:lnTo>
                  <a:lnTo>
                    <a:pt x="4855" y="6666"/>
                  </a:lnTo>
                  <a:lnTo>
                    <a:pt x="4857" y="6681"/>
                  </a:lnTo>
                  <a:lnTo>
                    <a:pt x="4858" y="6698"/>
                  </a:lnTo>
                  <a:lnTo>
                    <a:pt x="4857" y="6713"/>
                  </a:lnTo>
                  <a:lnTo>
                    <a:pt x="4855" y="6728"/>
                  </a:lnTo>
                  <a:lnTo>
                    <a:pt x="4852" y="6744"/>
                  </a:lnTo>
                  <a:lnTo>
                    <a:pt x="4849" y="6760"/>
                  </a:lnTo>
                  <a:lnTo>
                    <a:pt x="4841" y="6791"/>
                  </a:lnTo>
                  <a:lnTo>
                    <a:pt x="4833" y="6823"/>
                  </a:lnTo>
                  <a:lnTo>
                    <a:pt x="4825" y="6852"/>
                  </a:lnTo>
                  <a:lnTo>
                    <a:pt x="4865" y="6886"/>
                  </a:lnTo>
                  <a:lnTo>
                    <a:pt x="4908" y="6918"/>
                  </a:lnTo>
                  <a:lnTo>
                    <a:pt x="4992" y="6983"/>
                  </a:lnTo>
                  <a:lnTo>
                    <a:pt x="5035" y="7015"/>
                  </a:lnTo>
                  <a:lnTo>
                    <a:pt x="5076" y="7049"/>
                  </a:lnTo>
                  <a:lnTo>
                    <a:pt x="5096" y="7066"/>
                  </a:lnTo>
                  <a:lnTo>
                    <a:pt x="5115" y="7084"/>
                  </a:lnTo>
                  <a:lnTo>
                    <a:pt x="5135" y="7103"/>
                  </a:lnTo>
                  <a:lnTo>
                    <a:pt x="5153" y="7122"/>
                  </a:lnTo>
                  <a:lnTo>
                    <a:pt x="5166" y="7138"/>
                  </a:lnTo>
                  <a:lnTo>
                    <a:pt x="5179" y="7155"/>
                  </a:lnTo>
                  <a:lnTo>
                    <a:pt x="5189" y="7174"/>
                  </a:lnTo>
                  <a:lnTo>
                    <a:pt x="5198" y="7193"/>
                  </a:lnTo>
                  <a:lnTo>
                    <a:pt x="5205" y="7213"/>
                  </a:lnTo>
                  <a:lnTo>
                    <a:pt x="5211" y="7233"/>
                  </a:lnTo>
                  <a:lnTo>
                    <a:pt x="5215" y="7253"/>
                  </a:lnTo>
                  <a:lnTo>
                    <a:pt x="5218" y="7274"/>
                  </a:lnTo>
                  <a:lnTo>
                    <a:pt x="5220" y="7294"/>
                  </a:lnTo>
                  <a:lnTo>
                    <a:pt x="5221" y="7316"/>
                  </a:lnTo>
                  <a:lnTo>
                    <a:pt x="5220" y="7337"/>
                  </a:lnTo>
                  <a:lnTo>
                    <a:pt x="5217" y="7359"/>
                  </a:lnTo>
                  <a:lnTo>
                    <a:pt x="5215" y="7379"/>
                  </a:lnTo>
                  <a:lnTo>
                    <a:pt x="5211" y="7401"/>
                  </a:lnTo>
                  <a:lnTo>
                    <a:pt x="5207" y="7422"/>
                  </a:lnTo>
                  <a:lnTo>
                    <a:pt x="5201" y="7441"/>
                  </a:lnTo>
                  <a:lnTo>
                    <a:pt x="5214" y="7453"/>
                  </a:lnTo>
                  <a:lnTo>
                    <a:pt x="5227" y="7465"/>
                  </a:lnTo>
                  <a:lnTo>
                    <a:pt x="5239" y="7478"/>
                  </a:lnTo>
                  <a:lnTo>
                    <a:pt x="5250" y="7492"/>
                  </a:lnTo>
                  <a:lnTo>
                    <a:pt x="5261" y="7506"/>
                  </a:lnTo>
                  <a:lnTo>
                    <a:pt x="5270" y="7522"/>
                  </a:lnTo>
                  <a:lnTo>
                    <a:pt x="5279" y="7537"/>
                  </a:lnTo>
                  <a:lnTo>
                    <a:pt x="5287" y="7552"/>
                  </a:lnTo>
                  <a:lnTo>
                    <a:pt x="5293" y="7568"/>
                  </a:lnTo>
                  <a:lnTo>
                    <a:pt x="5299" y="7585"/>
                  </a:lnTo>
                  <a:lnTo>
                    <a:pt x="5304" y="7602"/>
                  </a:lnTo>
                  <a:lnTo>
                    <a:pt x="5308" y="7619"/>
                  </a:lnTo>
                  <a:lnTo>
                    <a:pt x="5310" y="7637"/>
                  </a:lnTo>
                  <a:lnTo>
                    <a:pt x="5311" y="7654"/>
                  </a:lnTo>
                  <a:lnTo>
                    <a:pt x="5310" y="7672"/>
                  </a:lnTo>
                  <a:lnTo>
                    <a:pt x="5308" y="7689"/>
                  </a:lnTo>
                  <a:lnTo>
                    <a:pt x="5307" y="7708"/>
                  </a:lnTo>
                  <a:lnTo>
                    <a:pt x="5303" y="7725"/>
                  </a:lnTo>
                  <a:lnTo>
                    <a:pt x="5298" y="7741"/>
                  </a:lnTo>
                  <a:lnTo>
                    <a:pt x="5291" y="7756"/>
                  </a:lnTo>
                  <a:lnTo>
                    <a:pt x="5284" y="7771"/>
                  </a:lnTo>
                  <a:lnTo>
                    <a:pt x="5274" y="7785"/>
                  </a:lnTo>
                  <a:lnTo>
                    <a:pt x="5264" y="7798"/>
                  </a:lnTo>
                  <a:lnTo>
                    <a:pt x="5252" y="7811"/>
                  </a:lnTo>
                  <a:lnTo>
                    <a:pt x="5240" y="7823"/>
                  </a:lnTo>
                  <a:lnTo>
                    <a:pt x="5227" y="7834"/>
                  </a:lnTo>
                  <a:lnTo>
                    <a:pt x="5213" y="7844"/>
                  </a:lnTo>
                  <a:lnTo>
                    <a:pt x="5199" y="7854"/>
                  </a:lnTo>
                  <a:lnTo>
                    <a:pt x="5170" y="7873"/>
                  </a:lnTo>
                  <a:lnTo>
                    <a:pt x="5140" y="7888"/>
                  </a:lnTo>
                  <a:lnTo>
                    <a:pt x="5108" y="7904"/>
                  </a:lnTo>
                  <a:lnTo>
                    <a:pt x="5074" y="7918"/>
                  </a:lnTo>
                  <a:lnTo>
                    <a:pt x="5041" y="7931"/>
                  </a:lnTo>
                  <a:lnTo>
                    <a:pt x="5008" y="7944"/>
                  </a:lnTo>
                  <a:lnTo>
                    <a:pt x="4974" y="7956"/>
                  </a:lnTo>
                  <a:lnTo>
                    <a:pt x="4939" y="7968"/>
                  </a:lnTo>
                  <a:lnTo>
                    <a:pt x="4904" y="7978"/>
                  </a:lnTo>
                  <a:lnTo>
                    <a:pt x="4870" y="7988"/>
                  </a:lnTo>
                  <a:lnTo>
                    <a:pt x="4800" y="8006"/>
                  </a:lnTo>
                  <a:lnTo>
                    <a:pt x="4730" y="8023"/>
                  </a:lnTo>
                  <a:lnTo>
                    <a:pt x="4660" y="8038"/>
                  </a:lnTo>
                  <a:lnTo>
                    <a:pt x="4589" y="8052"/>
                  </a:lnTo>
                  <a:lnTo>
                    <a:pt x="4508" y="8066"/>
                  </a:lnTo>
                  <a:lnTo>
                    <a:pt x="4426" y="8079"/>
                  </a:lnTo>
                  <a:lnTo>
                    <a:pt x="4345" y="8091"/>
                  </a:lnTo>
                  <a:lnTo>
                    <a:pt x="4263" y="8102"/>
                  </a:lnTo>
                  <a:lnTo>
                    <a:pt x="4180" y="8112"/>
                  </a:lnTo>
                  <a:lnTo>
                    <a:pt x="4099" y="8119"/>
                  </a:lnTo>
                  <a:lnTo>
                    <a:pt x="4016" y="8127"/>
                  </a:lnTo>
                  <a:lnTo>
                    <a:pt x="3935" y="8133"/>
                  </a:lnTo>
                  <a:lnTo>
                    <a:pt x="3852" y="8137"/>
                  </a:lnTo>
                  <a:lnTo>
                    <a:pt x="3770" y="8140"/>
                  </a:lnTo>
                  <a:lnTo>
                    <a:pt x="3687" y="8141"/>
                  </a:lnTo>
                  <a:lnTo>
                    <a:pt x="3604" y="8141"/>
                  </a:lnTo>
                  <a:lnTo>
                    <a:pt x="3522" y="8139"/>
                  </a:lnTo>
                  <a:lnTo>
                    <a:pt x="3439" y="8136"/>
                  </a:lnTo>
                  <a:lnTo>
                    <a:pt x="3358" y="8131"/>
                  </a:lnTo>
                  <a:lnTo>
                    <a:pt x="3275" y="8125"/>
                  </a:lnTo>
                  <a:lnTo>
                    <a:pt x="3157" y="8113"/>
                  </a:lnTo>
                  <a:lnTo>
                    <a:pt x="3038" y="8100"/>
                  </a:lnTo>
                  <a:lnTo>
                    <a:pt x="2920" y="8085"/>
                  </a:lnTo>
                  <a:lnTo>
                    <a:pt x="2860" y="8076"/>
                  </a:lnTo>
                  <a:lnTo>
                    <a:pt x="2801" y="8066"/>
                  </a:lnTo>
                  <a:lnTo>
                    <a:pt x="2742" y="8055"/>
                  </a:lnTo>
                  <a:lnTo>
                    <a:pt x="2684" y="8044"/>
                  </a:lnTo>
                  <a:lnTo>
                    <a:pt x="2626" y="8033"/>
                  </a:lnTo>
                  <a:lnTo>
                    <a:pt x="2567" y="8019"/>
                  </a:lnTo>
                  <a:lnTo>
                    <a:pt x="2510" y="8005"/>
                  </a:lnTo>
                  <a:lnTo>
                    <a:pt x="2452" y="7990"/>
                  </a:lnTo>
                  <a:lnTo>
                    <a:pt x="2395" y="7974"/>
                  </a:lnTo>
                  <a:lnTo>
                    <a:pt x="2338" y="7955"/>
                  </a:lnTo>
                  <a:lnTo>
                    <a:pt x="2296" y="7940"/>
                  </a:lnTo>
                  <a:lnTo>
                    <a:pt x="2254" y="7925"/>
                  </a:lnTo>
                  <a:lnTo>
                    <a:pt x="2213" y="7908"/>
                  </a:lnTo>
                  <a:lnTo>
                    <a:pt x="2192" y="7898"/>
                  </a:lnTo>
                  <a:lnTo>
                    <a:pt x="2172" y="7888"/>
                  </a:lnTo>
                  <a:lnTo>
                    <a:pt x="2152" y="7877"/>
                  </a:lnTo>
                  <a:lnTo>
                    <a:pt x="2134" y="7866"/>
                  </a:lnTo>
                  <a:lnTo>
                    <a:pt x="2115" y="7853"/>
                  </a:lnTo>
                  <a:lnTo>
                    <a:pt x="2097" y="7840"/>
                  </a:lnTo>
                  <a:lnTo>
                    <a:pt x="2080" y="7826"/>
                  </a:lnTo>
                  <a:lnTo>
                    <a:pt x="2064" y="7811"/>
                  </a:lnTo>
                  <a:lnTo>
                    <a:pt x="2049" y="7796"/>
                  </a:lnTo>
                  <a:lnTo>
                    <a:pt x="2034" y="7778"/>
                  </a:lnTo>
                  <a:lnTo>
                    <a:pt x="2028" y="7767"/>
                  </a:lnTo>
                  <a:lnTo>
                    <a:pt x="2023" y="7756"/>
                  </a:lnTo>
                  <a:lnTo>
                    <a:pt x="2014" y="7735"/>
                  </a:lnTo>
                  <a:lnTo>
                    <a:pt x="2009" y="7712"/>
                  </a:lnTo>
                  <a:lnTo>
                    <a:pt x="2005" y="7689"/>
                  </a:lnTo>
                  <a:lnTo>
                    <a:pt x="2003" y="7666"/>
                  </a:lnTo>
                  <a:lnTo>
                    <a:pt x="2004" y="7642"/>
                  </a:lnTo>
                  <a:lnTo>
                    <a:pt x="2008" y="7619"/>
                  </a:lnTo>
                  <a:lnTo>
                    <a:pt x="2012" y="7597"/>
                  </a:lnTo>
                  <a:lnTo>
                    <a:pt x="2019" y="7575"/>
                  </a:lnTo>
                  <a:lnTo>
                    <a:pt x="2027" y="7553"/>
                  </a:lnTo>
                  <a:lnTo>
                    <a:pt x="2038" y="7533"/>
                  </a:lnTo>
                  <a:lnTo>
                    <a:pt x="2050" y="7512"/>
                  </a:lnTo>
                  <a:lnTo>
                    <a:pt x="2063" y="7492"/>
                  </a:lnTo>
                  <a:lnTo>
                    <a:pt x="2078" y="7475"/>
                  </a:lnTo>
                  <a:lnTo>
                    <a:pt x="2095" y="7459"/>
                  </a:lnTo>
                  <a:lnTo>
                    <a:pt x="2113" y="7443"/>
                  </a:lnTo>
                  <a:lnTo>
                    <a:pt x="2108" y="7424"/>
                  </a:lnTo>
                  <a:lnTo>
                    <a:pt x="2103" y="7404"/>
                  </a:lnTo>
                  <a:lnTo>
                    <a:pt x="2100" y="7385"/>
                  </a:lnTo>
                  <a:lnTo>
                    <a:pt x="2097" y="7365"/>
                  </a:lnTo>
                  <a:lnTo>
                    <a:pt x="2095" y="7346"/>
                  </a:lnTo>
                  <a:lnTo>
                    <a:pt x="2094" y="7326"/>
                  </a:lnTo>
                  <a:lnTo>
                    <a:pt x="2094" y="7306"/>
                  </a:lnTo>
                  <a:lnTo>
                    <a:pt x="2095" y="7286"/>
                  </a:lnTo>
                  <a:lnTo>
                    <a:pt x="2097" y="7266"/>
                  </a:lnTo>
                  <a:lnTo>
                    <a:pt x="2099" y="7247"/>
                  </a:lnTo>
                  <a:lnTo>
                    <a:pt x="2104" y="7228"/>
                  </a:lnTo>
                  <a:lnTo>
                    <a:pt x="2110" y="7210"/>
                  </a:lnTo>
                  <a:lnTo>
                    <a:pt x="2116" y="7191"/>
                  </a:lnTo>
                  <a:lnTo>
                    <a:pt x="2125" y="7174"/>
                  </a:lnTo>
                  <a:lnTo>
                    <a:pt x="2136" y="7156"/>
                  </a:lnTo>
                  <a:lnTo>
                    <a:pt x="2148" y="7140"/>
                  </a:lnTo>
                  <a:lnTo>
                    <a:pt x="2166" y="7119"/>
                  </a:lnTo>
                  <a:lnTo>
                    <a:pt x="2185" y="7099"/>
                  </a:lnTo>
                  <a:lnTo>
                    <a:pt x="2205" y="7079"/>
                  </a:lnTo>
                  <a:lnTo>
                    <a:pt x="2226" y="7061"/>
                  </a:lnTo>
                  <a:lnTo>
                    <a:pt x="2247" y="7042"/>
                  </a:lnTo>
                  <a:lnTo>
                    <a:pt x="2269" y="7025"/>
                  </a:lnTo>
                  <a:lnTo>
                    <a:pt x="2312" y="6990"/>
                  </a:lnTo>
                  <a:lnTo>
                    <a:pt x="2402" y="6923"/>
                  </a:lnTo>
                  <a:lnTo>
                    <a:pt x="2446" y="6889"/>
                  </a:lnTo>
                  <a:lnTo>
                    <a:pt x="2489" y="6853"/>
                  </a:lnTo>
                  <a:lnTo>
                    <a:pt x="2483" y="6824"/>
                  </a:lnTo>
                  <a:lnTo>
                    <a:pt x="2474" y="6794"/>
                  </a:lnTo>
                  <a:lnTo>
                    <a:pt x="2466" y="6764"/>
                  </a:lnTo>
                  <a:lnTo>
                    <a:pt x="2460" y="6734"/>
                  </a:lnTo>
                  <a:lnTo>
                    <a:pt x="2458" y="6718"/>
                  </a:lnTo>
                  <a:lnTo>
                    <a:pt x="2457" y="6703"/>
                  </a:lnTo>
                  <a:lnTo>
                    <a:pt x="2457" y="6688"/>
                  </a:lnTo>
                  <a:lnTo>
                    <a:pt x="2458" y="6674"/>
                  </a:lnTo>
                  <a:lnTo>
                    <a:pt x="2460" y="6659"/>
                  </a:lnTo>
                  <a:lnTo>
                    <a:pt x="2464" y="6644"/>
                  </a:lnTo>
                  <a:lnTo>
                    <a:pt x="2470" y="6630"/>
                  </a:lnTo>
                  <a:lnTo>
                    <a:pt x="2477" y="6616"/>
                  </a:lnTo>
                  <a:lnTo>
                    <a:pt x="2486" y="6602"/>
                  </a:lnTo>
                  <a:lnTo>
                    <a:pt x="2495" y="6590"/>
                  </a:lnTo>
                  <a:lnTo>
                    <a:pt x="2505" y="6579"/>
                  </a:lnTo>
                  <a:lnTo>
                    <a:pt x="2516" y="6569"/>
                  </a:lnTo>
                  <a:lnTo>
                    <a:pt x="2528" y="6561"/>
                  </a:lnTo>
                  <a:lnTo>
                    <a:pt x="2541" y="6552"/>
                  </a:lnTo>
                  <a:lnTo>
                    <a:pt x="2567" y="6537"/>
                  </a:lnTo>
                  <a:lnTo>
                    <a:pt x="2595" y="6522"/>
                  </a:lnTo>
                  <a:lnTo>
                    <a:pt x="2622" y="6508"/>
                  </a:lnTo>
                  <a:lnTo>
                    <a:pt x="2635" y="6499"/>
                  </a:lnTo>
                  <a:lnTo>
                    <a:pt x="2647" y="6491"/>
                  </a:lnTo>
                  <a:lnTo>
                    <a:pt x="2659" y="6481"/>
                  </a:lnTo>
                  <a:lnTo>
                    <a:pt x="2671" y="6472"/>
                  </a:lnTo>
                  <a:lnTo>
                    <a:pt x="2705" y="6440"/>
                  </a:lnTo>
                  <a:lnTo>
                    <a:pt x="2739" y="6406"/>
                  </a:lnTo>
                  <a:lnTo>
                    <a:pt x="2773" y="6374"/>
                  </a:lnTo>
                  <a:lnTo>
                    <a:pt x="2807" y="6339"/>
                  </a:lnTo>
                  <a:lnTo>
                    <a:pt x="2839" y="6305"/>
                  </a:lnTo>
                  <a:lnTo>
                    <a:pt x="2871" y="6269"/>
                  </a:lnTo>
                  <a:lnTo>
                    <a:pt x="2901" y="6234"/>
                  </a:lnTo>
                  <a:lnTo>
                    <a:pt x="2932" y="6197"/>
                  </a:lnTo>
                  <a:lnTo>
                    <a:pt x="2960" y="6159"/>
                  </a:lnTo>
                  <a:lnTo>
                    <a:pt x="2987" y="6119"/>
                  </a:lnTo>
                  <a:lnTo>
                    <a:pt x="3013" y="6080"/>
                  </a:lnTo>
                  <a:lnTo>
                    <a:pt x="3038" y="6040"/>
                  </a:lnTo>
                  <a:lnTo>
                    <a:pt x="3061" y="5999"/>
                  </a:lnTo>
                  <a:lnTo>
                    <a:pt x="3082" y="5956"/>
                  </a:lnTo>
                  <a:lnTo>
                    <a:pt x="3101" y="5913"/>
                  </a:lnTo>
                  <a:lnTo>
                    <a:pt x="3119" y="5868"/>
                  </a:lnTo>
                  <a:lnTo>
                    <a:pt x="3129" y="5837"/>
                  </a:lnTo>
                  <a:lnTo>
                    <a:pt x="3138" y="5805"/>
                  </a:lnTo>
                  <a:lnTo>
                    <a:pt x="3146" y="5774"/>
                  </a:lnTo>
                  <a:lnTo>
                    <a:pt x="3151" y="5742"/>
                  </a:lnTo>
                  <a:lnTo>
                    <a:pt x="3155" y="5710"/>
                  </a:lnTo>
                  <a:lnTo>
                    <a:pt x="3159" y="5678"/>
                  </a:lnTo>
                  <a:lnTo>
                    <a:pt x="3161" y="5646"/>
                  </a:lnTo>
                  <a:lnTo>
                    <a:pt x="3163" y="5613"/>
                  </a:lnTo>
                  <a:lnTo>
                    <a:pt x="3164" y="5548"/>
                  </a:lnTo>
                  <a:lnTo>
                    <a:pt x="3165" y="5481"/>
                  </a:lnTo>
                  <a:lnTo>
                    <a:pt x="3167" y="5416"/>
                  </a:lnTo>
                  <a:lnTo>
                    <a:pt x="3169" y="5384"/>
                  </a:lnTo>
                  <a:lnTo>
                    <a:pt x="3172" y="5352"/>
                  </a:lnTo>
                  <a:lnTo>
                    <a:pt x="3125" y="5337"/>
                  </a:lnTo>
                  <a:lnTo>
                    <a:pt x="3077" y="5321"/>
                  </a:lnTo>
                  <a:lnTo>
                    <a:pt x="3053" y="5312"/>
                  </a:lnTo>
                  <a:lnTo>
                    <a:pt x="3030" y="5303"/>
                  </a:lnTo>
                  <a:lnTo>
                    <a:pt x="3008" y="5292"/>
                  </a:lnTo>
                  <a:lnTo>
                    <a:pt x="2985" y="5281"/>
                  </a:lnTo>
                  <a:lnTo>
                    <a:pt x="2963" y="5269"/>
                  </a:lnTo>
                  <a:lnTo>
                    <a:pt x="2942" y="5256"/>
                  </a:lnTo>
                  <a:lnTo>
                    <a:pt x="2923" y="5242"/>
                  </a:lnTo>
                  <a:lnTo>
                    <a:pt x="2903" y="5226"/>
                  </a:lnTo>
                  <a:lnTo>
                    <a:pt x="2886" y="5210"/>
                  </a:lnTo>
                  <a:lnTo>
                    <a:pt x="2870" y="5191"/>
                  </a:lnTo>
                  <a:lnTo>
                    <a:pt x="2855" y="5171"/>
                  </a:lnTo>
                  <a:lnTo>
                    <a:pt x="2842" y="5149"/>
                  </a:lnTo>
                  <a:lnTo>
                    <a:pt x="2838" y="5137"/>
                  </a:lnTo>
                  <a:lnTo>
                    <a:pt x="2834" y="5126"/>
                  </a:lnTo>
                  <a:lnTo>
                    <a:pt x="2830" y="5114"/>
                  </a:lnTo>
                  <a:lnTo>
                    <a:pt x="2827" y="5102"/>
                  </a:lnTo>
                  <a:lnTo>
                    <a:pt x="2824" y="5079"/>
                  </a:lnTo>
                  <a:lnTo>
                    <a:pt x="2823" y="5055"/>
                  </a:lnTo>
                  <a:lnTo>
                    <a:pt x="2824" y="5031"/>
                  </a:lnTo>
                  <a:lnTo>
                    <a:pt x="2827" y="5009"/>
                  </a:lnTo>
                  <a:lnTo>
                    <a:pt x="2833" y="4986"/>
                  </a:lnTo>
                  <a:lnTo>
                    <a:pt x="2840" y="4963"/>
                  </a:lnTo>
                  <a:lnTo>
                    <a:pt x="2850" y="4942"/>
                  </a:lnTo>
                  <a:lnTo>
                    <a:pt x="2861" y="4921"/>
                  </a:lnTo>
                  <a:lnTo>
                    <a:pt x="2874" y="4901"/>
                  </a:lnTo>
                  <a:lnTo>
                    <a:pt x="2889" y="4881"/>
                  </a:lnTo>
                  <a:lnTo>
                    <a:pt x="2905" y="4864"/>
                  </a:lnTo>
                  <a:lnTo>
                    <a:pt x="2923" y="4848"/>
                  </a:lnTo>
                  <a:lnTo>
                    <a:pt x="2941" y="4833"/>
                  </a:lnTo>
                  <a:lnTo>
                    <a:pt x="2961" y="4819"/>
                  </a:lnTo>
                  <a:lnTo>
                    <a:pt x="2965" y="4798"/>
                  </a:lnTo>
                  <a:lnTo>
                    <a:pt x="2973" y="4776"/>
                  </a:lnTo>
                  <a:lnTo>
                    <a:pt x="2982" y="4755"/>
                  </a:lnTo>
                  <a:lnTo>
                    <a:pt x="2991" y="4736"/>
                  </a:lnTo>
                  <a:lnTo>
                    <a:pt x="3003" y="4717"/>
                  </a:lnTo>
                  <a:lnTo>
                    <a:pt x="3016" y="4700"/>
                  </a:lnTo>
                  <a:lnTo>
                    <a:pt x="3032" y="4683"/>
                  </a:lnTo>
                  <a:lnTo>
                    <a:pt x="3047" y="4666"/>
                  </a:lnTo>
                  <a:lnTo>
                    <a:pt x="3048" y="4643"/>
                  </a:lnTo>
                  <a:lnTo>
                    <a:pt x="3050" y="4622"/>
                  </a:lnTo>
                  <a:lnTo>
                    <a:pt x="3055" y="4576"/>
                  </a:lnTo>
                  <a:lnTo>
                    <a:pt x="3016" y="4565"/>
                  </a:lnTo>
                  <a:lnTo>
                    <a:pt x="2978" y="4553"/>
                  </a:lnTo>
                  <a:lnTo>
                    <a:pt x="2940" y="4541"/>
                  </a:lnTo>
                  <a:lnTo>
                    <a:pt x="2902" y="4527"/>
                  </a:lnTo>
                  <a:lnTo>
                    <a:pt x="2864" y="4513"/>
                  </a:lnTo>
                  <a:lnTo>
                    <a:pt x="2827" y="4498"/>
                  </a:lnTo>
                  <a:lnTo>
                    <a:pt x="2790" y="4481"/>
                  </a:lnTo>
                  <a:lnTo>
                    <a:pt x="2754" y="4465"/>
                  </a:lnTo>
                  <a:lnTo>
                    <a:pt x="2717" y="4448"/>
                  </a:lnTo>
                  <a:lnTo>
                    <a:pt x="2682" y="4429"/>
                  </a:lnTo>
                  <a:lnTo>
                    <a:pt x="2647" y="4410"/>
                  </a:lnTo>
                  <a:lnTo>
                    <a:pt x="2612" y="4390"/>
                  </a:lnTo>
                  <a:lnTo>
                    <a:pt x="2577" y="4369"/>
                  </a:lnTo>
                  <a:lnTo>
                    <a:pt x="2542" y="4349"/>
                  </a:lnTo>
                  <a:lnTo>
                    <a:pt x="2509" y="4327"/>
                  </a:lnTo>
                  <a:lnTo>
                    <a:pt x="2476" y="4304"/>
                  </a:lnTo>
                  <a:lnTo>
                    <a:pt x="2444" y="4280"/>
                  </a:lnTo>
                  <a:lnTo>
                    <a:pt x="2411" y="4256"/>
                  </a:lnTo>
                  <a:lnTo>
                    <a:pt x="2379" y="4231"/>
                  </a:lnTo>
                  <a:lnTo>
                    <a:pt x="2348" y="4206"/>
                  </a:lnTo>
                  <a:lnTo>
                    <a:pt x="2317" y="4180"/>
                  </a:lnTo>
                  <a:lnTo>
                    <a:pt x="2287" y="4153"/>
                  </a:lnTo>
                  <a:lnTo>
                    <a:pt x="2258" y="4126"/>
                  </a:lnTo>
                  <a:lnTo>
                    <a:pt x="2228" y="4099"/>
                  </a:lnTo>
                  <a:lnTo>
                    <a:pt x="2200" y="4069"/>
                  </a:lnTo>
                  <a:lnTo>
                    <a:pt x="2173" y="4041"/>
                  </a:lnTo>
                  <a:lnTo>
                    <a:pt x="2146" y="4011"/>
                  </a:lnTo>
                  <a:lnTo>
                    <a:pt x="2119" y="3980"/>
                  </a:lnTo>
                  <a:lnTo>
                    <a:pt x="2094" y="3950"/>
                  </a:lnTo>
                  <a:lnTo>
                    <a:pt x="2069" y="3918"/>
                  </a:lnTo>
                  <a:lnTo>
                    <a:pt x="2044" y="3887"/>
                  </a:lnTo>
                  <a:lnTo>
                    <a:pt x="2020" y="3854"/>
                  </a:lnTo>
                  <a:lnTo>
                    <a:pt x="1991" y="3861"/>
                  </a:lnTo>
                  <a:lnTo>
                    <a:pt x="1963" y="3866"/>
                  </a:lnTo>
                  <a:lnTo>
                    <a:pt x="1934" y="3871"/>
                  </a:lnTo>
                  <a:lnTo>
                    <a:pt x="1905" y="3874"/>
                  </a:lnTo>
                  <a:lnTo>
                    <a:pt x="1876" y="3876"/>
                  </a:lnTo>
                  <a:lnTo>
                    <a:pt x="1848" y="3877"/>
                  </a:lnTo>
                  <a:lnTo>
                    <a:pt x="1819" y="3876"/>
                  </a:lnTo>
                  <a:lnTo>
                    <a:pt x="1789" y="3875"/>
                  </a:lnTo>
                  <a:lnTo>
                    <a:pt x="1761" y="3873"/>
                  </a:lnTo>
                  <a:lnTo>
                    <a:pt x="1732" y="3868"/>
                  </a:lnTo>
                  <a:lnTo>
                    <a:pt x="1703" y="3863"/>
                  </a:lnTo>
                  <a:lnTo>
                    <a:pt x="1675" y="3858"/>
                  </a:lnTo>
                  <a:lnTo>
                    <a:pt x="1647" y="3850"/>
                  </a:lnTo>
                  <a:lnTo>
                    <a:pt x="1619" y="3841"/>
                  </a:lnTo>
                  <a:lnTo>
                    <a:pt x="1591" y="3831"/>
                  </a:lnTo>
                  <a:lnTo>
                    <a:pt x="1564" y="3822"/>
                  </a:lnTo>
                  <a:lnTo>
                    <a:pt x="1548" y="3814"/>
                  </a:lnTo>
                  <a:lnTo>
                    <a:pt x="1532" y="3805"/>
                  </a:lnTo>
                  <a:lnTo>
                    <a:pt x="1515" y="3797"/>
                  </a:lnTo>
                  <a:lnTo>
                    <a:pt x="1500" y="3787"/>
                  </a:lnTo>
                  <a:lnTo>
                    <a:pt x="1485" y="3777"/>
                  </a:lnTo>
                  <a:lnTo>
                    <a:pt x="1470" y="3766"/>
                  </a:lnTo>
                  <a:lnTo>
                    <a:pt x="1456" y="3754"/>
                  </a:lnTo>
                  <a:lnTo>
                    <a:pt x="1441" y="3742"/>
                  </a:lnTo>
                  <a:lnTo>
                    <a:pt x="1429" y="3729"/>
                  </a:lnTo>
                  <a:lnTo>
                    <a:pt x="1416" y="3716"/>
                  </a:lnTo>
                  <a:lnTo>
                    <a:pt x="1406" y="3702"/>
                  </a:lnTo>
                  <a:lnTo>
                    <a:pt x="1396" y="3687"/>
                  </a:lnTo>
                  <a:lnTo>
                    <a:pt x="1386" y="3672"/>
                  </a:lnTo>
                  <a:lnTo>
                    <a:pt x="1378" y="3655"/>
                  </a:lnTo>
                  <a:lnTo>
                    <a:pt x="1372" y="3638"/>
                  </a:lnTo>
                  <a:lnTo>
                    <a:pt x="1366" y="3619"/>
                  </a:lnTo>
                  <a:lnTo>
                    <a:pt x="1362" y="3599"/>
                  </a:lnTo>
                  <a:lnTo>
                    <a:pt x="1359" y="3577"/>
                  </a:lnTo>
                  <a:lnTo>
                    <a:pt x="1359" y="3556"/>
                  </a:lnTo>
                  <a:lnTo>
                    <a:pt x="1360" y="3536"/>
                  </a:lnTo>
                  <a:lnTo>
                    <a:pt x="1363" y="3514"/>
                  </a:lnTo>
                  <a:lnTo>
                    <a:pt x="1367" y="3493"/>
                  </a:lnTo>
                  <a:lnTo>
                    <a:pt x="1374" y="3474"/>
                  </a:lnTo>
                  <a:lnTo>
                    <a:pt x="1382" y="3454"/>
                  </a:lnTo>
                  <a:lnTo>
                    <a:pt x="1390" y="3435"/>
                  </a:lnTo>
                  <a:lnTo>
                    <a:pt x="1401" y="3416"/>
                  </a:lnTo>
                  <a:lnTo>
                    <a:pt x="1412" y="3398"/>
                  </a:lnTo>
                  <a:lnTo>
                    <a:pt x="1425" y="3380"/>
                  </a:lnTo>
                  <a:lnTo>
                    <a:pt x="1439" y="3364"/>
                  </a:lnTo>
                  <a:lnTo>
                    <a:pt x="1454" y="3349"/>
                  </a:lnTo>
                  <a:lnTo>
                    <a:pt x="1470" y="3335"/>
                  </a:lnTo>
                  <a:lnTo>
                    <a:pt x="1486" y="3322"/>
                  </a:lnTo>
                  <a:lnTo>
                    <a:pt x="1497" y="3313"/>
                  </a:lnTo>
                  <a:lnTo>
                    <a:pt x="1507" y="3305"/>
                  </a:lnTo>
                  <a:lnTo>
                    <a:pt x="1529" y="3292"/>
                  </a:lnTo>
                  <a:lnTo>
                    <a:pt x="1552" y="3279"/>
                  </a:lnTo>
                  <a:lnTo>
                    <a:pt x="1576" y="3268"/>
                  </a:lnTo>
                  <a:lnTo>
                    <a:pt x="1600" y="3259"/>
                  </a:lnTo>
                  <a:lnTo>
                    <a:pt x="1624" y="3249"/>
                  </a:lnTo>
                  <a:lnTo>
                    <a:pt x="1673" y="3230"/>
                  </a:lnTo>
                  <a:lnTo>
                    <a:pt x="1679" y="3224"/>
                  </a:lnTo>
                  <a:lnTo>
                    <a:pt x="1685" y="3218"/>
                  </a:lnTo>
                  <a:lnTo>
                    <a:pt x="1689" y="3211"/>
                  </a:lnTo>
                  <a:lnTo>
                    <a:pt x="1691" y="3204"/>
                  </a:lnTo>
                  <a:lnTo>
                    <a:pt x="1692" y="3197"/>
                  </a:lnTo>
                  <a:lnTo>
                    <a:pt x="1691" y="3189"/>
                  </a:lnTo>
                  <a:lnTo>
                    <a:pt x="1690" y="3181"/>
                  </a:lnTo>
                  <a:lnTo>
                    <a:pt x="1688" y="3174"/>
                  </a:lnTo>
                  <a:lnTo>
                    <a:pt x="1682" y="3159"/>
                  </a:lnTo>
                  <a:lnTo>
                    <a:pt x="1673" y="3143"/>
                  </a:lnTo>
                  <a:lnTo>
                    <a:pt x="1663" y="3129"/>
                  </a:lnTo>
                  <a:lnTo>
                    <a:pt x="1654" y="3117"/>
                  </a:lnTo>
                  <a:lnTo>
                    <a:pt x="1640" y="3101"/>
                  </a:lnTo>
                  <a:lnTo>
                    <a:pt x="1625" y="3085"/>
                  </a:lnTo>
                  <a:lnTo>
                    <a:pt x="1596" y="3055"/>
                  </a:lnTo>
                  <a:lnTo>
                    <a:pt x="1564" y="3026"/>
                  </a:lnTo>
                  <a:lnTo>
                    <a:pt x="1532" y="3000"/>
                  </a:lnTo>
                  <a:lnTo>
                    <a:pt x="1497" y="2975"/>
                  </a:lnTo>
                  <a:lnTo>
                    <a:pt x="1462" y="2951"/>
                  </a:lnTo>
                  <a:lnTo>
                    <a:pt x="1426" y="2928"/>
                  </a:lnTo>
                  <a:lnTo>
                    <a:pt x="1389" y="2908"/>
                  </a:lnTo>
                  <a:lnTo>
                    <a:pt x="1352" y="2887"/>
                  </a:lnTo>
                  <a:lnTo>
                    <a:pt x="1314" y="2867"/>
                  </a:lnTo>
                  <a:lnTo>
                    <a:pt x="1237" y="2829"/>
                  </a:lnTo>
                  <a:lnTo>
                    <a:pt x="1160" y="2793"/>
                  </a:lnTo>
                  <a:lnTo>
                    <a:pt x="1084" y="2756"/>
                  </a:lnTo>
                  <a:lnTo>
                    <a:pt x="1029" y="2727"/>
                  </a:lnTo>
                  <a:lnTo>
                    <a:pt x="977" y="2697"/>
                  </a:lnTo>
                  <a:lnTo>
                    <a:pt x="925" y="2664"/>
                  </a:lnTo>
                  <a:lnTo>
                    <a:pt x="874" y="2630"/>
                  </a:lnTo>
                  <a:lnTo>
                    <a:pt x="823" y="2596"/>
                  </a:lnTo>
                  <a:lnTo>
                    <a:pt x="774" y="2560"/>
                  </a:lnTo>
                  <a:lnTo>
                    <a:pt x="725" y="2522"/>
                  </a:lnTo>
                  <a:lnTo>
                    <a:pt x="678" y="2484"/>
                  </a:lnTo>
                  <a:lnTo>
                    <a:pt x="632" y="2443"/>
                  </a:lnTo>
                  <a:lnTo>
                    <a:pt x="586" y="2402"/>
                  </a:lnTo>
                  <a:lnTo>
                    <a:pt x="541" y="2360"/>
                  </a:lnTo>
                  <a:lnTo>
                    <a:pt x="498" y="2317"/>
                  </a:lnTo>
                  <a:lnTo>
                    <a:pt x="456" y="2273"/>
                  </a:lnTo>
                  <a:lnTo>
                    <a:pt x="414" y="2227"/>
                  </a:lnTo>
                  <a:lnTo>
                    <a:pt x="374" y="2181"/>
                  </a:lnTo>
                  <a:lnTo>
                    <a:pt x="335" y="2135"/>
                  </a:lnTo>
                  <a:lnTo>
                    <a:pt x="301" y="2090"/>
                  </a:lnTo>
                  <a:lnTo>
                    <a:pt x="267" y="2046"/>
                  </a:lnTo>
                  <a:lnTo>
                    <a:pt x="236" y="1999"/>
                  </a:lnTo>
                  <a:lnTo>
                    <a:pt x="206" y="1952"/>
                  </a:lnTo>
                  <a:lnTo>
                    <a:pt x="176" y="1903"/>
                  </a:lnTo>
                  <a:lnTo>
                    <a:pt x="148" y="1854"/>
                  </a:lnTo>
                  <a:lnTo>
                    <a:pt x="123" y="1804"/>
                  </a:lnTo>
                  <a:lnTo>
                    <a:pt x="99" y="1753"/>
                  </a:lnTo>
                  <a:lnTo>
                    <a:pt x="77" y="1701"/>
                  </a:lnTo>
                  <a:lnTo>
                    <a:pt x="58" y="1649"/>
                  </a:lnTo>
                  <a:lnTo>
                    <a:pt x="49" y="1623"/>
                  </a:lnTo>
                  <a:lnTo>
                    <a:pt x="41" y="1596"/>
                  </a:lnTo>
                  <a:lnTo>
                    <a:pt x="34" y="1568"/>
                  </a:lnTo>
                  <a:lnTo>
                    <a:pt x="27" y="1541"/>
                  </a:lnTo>
                  <a:lnTo>
                    <a:pt x="21" y="1514"/>
                  </a:lnTo>
                  <a:lnTo>
                    <a:pt x="16" y="1487"/>
                  </a:lnTo>
                  <a:lnTo>
                    <a:pt x="11" y="1459"/>
                  </a:lnTo>
                  <a:lnTo>
                    <a:pt x="8" y="1431"/>
                  </a:lnTo>
                  <a:lnTo>
                    <a:pt x="4" y="1403"/>
                  </a:lnTo>
                  <a:lnTo>
                    <a:pt x="2" y="1375"/>
                  </a:lnTo>
                  <a:lnTo>
                    <a:pt x="1" y="1347"/>
                  </a:lnTo>
                  <a:lnTo>
                    <a:pt x="0" y="1318"/>
                  </a:lnTo>
                  <a:lnTo>
                    <a:pt x="1" y="1286"/>
                  </a:lnTo>
                  <a:lnTo>
                    <a:pt x="4" y="1252"/>
                  </a:lnTo>
                  <a:lnTo>
                    <a:pt x="8" y="1217"/>
                  </a:lnTo>
                  <a:lnTo>
                    <a:pt x="12" y="1184"/>
                  </a:lnTo>
                  <a:lnTo>
                    <a:pt x="19" y="1150"/>
                  </a:lnTo>
                  <a:lnTo>
                    <a:pt x="26" y="1116"/>
                  </a:lnTo>
                  <a:lnTo>
                    <a:pt x="35" y="1084"/>
                  </a:lnTo>
                  <a:lnTo>
                    <a:pt x="47" y="1051"/>
                  </a:lnTo>
                  <a:lnTo>
                    <a:pt x="60" y="1021"/>
                  </a:lnTo>
                  <a:lnTo>
                    <a:pt x="75" y="990"/>
                  </a:lnTo>
                  <a:lnTo>
                    <a:pt x="83" y="976"/>
                  </a:lnTo>
                  <a:lnTo>
                    <a:pt x="92" y="962"/>
                  </a:lnTo>
                  <a:lnTo>
                    <a:pt x="101" y="948"/>
                  </a:lnTo>
                  <a:lnTo>
                    <a:pt x="112" y="935"/>
                  </a:lnTo>
                  <a:lnTo>
                    <a:pt x="123" y="923"/>
                  </a:lnTo>
                  <a:lnTo>
                    <a:pt x="134" y="910"/>
                  </a:lnTo>
                  <a:lnTo>
                    <a:pt x="146" y="899"/>
                  </a:lnTo>
                  <a:lnTo>
                    <a:pt x="159" y="887"/>
                  </a:lnTo>
                  <a:lnTo>
                    <a:pt x="172" y="877"/>
                  </a:lnTo>
                  <a:lnTo>
                    <a:pt x="186" y="867"/>
                  </a:lnTo>
                  <a:lnTo>
                    <a:pt x="201" y="858"/>
                  </a:lnTo>
                  <a:lnTo>
                    <a:pt x="217" y="849"/>
                  </a:lnTo>
                  <a:lnTo>
                    <a:pt x="215" y="829"/>
                  </a:lnTo>
                  <a:lnTo>
                    <a:pt x="214" y="811"/>
                  </a:lnTo>
                  <a:lnTo>
                    <a:pt x="215" y="791"/>
                  </a:lnTo>
                  <a:lnTo>
                    <a:pt x="217" y="772"/>
                  </a:lnTo>
                  <a:lnTo>
                    <a:pt x="221" y="753"/>
                  </a:lnTo>
                  <a:lnTo>
                    <a:pt x="225" y="735"/>
                  </a:lnTo>
                  <a:lnTo>
                    <a:pt x="231" y="716"/>
                  </a:lnTo>
                  <a:lnTo>
                    <a:pt x="237" y="698"/>
                  </a:lnTo>
                  <a:lnTo>
                    <a:pt x="245" y="680"/>
                  </a:lnTo>
                  <a:lnTo>
                    <a:pt x="253" y="663"/>
                  </a:lnTo>
                  <a:lnTo>
                    <a:pt x="263" y="647"/>
                  </a:lnTo>
                  <a:lnTo>
                    <a:pt x="274" y="631"/>
                  </a:lnTo>
                  <a:lnTo>
                    <a:pt x="286" y="616"/>
                  </a:lnTo>
                  <a:lnTo>
                    <a:pt x="299" y="601"/>
                  </a:lnTo>
                  <a:lnTo>
                    <a:pt x="312" y="588"/>
                  </a:lnTo>
                  <a:lnTo>
                    <a:pt x="327" y="575"/>
                  </a:lnTo>
                  <a:lnTo>
                    <a:pt x="353" y="554"/>
                  </a:lnTo>
                  <a:lnTo>
                    <a:pt x="381" y="536"/>
                  </a:lnTo>
                  <a:lnTo>
                    <a:pt x="409" y="519"/>
                  </a:lnTo>
                  <a:lnTo>
                    <a:pt x="438" y="505"/>
                  </a:lnTo>
                  <a:lnTo>
                    <a:pt x="469" y="493"/>
                  </a:lnTo>
                  <a:lnTo>
                    <a:pt x="500" y="484"/>
                  </a:lnTo>
                  <a:lnTo>
                    <a:pt x="532" y="475"/>
                  </a:lnTo>
                  <a:lnTo>
                    <a:pt x="564" y="468"/>
                  </a:lnTo>
                  <a:lnTo>
                    <a:pt x="597" y="464"/>
                  </a:lnTo>
                  <a:lnTo>
                    <a:pt x="629" y="461"/>
                  </a:lnTo>
                  <a:lnTo>
                    <a:pt x="663" y="460"/>
                  </a:lnTo>
                  <a:lnTo>
                    <a:pt x="696" y="460"/>
                  </a:lnTo>
                  <a:lnTo>
                    <a:pt x="729" y="462"/>
                  </a:lnTo>
                  <a:lnTo>
                    <a:pt x="762" y="466"/>
                  </a:lnTo>
                  <a:lnTo>
                    <a:pt x="795" y="471"/>
                  </a:lnTo>
                  <a:lnTo>
                    <a:pt x="826" y="477"/>
                  </a:lnTo>
                  <a:lnTo>
                    <a:pt x="853" y="485"/>
                  </a:lnTo>
                  <a:lnTo>
                    <a:pt x="879" y="493"/>
                  </a:lnTo>
                  <a:lnTo>
                    <a:pt x="904" y="504"/>
                  </a:lnTo>
                  <a:lnTo>
                    <a:pt x="931" y="516"/>
                  </a:lnTo>
                  <a:lnTo>
                    <a:pt x="954" y="529"/>
                  </a:lnTo>
                  <a:lnTo>
                    <a:pt x="978" y="544"/>
                  </a:lnTo>
                  <a:lnTo>
                    <a:pt x="1000" y="561"/>
                  </a:lnTo>
                  <a:lnTo>
                    <a:pt x="1022" y="578"/>
                  </a:lnTo>
                  <a:lnTo>
                    <a:pt x="1041" y="598"/>
                  </a:lnTo>
                  <a:lnTo>
                    <a:pt x="1060" y="617"/>
                  </a:lnTo>
                  <a:lnTo>
                    <a:pt x="1077" y="639"/>
                  </a:lnTo>
                  <a:lnTo>
                    <a:pt x="1091" y="662"/>
                  </a:lnTo>
                  <a:lnTo>
                    <a:pt x="1104" y="687"/>
                  </a:lnTo>
                  <a:lnTo>
                    <a:pt x="1116" y="712"/>
                  </a:lnTo>
                  <a:lnTo>
                    <a:pt x="1125" y="738"/>
                  </a:lnTo>
                  <a:lnTo>
                    <a:pt x="1128" y="752"/>
                  </a:lnTo>
                  <a:lnTo>
                    <a:pt x="1131" y="766"/>
                  </a:lnTo>
                  <a:lnTo>
                    <a:pt x="1172" y="779"/>
                  </a:lnTo>
                  <a:lnTo>
                    <a:pt x="1211" y="793"/>
                  </a:lnTo>
                  <a:lnTo>
                    <a:pt x="1251" y="809"/>
                  </a:lnTo>
                  <a:lnTo>
                    <a:pt x="1290" y="825"/>
                  </a:lnTo>
                  <a:lnTo>
                    <a:pt x="1369" y="858"/>
                  </a:lnTo>
                  <a:lnTo>
                    <a:pt x="1446" y="892"/>
                  </a:lnTo>
                  <a:lnTo>
                    <a:pt x="1436" y="822"/>
                  </a:lnTo>
                  <a:lnTo>
                    <a:pt x="1427" y="750"/>
                  </a:lnTo>
                  <a:lnTo>
                    <a:pt x="1410" y="606"/>
                  </a:lnTo>
                  <a:lnTo>
                    <a:pt x="1388" y="608"/>
                  </a:lnTo>
                  <a:lnTo>
                    <a:pt x="1366" y="608"/>
                  </a:lnTo>
                  <a:lnTo>
                    <a:pt x="1345" y="605"/>
                  </a:lnTo>
                  <a:lnTo>
                    <a:pt x="1323" y="603"/>
                  </a:lnTo>
                  <a:lnTo>
                    <a:pt x="1301" y="599"/>
                  </a:lnTo>
                  <a:lnTo>
                    <a:pt x="1279" y="593"/>
                  </a:lnTo>
                  <a:lnTo>
                    <a:pt x="1259" y="586"/>
                  </a:lnTo>
                  <a:lnTo>
                    <a:pt x="1239" y="578"/>
                  </a:lnTo>
                  <a:lnTo>
                    <a:pt x="1220" y="568"/>
                  </a:lnTo>
                  <a:lnTo>
                    <a:pt x="1200" y="558"/>
                  </a:lnTo>
                  <a:lnTo>
                    <a:pt x="1183" y="546"/>
                  </a:lnTo>
                  <a:lnTo>
                    <a:pt x="1165" y="531"/>
                  </a:lnTo>
                  <a:lnTo>
                    <a:pt x="1149" y="517"/>
                  </a:lnTo>
                  <a:lnTo>
                    <a:pt x="1135" y="501"/>
                  </a:lnTo>
                  <a:lnTo>
                    <a:pt x="1121" y="484"/>
                  </a:lnTo>
                  <a:lnTo>
                    <a:pt x="1109" y="465"/>
                  </a:lnTo>
                  <a:lnTo>
                    <a:pt x="1102" y="453"/>
                  </a:lnTo>
                  <a:lnTo>
                    <a:pt x="1096" y="442"/>
                  </a:lnTo>
                  <a:lnTo>
                    <a:pt x="1084" y="418"/>
                  </a:lnTo>
                  <a:lnTo>
                    <a:pt x="1075" y="393"/>
                  </a:lnTo>
                  <a:lnTo>
                    <a:pt x="1069" y="367"/>
                  </a:lnTo>
                  <a:lnTo>
                    <a:pt x="1064" y="341"/>
                  </a:lnTo>
                  <a:lnTo>
                    <a:pt x="1062" y="315"/>
                  </a:lnTo>
                  <a:lnTo>
                    <a:pt x="1063" y="289"/>
                  </a:lnTo>
                  <a:lnTo>
                    <a:pt x="1065" y="263"/>
                  </a:lnTo>
                  <a:lnTo>
                    <a:pt x="1070" y="237"/>
                  </a:lnTo>
                  <a:lnTo>
                    <a:pt x="1076" y="211"/>
                  </a:lnTo>
                  <a:lnTo>
                    <a:pt x="1086" y="186"/>
                  </a:lnTo>
                  <a:lnTo>
                    <a:pt x="1097" y="162"/>
                  </a:lnTo>
                  <a:lnTo>
                    <a:pt x="1110" y="139"/>
                  </a:lnTo>
                  <a:lnTo>
                    <a:pt x="1125" y="118"/>
                  </a:lnTo>
                  <a:lnTo>
                    <a:pt x="1134" y="108"/>
                  </a:lnTo>
                  <a:lnTo>
                    <a:pt x="1142" y="98"/>
                  </a:lnTo>
                  <a:lnTo>
                    <a:pt x="1152" y="89"/>
                  </a:lnTo>
                  <a:lnTo>
                    <a:pt x="1162" y="79"/>
                  </a:lnTo>
                  <a:close/>
                  <a:moveTo>
                    <a:pt x="925" y="1586"/>
                  </a:moveTo>
                  <a:lnTo>
                    <a:pt x="925" y="1586"/>
                  </a:lnTo>
                  <a:lnTo>
                    <a:pt x="917" y="1609"/>
                  </a:lnTo>
                  <a:lnTo>
                    <a:pt x="912" y="1631"/>
                  </a:lnTo>
                  <a:lnTo>
                    <a:pt x="910" y="1654"/>
                  </a:lnTo>
                  <a:lnTo>
                    <a:pt x="909" y="1677"/>
                  </a:lnTo>
                  <a:lnTo>
                    <a:pt x="910" y="1700"/>
                  </a:lnTo>
                  <a:lnTo>
                    <a:pt x="913" y="1723"/>
                  </a:lnTo>
                  <a:lnTo>
                    <a:pt x="917" y="1746"/>
                  </a:lnTo>
                  <a:lnTo>
                    <a:pt x="924" y="1768"/>
                  </a:lnTo>
                  <a:lnTo>
                    <a:pt x="932" y="1790"/>
                  </a:lnTo>
                  <a:lnTo>
                    <a:pt x="940" y="1813"/>
                  </a:lnTo>
                  <a:lnTo>
                    <a:pt x="950" y="1834"/>
                  </a:lnTo>
                  <a:lnTo>
                    <a:pt x="961" y="1855"/>
                  </a:lnTo>
                  <a:lnTo>
                    <a:pt x="972" y="1876"/>
                  </a:lnTo>
                  <a:lnTo>
                    <a:pt x="984" y="1897"/>
                  </a:lnTo>
                  <a:lnTo>
                    <a:pt x="1009" y="1935"/>
                  </a:lnTo>
                  <a:lnTo>
                    <a:pt x="1039" y="1976"/>
                  </a:lnTo>
                  <a:lnTo>
                    <a:pt x="1071" y="2015"/>
                  </a:lnTo>
                  <a:lnTo>
                    <a:pt x="1104" y="2053"/>
                  </a:lnTo>
                  <a:lnTo>
                    <a:pt x="1139" y="2090"/>
                  </a:lnTo>
                  <a:lnTo>
                    <a:pt x="1176" y="2125"/>
                  </a:lnTo>
                  <a:lnTo>
                    <a:pt x="1213" y="2160"/>
                  </a:lnTo>
                  <a:lnTo>
                    <a:pt x="1252" y="2192"/>
                  </a:lnTo>
                  <a:lnTo>
                    <a:pt x="1291" y="2224"/>
                  </a:lnTo>
                  <a:lnTo>
                    <a:pt x="1332" y="2254"/>
                  </a:lnTo>
                  <a:lnTo>
                    <a:pt x="1373" y="2285"/>
                  </a:lnTo>
                  <a:lnTo>
                    <a:pt x="1415" y="2313"/>
                  </a:lnTo>
                  <a:lnTo>
                    <a:pt x="1458" y="2341"/>
                  </a:lnTo>
                  <a:lnTo>
                    <a:pt x="1501" y="2367"/>
                  </a:lnTo>
                  <a:lnTo>
                    <a:pt x="1545" y="2393"/>
                  </a:lnTo>
                  <a:lnTo>
                    <a:pt x="1589" y="2419"/>
                  </a:lnTo>
                  <a:lnTo>
                    <a:pt x="1634" y="2443"/>
                  </a:lnTo>
                  <a:lnTo>
                    <a:pt x="1540" y="1683"/>
                  </a:lnTo>
                  <a:lnTo>
                    <a:pt x="1517" y="1669"/>
                  </a:lnTo>
                  <a:lnTo>
                    <a:pt x="1496" y="1656"/>
                  </a:lnTo>
                  <a:lnTo>
                    <a:pt x="1474" y="1642"/>
                  </a:lnTo>
                  <a:lnTo>
                    <a:pt x="1452" y="1628"/>
                  </a:lnTo>
                  <a:lnTo>
                    <a:pt x="1411" y="1598"/>
                  </a:lnTo>
                  <a:lnTo>
                    <a:pt x="1370" y="1566"/>
                  </a:lnTo>
                  <a:lnTo>
                    <a:pt x="1328" y="1536"/>
                  </a:lnTo>
                  <a:lnTo>
                    <a:pt x="1287" y="1505"/>
                  </a:lnTo>
                  <a:lnTo>
                    <a:pt x="1265" y="1491"/>
                  </a:lnTo>
                  <a:lnTo>
                    <a:pt x="1244" y="1477"/>
                  </a:lnTo>
                  <a:lnTo>
                    <a:pt x="1221" y="1465"/>
                  </a:lnTo>
                  <a:lnTo>
                    <a:pt x="1198" y="1453"/>
                  </a:lnTo>
                  <a:lnTo>
                    <a:pt x="1188" y="1448"/>
                  </a:lnTo>
                  <a:lnTo>
                    <a:pt x="1177" y="1444"/>
                  </a:lnTo>
                  <a:lnTo>
                    <a:pt x="1167" y="1441"/>
                  </a:lnTo>
                  <a:lnTo>
                    <a:pt x="1157" y="1439"/>
                  </a:lnTo>
                  <a:lnTo>
                    <a:pt x="1147" y="1437"/>
                  </a:lnTo>
                  <a:lnTo>
                    <a:pt x="1136" y="1436"/>
                  </a:lnTo>
                  <a:lnTo>
                    <a:pt x="1126" y="1436"/>
                  </a:lnTo>
                  <a:lnTo>
                    <a:pt x="1115" y="1436"/>
                  </a:lnTo>
                  <a:lnTo>
                    <a:pt x="1096" y="1439"/>
                  </a:lnTo>
                  <a:lnTo>
                    <a:pt x="1075" y="1444"/>
                  </a:lnTo>
                  <a:lnTo>
                    <a:pt x="1056" y="1452"/>
                  </a:lnTo>
                  <a:lnTo>
                    <a:pt x="1037" y="1462"/>
                  </a:lnTo>
                  <a:lnTo>
                    <a:pt x="1019" y="1473"/>
                  </a:lnTo>
                  <a:lnTo>
                    <a:pt x="1002" y="1486"/>
                  </a:lnTo>
                  <a:lnTo>
                    <a:pt x="986" y="1500"/>
                  </a:lnTo>
                  <a:lnTo>
                    <a:pt x="971" y="1515"/>
                  </a:lnTo>
                  <a:lnTo>
                    <a:pt x="957" y="1533"/>
                  </a:lnTo>
                  <a:lnTo>
                    <a:pt x="945" y="1550"/>
                  </a:lnTo>
                  <a:lnTo>
                    <a:pt x="934" y="1567"/>
                  </a:lnTo>
                  <a:lnTo>
                    <a:pt x="925" y="1586"/>
                  </a:lnTo>
                  <a:close/>
                  <a:moveTo>
                    <a:pt x="6110" y="1456"/>
                  </a:moveTo>
                  <a:lnTo>
                    <a:pt x="6110" y="1456"/>
                  </a:lnTo>
                  <a:lnTo>
                    <a:pt x="6088" y="1468"/>
                  </a:lnTo>
                  <a:lnTo>
                    <a:pt x="6065" y="1481"/>
                  </a:lnTo>
                  <a:lnTo>
                    <a:pt x="6045" y="1494"/>
                  </a:lnTo>
                  <a:lnTo>
                    <a:pt x="6023" y="1509"/>
                  </a:lnTo>
                  <a:lnTo>
                    <a:pt x="5983" y="1538"/>
                  </a:lnTo>
                  <a:lnTo>
                    <a:pt x="5941" y="1568"/>
                  </a:lnTo>
                  <a:lnTo>
                    <a:pt x="5901" y="1599"/>
                  </a:lnTo>
                  <a:lnTo>
                    <a:pt x="5861" y="1629"/>
                  </a:lnTo>
                  <a:lnTo>
                    <a:pt x="5840" y="1643"/>
                  </a:lnTo>
                  <a:lnTo>
                    <a:pt x="5818" y="1658"/>
                  </a:lnTo>
                  <a:lnTo>
                    <a:pt x="5797" y="1671"/>
                  </a:lnTo>
                  <a:lnTo>
                    <a:pt x="5775" y="1683"/>
                  </a:lnTo>
                  <a:lnTo>
                    <a:pt x="5751" y="1873"/>
                  </a:lnTo>
                  <a:lnTo>
                    <a:pt x="5727" y="2063"/>
                  </a:lnTo>
                  <a:lnTo>
                    <a:pt x="5683" y="2443"/>
                  </a:lnTo>
                  <a:lnTo>
                    <a:pt x="5743" y="2410"/>
                  </a:lnTo>
                  <a:lnTo>
                    <a:pt x="5804" y="2374"/>
                  </a:lnTo>
                  <a:lnTo>
                    <a:pt x="5863" y="2337"/>
                  </a:lnTo>
                  <a:lnTo>
                    <a:pt x="5922" y="2298"/>
                  </a:lnTo>
                  <a:lnTo>
                    <a:pt x="5979" y="2258"/>
                  </a:lnTo>
                  <a:lnTo>
                    <a:pt x="6008" y="2236"/>
                  </a:lnTo>
                  <a:lnTo>
                    <a:pt x="6035" y="2214"/>
                  </a:lnTo>
                  <a:lnTo>
                    <a:pt x="6063" y="2192"/>
                  </a:lnTo>
                  <a:lnTo>
                    <a:pt x="6089" y="2169"/>
                  </a:lnTo>
                  <a:lnTo>
                    <a:pt x="6116" y="2147"/>
                  </a:lnTo>
                  <a:lnTo>
                    <a:pt x="6141" y="2123"/>
                  </a:lnTo>
                  <a:lnTo>
                    <a:pt x="6186" y="2078"/>
                  </a:lnTo>
                  <a:lnTo>
                    <a:pt x="6208" y="2055"/>
                  </a:lnTo>
                  <a:lnTo>
                    <a:pt x="6229" y="2033"/>
                  </a:lnTo>
                  <a:lnTo>
                    <a:pt x="6250" y="2009"/>
                  </a:lnTo>
                  <a:lnTo>
                    <a:pt x="6271" y="1984"/>
                  </a:lnTo>
                  <a:lnTo>
                    <a:pt x="6289" y="1959"/>
                  </a:lnTo>
                  <a:lnTo>
                    <a:pt x="6308" y="1933"/>
                  </a:lnTo>
                  <a:lnTo>
                    <a:pt x="6325" y="1906"/>
                  </a:lnTo>
                  <a:lnTo>
                    <a:pt x="6341" y="1879"/>
                  </a:lnTo>
                  <a:lnTo>
                    <a:pt x="6355" y="1851"/>
                  </a:lnTo>
                  <a:lnTo>
                    <a:pt x="6368" y="1823"/>
                  </a:lnTo>
                  <a:lnTo>
                    <a:pt x="6380" y="1793"/>
                  </a:lnTo>
                  <a:lnTo>
                    <a:pt x="6390" y="1764"/>
                  </a:lnTo>
                  <a:lnTo>
                    <a:pt x="6398" y="1734"/>
                  </a:lnTo>
                  <a:lnTo>
                    <a:pt x="6404" y="1702"/>
                  </a:lnTo>
                  <a:lnTo>
                    <a:pt x="6406" y="1688"/>
                  </a:lnTo>
                  <a:lnTo>
                    <a:pt x="6406" y="1674"/>
                  </a:lnTo>
                  <a:lnTo>
                    <a:pt x="6406" y="1659"/>
                  </a:lnTo>
                  <a:lnTo>
                    <a:pt x="6405" y="1644"/>
                  </a:lnTo>
                  <a:lnTo>
                    <a:pt x="6403" y="1630"/>
                  </a:lnTo>
                  <a:lnTo>
                    <a:pt x="6400" y="1616"/>
                  </a:lnTo>
                  <a:lnTo>
                    <a:pt x="6396" y="1602"/>
                  </a:lnTo>
                  <a:lnTo>
                    <a:pt x="6390" y="1589"/>
                  </a:lnTo>
                  <a:lnTo>
                    <a:pt x="6385" y="1575"/>
                  </a:lnTo>
                  <a:lnTo>
                    <a:pt x="6378" y="1562"/>
                  </a:lnTo>
                  <a:lnTo>
                    <a:pt x="6371" y="1550"/>
                  </a:lnTo>
                  <a:lnTo>
                    <a:pt x="6362" y="1537"/>
                  </a:lnTo>
                  <a:lnTo>
                    <a:pt x="6353" y="1525"/>
                  </a:lnTo>
                  <a:lnTo>
                    <a:pt x="6343" y="1514"/>
                  </a:lnTo>
                  <a:lnTo>
                    <a:pt x="6334" y="1503"/>
                  </a:lnTo>
                  <a:lnTo>
                    <a:pt x="6323" y="1493"/>
                  </a:lnTo>
                  <a:lnTo>
                    <a:pt x="6312" y="1484"/>
                  </a:lnTo>
                  <a:lnTo>
                    <a:pt x="6300" y="1475"/>
                  </a:lnTo>
                  <a:lnTo>
                    <a:pt x="6288" y="1467"/>
                  </a:lnTo>
                  <a:lnTo>
                    <a:pt x="6276" y="1460"/>
                  </a:lnTo>
                  <a:lnTo>
                    <a:pt x="6263" y="1453"/>
                  </a:lnTo>
                  <a:lnTo>
                    <a:pt x="6250" y="1449"/>
                  </a:lnTo>
                  <a:lnTo>
                    <a:pt x="6236" y="1444"/>
                  </a:lnTo>
                  <a:lnTo>
                    <a:pt x="6223" y="1440"/>
                  </a:lnTo>
                  <a:lnTo>
                    <a:pt x="6209" y="1438"/>
                  </a:lnTo>
                  <a:lnTo>
                    <a:pt x="6195" y="1437"/>
                  </a:lnTo>
                  <a:lnTo>
                    <a:pt x="6180" y="1437"/>
                  </a:lnTo>
                  <a:lnTo>
                    <a:pt x="6166" y="1438"/>
                  </a:lnTo>
                  <a:lnTo>
                    <a:pt x="6152" y="1441"/>
                  </a:lnTo>
                  <a:lnTo>
                    <a:pt x="6138" y="1444"/>
                  </a:lnTo>
                  <a:lnTo>
                    <a:pt x="6124" y="1450"/>
                  </a:lnTo>
                  <a:lnTo>
                    <a:pt x="6110" y="14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876914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755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4" name="上箭头 13"/>
          <p:cNvSpPr/>
          <p:nvPr>
            <p:custDataLst>
              <p:tags r:id="rId10"/>
            </p:custDataLst>
          </p:nvPr>
        </p:nvSpPr>
        <p:spPr>
          <a:xfrm rot="21407244">
            <a:off x="5701814" y="2998967"/>
            <a:ext cx="337852" cy="289797"/>
          </a:xfrm>
          <a:prstGeom prst="upArrow">
            <a:avLst>
              <a:gd name="adj1" fmla="val 57862"/>
              <a:gd name="adj2" fmla="val 614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zh-CN" altLang="en-US" sz="1755">
              <a:sym typeface="Arial" panose="020B0604020202020204" pitchFamily="34" charset="0"/>
            </a:endParaRPr>
          </a:p>
        </p:txBody>
      </p:sp>
      <p:sp>
        <p:nvSpPr>
          <p:cNvPr id="15" name="上箭头 14"/>
          <p:cNvSpPr/>
          <p:nvPr>
            <p:custDataLst>
              <p:tags r:id="rId11"/>
            </p:custDataLst>
          </p:nvPr>
        </p:nvSpPr>
        <p:spPr>
          <a:xfrm rot="5400000">
            <a:off x="6488544" y="3547210"/>
            <a:ext cx="337852" cy="289797"/>
          </a:xfrm>
          <a:prstGeom prst="upArrow">
            <a:avLst>
              <a:gd name="adj1" fmla="val 57862"/>
              <a:gd name="adj2" fmla="val 614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zh-CN" altLang="en-US" sz="1755">
              <a:sym typeface="Arial" panose="020B0604020202020204" pitchFamily="34" charset="0"/>
            </a:endParaRPr>
          </a:p>
        </p:txBody>
      </p:sp>
      <p:sp>
        <p:nvSpPr>
          <p:cNvPr id="16" name="上箭头 15"/>
          <p:cNvSpPr/>
          <p:nvPr>
            <p:custDataLst>
              <p:tags r:id="rId12"/>
            </p:custDataLst>
          </p:nvPr>
        </p:nvSpPr>
        <p:spPr>
          <a:xfrm rot="9000000">
            <a:off x="6101481" y="4372175"/>
            <a:ext cx="337852" cy="289797"/>
          </a:xfrm>
          <a:prstGeom prst="upArrow">
            <a:avLst>
              <a:gd name="adj1" fmla="val 57862"/>
              <a:gd name="adj2" fmla="val 614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zh-CN" altLang="en-US" sz="1755">
              <a:sym typeface="Arial" panose="020B0604020202020204" pitchFamily="34" charset="0"/>
            </a:endParaRPr>
          </a:p>
        </p:txBody>
      </p:sp>
      <p:sp>
        <p:nvSpPr>
          <p:cNvPr id="17" name="上箭头 16"/>
          <p:cNvSpPr/>
          <p:nvPr>
            <p:custDataLst>
              <p:tags r:id="rId13"/>
            </p:custDataLst>
          </p:nvPr>
        </p:nvSpPr>
        <p:spPr>
          <a:xfrm rot="12600000">
            <a:off x="5309531" y="4372175"/>
            <a:ext cx="337852" cy="289797"/>
          </a:xfrm>
          <a:prstGeom prst="upArrow">
            <a:avLst>
              <a:gd name="adj1" fmla="val 57862"/>
              <a:gd name="adj2" fmla="val 614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zh-CN" altLang="en-US" sz="1755">
              <a:sym typeface="Arial" panose="020B0604020202020204" pitchFamily="34" charset="0"/>
            </a:endParaRPr>
          </a:p>
        </p:txBody>
      </p:sp>
      <p:grpSp>
        <p:nvGrpSpPr>
          <p:cNvPr id="18" name="组合 32"/>
          <p:cNvGrpSpPr/>
          <p:nvPr>
            <p:custDataLst>
              <p:tags r:id="rId14"/>
            </p:custDataLst>
          </p:nvPr>
        </p:nvGrpSpPr>
        <p:grpSpPr>
          <a:xfrm>
            <a:off x="6166398" y="4643412"/>
            <a:ext cx="982144" cy="982144"/>
            <a:chOff x="6394285" y="4719769"/>
            <a:chExt cx="1008000" cy="1008000"/>
          </a:xfrm>
        </p:grpSpPr>
        <p:sp>
          <p:nvSpPr>
            <p:cNvPr id="19" name="椭圆 18"/>
            <p:cNvSpPr/>
            <p:nvPr>
              <p:custDataLst>
                <p:tags r:id="rId15"/>
              </p:custDataLst>
            </p:nvPr>
          </p:nvSpPr>
          <p:spPr>
            <a:xfrm>
              <a:off x="6394285" y="4719769"/>
              <a:ext cx="1008000" cy="1008000"/>
            </a:xfrm>
            <a:prstGeom prst="ellipse">
              <a:avLst/>
            </a:prstGeom>
            <a:solidFill>
              <a:srgbClr val="FF7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ym typeface="Arial" panose="020B0604020202020204" pitchFamily="34" charset="0"/>
              </a:endParaRPr>
            </a:p>
          </p:txBody>
        </p:sp>
        <p:sp>
          <p:nvSpPr>
            <p:cNvPr id="20" name="KSO_Shape"/>
            <p:cNvSpPr/>
            <p:nvPr>
              <p:custDataLst>
                <p:tags r:id="rId16"/>
              </p:custDataLst>
            </p:nvPr>
          </p:nvSpPr>
          <p:spPr bwMode="auto">
            <a:xfrm>
              <a:off x="6630397" y="4955044"/>
              <a:ext cx="554071" cy="537449"/>
            </a:xfrm>
            <a:custGeom>
              <a:avLst/>
              <a:gdLst>
                <a:gd name="T0" fmla="*/ 1742441 w 2041526"/>
                <a:gd name="T1" fmla="*/ 1193165 h 1979612"/>
                <a:gd name="T2" fmla="*/ 1991996 w 2041526"/>
                <a:gd name="T3" fmla="*/ 1302068 h 1979612"/>
                <a:gd name="T4" fmla="*/ 2027239 w 2041526"/>
                <a:gd name="T5" fmla="*/ 1369695 h 1979612"/>
                <a:gd name="T6" fmla="*/ 1892619 w 2041526"/>
                <a:gd name="T7" fmla="*/ 1469390 h 1979612"/>
                <a:gd name="T8" fmla="*/ 1731963 w 2041526"/>
                <a:gd name="T9" fmla="*/ 1707833 h 1979612"/>
                <a:gd name="T10" fmla="*/ 1573531 w 2041526"/>
                <a:gd name="T11" fmla="*/ 1864678 h 1979612"/>
                <a:gd name="T12" fmla="*/ 1443673 w 2041526"/>
                <a:gd name="T13" fmla="*/ 1909128 h 1979612"/>
                <a:gd name="T14" fmla="*/ 1297941 w 2041526"/>
                <a:gd name="T15" fmla="*/ 1895793 h 1979612"/>
                <a:gd name="T16" fmla="*/ 1186180 w 2041526"/>
                <a:gd name="T17" fmla="*/ 1820228 h 1979612"/>
                <a:gd name="T18" fmla="*/ 1305561 w 2041526"/>
                <a:gd name="T19" fmla="*/ 1764348 h 1979612"/>
                <a:gd name="T20" fmla="*/ 1469073 w 2041526"/>
                <a:gd name="T21" fmla="*/ 1590993 h 1979612"/>
                <a:gd name="T22" fmla="*/ 1598296 w 2041526"/>
                <a:gd name="T23" fmla="*/ 1438275 h 1979612"/>
                <a:gd name="T24" fmla="*/ 1641158 w 2041526"/>
                <a:gd name="T25" fmla="*/ 1376363 h 1979612"/>
                <a:gd name="T26" fmla="*/ 1473836 w 2041526"/>
                <a:gd name="T27" fmla="*/ 1374458 h 1979612"/>
                <a:gd name="T28" fmla="*/ 1122363 w 2041526"/>
                <a:gd name="T29" fmla="*/ 1490345 h 1979612"/>
                <a:gd name="T30" fmla="*/ 1188720 w 2041526"/>
                <a:gd name="T31" fmla="*/ 1315720 h 1979612"/>
                <a:gd name="T32" fmla="*/ 1303973 w 2041526"/>
                <a:gd name="T33" fmla="*/ 1219518 h 1979612"/>
                <a:gd name="T34" fmla="*/ 1510031 w 2041526"/>
                <a:gd name="T35" fmla="*/ 1169988 h 1979612"/>
                <a:gd name="T36" fmla="*/ 474459 w 2041526"/>
                <a:gd name="T37" fmla="*/ 1705182 h 1979612"/>
                <a:gd name="T38" fmla="*/ 614828 w 2041526"/>
                <a:gd name="T39" fmla="*/ 1613705 h 1979612"/>
                <a:gd name="T40" fmla="*/ 659606 w 2041526"/>
                <a:gd name="T41" fmla="*/ 1010214 h 1979612"/>
                <a:gd name="T42" fmla="*/ 591327 w 2041526"/>
                <a:gd name="T43" fmla="*/ 866964 h 1979612"/>
                <a:gd name="T44" fmla="*/ 436350 w 2041526"/>
                <a:gd name="T45" fmla="*/ 793909 h 1979612"/>
                <a:gd name="T46" fmla="*/ 1689937 w 2041526"/>
                <a:gd name="T47" fmla="*/ 637247 h 1979612"/>
                <a:gd name="T48" fmla="*/ 1695008 w 2041526"/>
                <a:gd name="T49" fmla="*/ 774583 h 1979612"/>
                <a:gd name="T50" fmla="*/ 1785965 w 2041526"/>
                <a:gd name="T51" fmla="*/ 1009835 h 1979612"/>
                <a:gd name="T52" fmla="*/ 1670605 w 2041526"/>
                <a:gd name="T53" fmla="*/ 1048620 h 1979612"/>
                <a:gd name="T54" fmla="*/ 1547322 w 2041526"/>
                <a:gd name="T55" fmla="*/ 967235 h 1979612"/>
                <a:gd name="T56" fmla="*/ 1530525 w 2041526"/>
                <a:gd name="T57" fmla="*/ 885215 h 1979612"/>
                <a:gd name="T58" fmla="*/ 1439252 w 2041526"/>
                <a:gd name="T59" fmla="*/ 1011107 h 1979612"/>
                <a:gd name="T60" fmla="*/ 1280790 w 2041526"/>
                <a:gd name="T61" fmla="*/ 1100439 h 1979612"/>
                <a:gd name="T62" fmla="*/ 1300756 w 2041526"/>
                <a:gd name="T63" fmla="*/ 947843 h 1979612"/>
                <a:gd name="T64" fmla="*/ 1375867 w 2041526"/>
                <a:gd name="T65" fmla="*/ 820362 h 1979612"/>
                <a:gd name="T66" fmla="*/ 1524821 w 2041526"/>
                <a:gd name="T67" fmla="*/ 684298 h 1979612"/>
                <a:gd name="T68" fmla="*/ 974007 w 2041526"/>
                <a:gd name="T69" fmla="*/ 395287 h 1979612"/>
                <a:gd name="T70" fmla="*/ 1180432 w 2041526"/>
                <a:gd name="T71" fmla="*/ 463577 h 1979612"/>
                <a:gd name="T72" fmla="*/ 1303969 w 2041526"/>
                <a:gd name="T73" fmla="*/ 637319 h 1979612"/>
                <a:gd name="T74" fmla="*/ 1229021 w 2041526"/>
                <a:gd name="T75" fmla="*/ 815508 h 1979612"/>
                <a:gd name="T76" fmla="*/ 1159789 w 2041526"/>
                <a:gd name="T77" fmla="*/ 993379 h 1979612"/>
                <a:gd name="T78" fmla="*/ 1168682 w 2041526"/>
                <a:gd name="T79" fmla="*/ 1160134 h 1979612"/>
                <a:gd name="T80" fmla="*/ 1064834 w 2041526"/>
                <a:gd name="T81" fmla="*/ 1279244 h 1979612"/>
                <a:gd name="T82" fmla="*/ 1006400 w 2041526"/>
                <a:gd name="T83" fmla="*/ 1435517 h 1979612"/>
                <a:gd name="T84" fmla="*/ 1002589 w 2041526"/>
                <a:gd name="T85" fmla="*/ 1667384 h 1979612"/>
                <a:gd name="T86" fmla="*/ 1073726 w 2041526"/>
                <a:gd name="T87" fmla="*/ 1877018 h 1979612"/>
                <a:gd name="T88" fmla="*/ 1073726 w 2041526"/>
                <a:gd name="T89" fmla="*/ 1964684 h 1979612"/>
                <a:gd name="T90" fmla="*/ 328692 w 2041526"/>
                <a:gd name="T91" fmla="*/ 1979294 h 1979612"/>
                <a:gd name="T92" fmla="*/ 113692 w 2041526"/>
                <a:gd name="T93" fmla="*/ 1889406 h 1979612"/>
                <a:gd name="T94" fmla="*/ 3811 w 2041526"/>
                <a:gd name="T95" fmla="*/ 1686124 h 1979612"/>
                <a:gd name="T96" fmla="*/ 33981 w 2041526"/>
                <a:gd name="T97" fmla="*/ 591898 h 1979612"/>
                <a:gd name="T98" fmla="*/ 196262 w 2041526"/>
                <a:gd name="T99" fmla="*/ 429591 h 1979612"/>
                <a:gd name="T100" fmla="*/ 937260 w 2041526"/>
                <a:gd name="T101" fmla="*/ 318 h 1979612"/>
                <a:gd name="T102" fmla="*/ 1016953 w 2041526"/>
                <a:gd name="T103" fmla="*/ 38418 h 1979612"/>
                <a:gd name="T104" fmla="*/ 1054735 w 2041526"/>
                <a:gd name="T105" fmla="*/ 118428 h 1979612"/>
                <a:gd name="T106" fmla="*/ 1032828 w 2041526"/>
                <a:gd name="T107" fmla="*/ 205740 h 1979612"/>
                <a:gd name="T108" fmla="*/ 962660 w 2041526"/>
                <a:gd name="T109" fmla="*/ 257810 h 1979612"/>
                <a:gd name="T110" fmla="*/ 350520 w 2041526"/>
                <a:gd name="T111" fmla="*/ 255905 h 1979612"/>
                <a:gd name="T112" fmla="*/ 282575 w 2041526"/>
                <a:gd name="T113" fmla="*/ 200343 h 1979612"/>
                <a:gd name="T114" fmla="*/ 264795 w 2041526"/>
                <a:gd name="T115" fmla="*/ 111760 h 1979612"/>
                <a:gd name="T116" fmla="*/ 307023 w 2041526"/>
                <a:gd name="T117" fmla="*/ 33973 h 1979612"/>
                <a:gd name="T118" fmla="*/ 388620 w 2041526"/>
                <a:gd name="T119" fmla="*/ 0 h 1979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41526" h="1979612">
                  <a:moveTo>
                    <a:pt x="1545273" y="1168400"/>
                  </a:moveTo>
                  <a:lnTo>
                    <a:pt x="1556386" y="1168400"/>
                  </a:lnTo>
                  <a:lnTo>
                    <a:pt x="1568451" y="1168400"/>
                  </a:lnTo>
                  <a:lnTo>
                    <a:pt x="1581151" y="1168718"/>
                  </a:lnTo>
                  <a:lnTo>
                    <a:pt x="1594803" y="1169670"/>
                  </a:lnTo>
                  <a:lnTo>
                    <a:pt x="1609408" y="1170305"/>
                  </a:lnTo>
                  <a:lnTo>
                    <a:pt x="1624331" y="1171893"/>
                  </a:lnTo>
                  <a:lnTo>
                    <a:pt x="1639571" y="1173798"/>
                  </a:lnTo>
                  <a:lnTo>
                    <a:pt x="1655446" y="1175703"/>
                  </a:lnTo>
                  <a:lnTo>
                    <a:pt x="1672273" y="1178560"/>
                  </a:lnTo>
                  <a:lnTo>
                    <a:pt x="1689101" y="1181735"/>
                  </a:lnTo>
                  <a:lnTo>
                    <a:pt x="1706881" y="1184910"/>
                  </a:lnTo>
                  <a:lnTo>
                    <a:pt x="1724343" y="1188720"/>
                  </a:lnTo>
                  <a:lnTo>
                    <a:pt x="1742441" y="1193165"/>
                  </a:lnTo>
                  <a:lnTo>
                    <a:pt x="1760538" y="1197610"/>
                  </a:lnTo>
                  <a:lnTo>
                    <a:pt x="1778953" y="1202690"/>
                  </a:lnTo>
                  <a:lnTo>
                    <a:pt x="1797368" y="1208405"/>
                  </a:lnTo>
                  <a:lnTo>
                    <a:pt x="1816101" y="1214120"/>
                  </a:lnTo>
                  <a:lnTo>
                    <a:pt x="1834516" y="1220788"/>
                  </a:lnTo>
                  <a:lnTo>
                    <a:pt x="1852931" y="1227773"/>
                  </a:lnTo>
                  <a:lnTo>
                    <a:pt x="1871346" y="1235393"/>
                  </a:lnTo>
                  <a:lnTo>
                    <a:pt x="1889444" y="1243330"/>
                  </a:lnTo>
                  <a:lnTo>
                    <a:pt x="1907541" y="1251903"/>
                  </a:lnTo>
                  <a:lnTo>
                    <a:pt x="1925004" y="1260793"/>
                  </a:lnTo>
                  <a:lnTo>
                    <a:pt x="1942784" y="1270318"/>
                  </a:lnTo>
                  <a:lnTo>
                    <a:pt x="1959611" y="1280478"/>
                  </a:lnTo>
                  <a:lnTo>
                    <a:pt x="1976121" y="1290955"/>
                  </a:lnTo>
                  <a:lnTo>
                    <a:pt x="1991996" y="1302068"/>
                  </a:lnTo>
                  <a:lnTo>
                    <a:pt x="2007871" y="1313815"/>
                  </a:lnTo>
                  <a:lnTo>
                    <a:pt x="2022794" y="1326198"/>
                  </a:lnTo>
                  <a:lnTo>
                    <a:pt x="2036764" y="1339215"/>
                  </a:lnTo>
                  <a:lnTo>
                    <a:pt x="2038669" y="1341120"/>
                  </a:lnTo>
                  <a:lnTo>
                    <a:pt x="2040256" y="1343343"/>
                  </a:lnTo>
                  <a:lnTo>
                    <a:pt x="2041209" y="1346200"/>
                  </a:lnTo>
                  <a:lnTo>
                    <a:pt x="2041526" y="1348423"/>
                  </a:lnTo>
                  <a:lnTo>
                    <a:pt x="2041209" y="1350963"/>
                  </a:lnTo>
                  <a:lnTo>
                    <a:pt x="2040256" y="1353820"/>
                  </a:lnTo>
                  <a:lnTo>
                    <a:pt x="2038986" y="1356360"/>
                  </a:lnTo>
                  <a:lnTo>
                    <a:pt x="2037716" y="1358900"/>
                  </a:lnTo>
                  <a:lnTo>
                    <a:pt x="2035494" y="1361440"/>
                  </a:lnTo>
                  <a:lnTo>
                    <a:pt x="2033271" y="1364298"/>
                  </a:lnTo>
                  <a:lnTo>
                    <a:pt x="2027239" y="1369695"/>
                  </a:lnTo>
                  <a:lnTo>
                    <a:pt x="2020254" y="1375093"/>
                  </a:lnTo>
                  <a:lnTo>
                    <a:pt x="2012634" y="1380173"/>
                  </a:lnTo>
                  <a:lnTo>
                    <a:pt x="2004379" y="1385888"/>
                  </a:lnTo>
                  <a:lnTo>
                    <a:pt x="1995489" y="1391285"/>
                  </a:lnTo>
                  <a:lnTo>
                    <a:pt x="1978344" y="1401128"/>
                  </a:lnTo>
                  <a:lnTo>
                    <a:pt x="1962786" y="1410018"/>
                  </a:lnTo>
                  <a:lnTo>
                    <a:pt x="1956119" y="1414145"/>
                  </a:lnTo>
                  <a:lnTo>
                    <a:pt x="1951039" y="1417955"/>
                  </a:lnTo>
                  <a:lnTo>
                    <a:pt x="1939926" y="1426210"/>
                  </a:lnTo>
                  <a:lnTo>
                    <a:pt x="1929766" y="1434465"/>
                  </a:lnTo>
                  <a:lnTo>
                    <a:pt x="1919924" y="1443038"/>
                  </a:lnTo>
                  <a:lnTo>
                    <a:pt x="1910081" y="1451610"/>
                  </a:lnTo>
                  <a:lnTo>
                    <a:pt x="1901191" y="1460500"/>
                  </a:lnTo>
                  <a:lnTo>
                    <a:pt x="1892619" y="1469390"/>
                  </a:lnTo>
                  <a:lnTo>
                    <a:pt x="1884046" y="1478280"/>
                  </a:lnTo>
                  <a:lnTo>
                    <a:pt x="1876109" y="1487805"/>
                  </a:lnTo>
                  <a:lnTo>
                    <a:pt x="1868171" y="1496695"/>
                  </a:lnTo>
                  <a:lnTo>
                    <a:pt x="1860551" y="1506220"/>
                  </a:lnTo>
                  <a:lnTo>
                    <a:pt x="1853248" y="1515428"/>
                  </a:lnTo>
                  <a:lnTo>
                    <a:pt x="1846263" y="1525270"/>
                  </a:lnTo>
                  <a:lnTo>
                    <a:pt x="1832611" y="1544320"/>
                  </a:lnTo>
                  <a:lnTo>
                    <a:pt x="1819593" y="1564005"/>
                  </a:lnTo>
                  <a:lnTo>
                    <a:pt x="1807211" y="1584008"/>
                  </a:lnTo>
                  <a:lnTo>
                    <a:pt x="1795146" y="1604010"/>
                  </a:lnTo>
                  <a:lnTo>
                    <a:pt x="1770698" y="1645285"/>
                  </a:lnTo>
                  <a:lnTo>
                    <a:pt x="1758633" y="1665923"/>
                  </a:lnTo>
                  <a:lnTo>
                    <a:pt x="1745616" y="1687195"/>
                  </a:lnTo>
                  <a:lnTo>
                    <a:pt x="1731963" y="1707833"/>
                  </a:lnTo>
                  <a:lnTo>
                    <a:pt x="1717676" y="1729105"/>
                  </a:lnTo>
                  <a:lnTo>
                    <a:pt x="1706563" y="1744980"/>
                  </a:lnTo>
                  <a:lnTo>
                    <a:pt x="1693863" y="1760220"/>
                  </a:lnTo>
                  <a:lnTo>
                    <a:pt x="1680846" y="1775778"/>
                  </a:lnTo>
                  <a:lnTo>
                    <a:pt x="1667828" y="1790065"/>
                  </a:lnTo>
                  <a:lnTo>
                    <a:pt x="1653541" y="1804353"/>
                  </a:lnTo>
                  <a:lnTo>
                    <a:pt x="1638618" y="1817688"/>
                  </a:lnTo>
                  <a:lnTo>
                    <a:pt x="1623061" y="1830388"/>
                  </a:lnTo>
                  <a:lnTo>
                    <a:pt x="1615123" y="1836738"/>
                  </a:lnTo>
                  <a:lnTo>
                    <a:pt x="1607186" y="1842770"/>
                  </a:lnTo>
                  <a:lnTo>
                    <a:pt x="1599248" y="1848485"/>
                  </a:lnTo>
                  <a:lnTo>
                    <a:pt x="1590358" y="1853883"/>
                  </a:lnTo>
                  <a:lnTo>
                    <a:pt x="1582103" y="1859598"/>
                  </a:lnTo>
                  <a:lnTo>
                    <a:pt x="1573531" y="1864678"/>
                  </a:lnTo>
                  <a:lnTo>
                    <a:pt x="1564641" y="1869758"/>
                  </a:lnTo>
                  <a:lnTo>
                    <a:pt x="1556068" y="1874520"/>
                  </a:lnTo>
                  <a:lnTo>
                    <a:pt x="1546861" y="1878648"/>
                  </a:lnTo>
                  <a:lnTo>
                    <a:pt x="1537653" y="1883093"/>
                  </a:lnTo>
                  <a:lnTo>
                    <a:pt x="1528446" y="1886903"/>
                  </a:lnTo>
                  <a:lnTo>
                    <a:pt x="1519238" y="1890395"/>
                  </a:lnTo>
                  <a:lnTo>
                    <a:pt x="1509713" y="1893888"/>
                  </a:lnTo>
                  <a:lnTo>
                    <a:pt x="1499871" y="1897063"/>
                  </a:lnTo>
                  <a:lnTo>
                    <a:pt x="1490028" y="1900238"/>
                  </a:lnTo>
                  <a:lnTo>
                    <a:pt x="1480503" y="1902460"/>
                  </a:lnTo>
                  <a:lnTo>
                    <a:pt x="1470661" y="1905000"/>
                  </a:lnTo>
                  <a:lnTo>
                    <a:pt x="1460818" y="1906905"/>
                  </a:lnTo>
                  <a:lnTo>
                    <a:pt x="1452246" y="1908175"/>
                  </a:lnTo>
                  <a:lnTo>
                    <a:pt x="1443673" y="1909128"/>
                  </a:lnTo>
                  <a:lnTo>
                    <a:pt x="1434148" y="1910080"/>
                  </a:lnTo>
                  <a:lnTo>
                    <a:pt x="1424623" y="1910715"/>
                  </a:lnTo>
                  <a:lnTo>
                    <a:pt x="1415098" y="1911350"/>
                  </a:lnTo>
                  <a:lnTo>
                    <a:pt x="1404621" y="1911350"/>
                  </a:lnTo>
                  <a:lnTo>
                    <a:pt x="1394461" y="1910715"/>
                  </a:lnTo>
                  <a:lnTo>
                    <a:pt x="1383983" y="1910398"/>
                  </a:lnTo>
                  <a:lnTo>
                    <a:pt x="1373506" y="1909763"/>
                  </a:lnTo>
                  <a:lnTo>
                    <a:pt x="1362393" y="1908493"/>
                  </a:lnTo>
                  <a:lnTo>
                    <a:pt x="1351916" y="1907223"/>
                  </a:lnTo>
                  <a:lnTo>
                    <a:pt x="1340803" y="1905635"/>
                  </a:lnTo>
                  <a:lnTo>
                    <a:pt x="1330008" y="1903730"/>
                  </a:lnTo>
                  <a:lnTo>
                    <a:pt x="1319213" y="1901508"/>
                  </a:lnTo>
                  <a:lnTo>
                    <a:pt x="1308418" y="1898650"/>
                  </a:lnTo>
                  <a:lnTo>
                    <a:pt x="1297941" y="1895793"/>
                  </a:lnTo>
                  <a:lnTo>
                    <a:pt x="1287463" y="1892935"/>
                  </a:lnTo>
                  <a:lnTo>
                    <a:pt x="1277303" y="1889125"/>
                  </a:lnTo>
                  <a:lnTo>
                    <a:pt x="1267778" y="1885315"/>
                  </a:lnTo>
                  <a:lnTo>
                    <a:pt x="1257936" y="1881188"/>
                  </a:lnTo>
                  <a:lnTo>
                    <a:pt x="1248411" y="1876743"/>
                  </a:lnTo>
                  <a:lnTo>
                    <a:pt x="1239520" y="1871980"/>
                  </a:lnTo>
                  <a:lnTo>
                    <a:pt x="1231265" y="1866583"/>
                  </a:lnTo>
                  <a:lnTo>
                    <a:pt x="1223010" y="1861185"/>
                  </a:lnTo>
                  <a:lnTo>
                    <a:pt x="1215390" y="1855153"/>
                  </a:lnTo>
                  <a:lnTo>
                    <a:pt x="1208405" y="1848803"/>
                  </a:lnTo>
                  <a:lnTo>
                    <a:pt x="1201738" y="1842135"/>
                  </a:lnTo>
                  <a:lnTo>
                    <a:pt x="1196023" y="1835150"/>
                  </a:lnTo>
                  <a:lnTo>
                    <a:pt x="1190943" y="1828165"/>
                  </a:lnTo>
                  <a:lnTo>
                    <a:pt x="1186180" y="1820228"/>
                  </a:lnTo>
                  <a:lnTo>
                    <a:pt x="1182688" y="1811973"/>
                  </a:lnTo>
                  <a:lnTo>
                    <a:pt x="1179513" y="1803400"/>
                  </a:lnTo>
                  <a:lnTo>
                    <a:pt x="1185228" y="1803718"/>
                  </a:lnTo>
                  <a:lnTo>
                    <a:pt x="1191260" y="1803718"/>
                  </a:lnTo>
                  <a:lnTo>
                    <a:pt x="1203325" y="1802765"/>
                  </a:lnTo>
                  <a:lnTo>
                    <a:pt x="1215073" y="1801178"/>
                  </a:lnTo>
                  <a:lnTo>
                    <a:pt x="1226820" y="1798638"/>
                  </a:lnTo>
                  <a:lnTo>
                    <a:pt x="1238568" y="1795780"/>
                  </a:lnTo>
                  <a:lnTo>
                    <a:pt x="1250316" y="1791653"/>
                  </a:lnTo>
                  <a:lnTo>
                    <a:pt x="1261746" y="1786890"/>
                  </a:lnTo>
                  <a:lnTo>
                    <a:pt x="1273176" y="1781810"/>
                  </a:lnTo>
                  <a:lnTo>
                    <a:pt x="1283971" y="1776413"/>
                  </a:lnTo>
                  <a:lnTo>
                    <a:pt x="1295083" y="1770698"/>
                  </a:lnTo>
                  <a:lnTo>
                    <a:pt x="1305561" y="1764348"/>
                  </a:lnTo>
                  <a:lnTo>
                    <a:pt x="1315721" y="1757680"/>
                  </a:lnTo>
                  <a:lnTo>
                    <a:pt x="1325881" y="1750695"/>
                  </a:lnTo>
                  <a:lnTo>
                    <a:pt x="1335723" y="1743393"/>
                  </a:lnTo>
                  <a:lnTo>
                    <a:pt x="1345248" y="1736408"/>
                  </a:lnTo>
                  <a:lnTo>
                    <a:pt x="1354138" y="1729105"/>
                  </a:lnTo>
                  <a:lnTo>
                    <a:pt x="1371601" y="1714500"/>
                  </a:lnTo>
                  <a:lnTo>
                    <a:pt x="1386841" y="1700530"/>
                  </a:lnTo>
                  <a:lnTo>
                    <a:pt x="1400493" y="1687195"/>
                  </a:lnTo>
                  <a:lnTo>
                    <a:pt x="1411923" y="1675448"/>
                  </a:lnTo>
                  <a:lnTo>
                    <a:pt x="1421131" y="1665288"/>
                  </a:lnTo>
                  <a:lnTo>
                    <a:pt x="1427798" y="1657350"/>
                  </a:lnTo>
                  <a:lnTo>
                    <a:pt x="1433831" y="1650683"/>
                  </a:lnTo>
                  <a:lnTo>
                    <a:pt x="1451928" y="1619250"/>
                  </a:lnTo>
                  <a:lnTo>
                    <a:pt x="1469073" y="1590993"/>
                  </a:lnTo>
                  <a:lnTo>
                    <a:pt x="1484948" y="1566545"/>
                  </a:lnTo>
                  <a:lnTo>
                    <a:pt x="1500506" y="1544320"/>
                  </a:lnTo>
                  <a:lnTo>
                    <a:pt x="1514158" y="1525270"/>
                  </a:lnTo>
                  <a:lnTo>
                    <a:pt x="1526541" y="1508760"/>
                  </a:lnTo>
                  <a:lnTo>
                    <a:pt x="1538288" y="1494790"/>
                  </a:lnTo>
                  <a:lnTo>
                    <a:pt x="1548448" y="1482725"/>
                  </a:lnTo>
                  <a:lnTo>
                    <a:pt x="1557973" y="1472883"/>
                  </a:lnTo>
                  <a:lnTo>
                    <a:pt x="1565911" y="1464945"/>
                  </a:lnTo>
                  <a:lnTo>
                    <a:pt x="1572896" y="1458595"/>
                  </a:lnTo>
                  <a:lnTo>
                    <a:pt x="1578293" y="1453833"/>
                  </a:lnTo>
                  <a:lnTo>
                    <a:pt x="1583056" y="1450340"/>
                  </a:lnTo>
                  <a:lnTo>
                    <a:pt x="1586231" y="1448118"/>
                  </a:lnTo>
                  <a:lnTo>
                    <a:pt x="1588453" y="1446530"/>
                  </a:lnTo>
                  <a:lnTo>
                    <a:pt x="1598296" y="1438275"/>
                  </a:lnTo>
                  <a:lnTo>
                    <a:pt x="1608456" y="1429703"/>
                  </a:lnTo>
                  <a:lnTo>
                    <a:pt x="1618616" y="1421448"/>
                  </a:lnTo>
                  <a:lnTo>
                    <a:pt x="1623378" y="1417003"/>
                  </a:lnTo>
                  <a:lnTo>
                    <a:pt x="1627823" y="1412875"/>
                  </a:lnTo>
                  <a:lnTo>
                    <a:pt x="1631633" y="1408430"/>
                  </a:lnTo>
                  <a:lnTo>
                    <a:pt x="1635126" y="1403668"/>
                  </a:lnTo>
                  <a:lnTo>
                    <a:pt x="1637983" y="1399540"/>
                  </a:lnTo>
                  <a:lnTo>
                    <a:pt x="1640206" y="1394460"/>
                  </a:lnTo>
                  <a:lnTo>
                    <a:pt x="1641476" y="1389698"/>
                  </a:lnTo>
                  <a:lnTo>
                    <a:pt x="1641793" y="1386840"/>
                  </a:lnTo>
                  <a:lnTo>
                    <a:pt x="1642111" y="1384618"/>
                  </a:lnTo>
                  <a:lnTo>
                    <a:pt x="1641793" y="1381760"/>
                  </a:lnTo>
                  <a:lnTo>
                    <a:pt x="1641476" y="1379220"/>
                  </a:lnTo>
                  <a:lnTo>
                    <a:pt x="1641158" y="1376363"/>
                  </a:lnTo>
                  <a:lnTo>
                    <a:pt x="1639888" y="1373505"/>
                  </a:lnTo>
                  <a:lnTo>
                    <a:pt x="1637983" y="1372870"/>
                  </a:lnTo>
                  <a:lnTo>
                    <a:pt x="1631633" y="1371600"/>
                  </a:lnTo>
                  <a:lnTo>
                    <a:pt x="1621473" y="1370013"/>
                  </a:lnTo>
                  <a:lnTo>
                    <a:pt x="1606868" y="1368425"/>
                  </a:lnTo>
                  <a:lnTo>
                    <a:pt x="1588136" y="1367473"/>
                  </a:lnTo>
                  <a:lnTo>
                    <a:pt x="1577658" y="1366838"/>
                  </a:lnTo>
                  <a:lnTo>
                    <a:pt x="1565911" y="1366838"/>
                  </a:lnTo>
                  <a:lnTo>
                    <a:pt x="1552893" y="1366838"/>
                  </a:lnTo>
                  <a:lnTo>
                    <a:pt x="1539241" y="1367790"/>
                  </a:lnTo>
                  <a:lnTo>
                    <a:pt x="1524318" y="1368425"/>
                  </a:lnTo>
                  <a:lnTo>
                    <a:pt x="1508443" y="1370013"/>
                  </a:lnTo>
                  <a:lnTo>
                    <a:pt x="1491616" y="1371600"/>
                  </a:lnTo>
                  <a:lnTo>
                    <a:pt x="1473836" y="1374458"/>
                  </a:lnTo>
                  <a:lnTo>
                    <a:pt x="1454786" y="1377315"/>
                  </a:lnTo>
                  <a:lnTo>
                    <a:pt x="1435418" y="1380808"/>
                  </a:lnTo>
                  <a:lnTo>
                    <a:pt x="1414463" y="1384935"/>
                  </a:lnTo>
                  <a:lnTo>
                    <a:pt x="1392556" y="1390015"/>
                  </a:lnTo>
                  <a:lnTo>
                    <a:pt x="1370331" y="1396048"/>
                  </a:lnTo>
                  <a:lnTo>
                    <a:pt x="1346518" y="1402398"/>
                  </a:lnTo>
                  <a:lnTo>
                    <a:pt x="1321753" y="1409700"/>
                  </a:lnTo>
                  <a:lnTo>
                    <a:pt x="1296353" y="1418273"/>
                  </a:lnTo>
                  <a:lnTo>
                    <a:pt x="1269683" y="1427798"/>
                  </a:lnTo>
                  <a:lnTo>
                    <a:pt x="1242060" y="1437958"/>
                  </a:lnTo>
                  <a:lnTo>
                    <a:pt x="1213485" y="1449388"/>
                  </a:lnTo>
                  <a:lnTo>
                    <a:pt x="1184275" y="1461770"/>
                  </a:lnTo>
                  <a:lnTo>
                    <a:pt x="1153478" y="1475423"/>
                  </a:lnTo>
                  <a:lnTo>
                    <a:pt x="1122363" y="1490345"/>
                  </a:lnTo>
                  <a:lnTo>
                    <a:pt x="1124585" y="1474788"/>
                  </a:lnTo>
                  <a:lnTo>
                    <a:pt x="1127443" y="1459865"/>
                  </a:lnTo>
                  <a:lnTo>
                    <a:pt x="1130618" y="1444943"/>
                  </a:lnTo>
                  <a:lnTo>
                    <a:pt x="1134110" y="1431290"/>
                  </a:lnTo>
                  <a:lnTo>
                    <a:pt x="1137920" y="1417638"/>
                  </a:lnTo>
                  <a:lnTo>
                    <a:pt x="1142365" y="1404620"/>
                  </a:lnTo>
                  <a:lnTo>
                    <a:pt x="1146810" y="1391603"/>
                  </a:lnTo>
                  <a:lnTo>
                    <a:pt x="1151573" y="1379538"/>
                  </a:lnTo>
                  <a:lnTo>
                    <a:pt x="1157288" y="1367790"/>
                  </a:lnTo>
                  <a:lnTo>
                    <a:pt x="1163003" y="1356678"/>
                  </a:lnTo>
                  <a:lnTo>
                    <a:pt x="1169035" y="1345883"/>
                  </a:lnTo>
                  <a:lnTo>
                    <a:pt x="1175068" y="1335405"/>
                  </a:lnTo>
                  <a:lnTo>
                    <a:pt x="1181735" y="1325563"/>
                  </a:lnTo>
                  <a:lnTo>
                    <a:pt x="1188720" y="1315720"/>
                  </a:lnTo>
                  <a:lnTo>
                    <a:pt x="1196023" y="1306513"/>
                  </a:lnTo>
                  <a:lnTo>
                    <a:pt x="1203325" y="1297940"/>
                  </a:lnTo>
                  <a:lnTo>
                    <a:pt x="1210945" y="1289368"/>
                  </a:lnTo>
                  <a:lnTo>
                    <a:pt x="1218565" y="1281430"/>
                  </a:lnTo>
                  <a:lnTo>
                    <a:pt x="1226503" y="1273810"/>
                  </a:lnTo>
                  <a:lnTo>
                    <a:pt x="1234758" y="1266190"/>
                  </a:lnTo>
                  <a:lnTo>
                    <a:pt x="1243013" y="1259523"/>
                  </a:lnTo>
                  <a:lnTo>
                    <a:pt x="1251268" y="1252855"/>
                  </a:lnTo>
                  <a:lnTo>
                    <a:pt x="1259841" y="1246823"/>
                  </a:lnTo>
                  <a:lnTo>
                    <a:pt x="1268413" y="1240473"/>
                  </a:lnTo>
                  <a:lnTo>
                    <a:pt x="1277303" y="1235075"/>
                  </a:lnTo>
                  <a:lnTo>
                    <a:pt x="1286193" y="1229360"/>
                  </a:lnTo>
                  <a:lnTo>
                    <a:pt x="1295083" y="1224915"/>
                  </a:lnTo>
                  <a:lnTo>
                    <a:pt x="1303973" y="1219518"/>
                  </a:lnTo>
                  <a:lnTo>
                    <a:pt x="1313181" y="1215390"/>
                  </a:lnTo>
                  <a:lnTo>
                    <a:pt x="1322071" y="1210945"/>
                  </a:lnTo>
                  <a:lnTo>
                    <a:pt x="1339851" y="1203643"/>
                  </a:lnTo>
                  <a:lnTo>
                    <a:pt x="1357631" y="1196975"/>
                  </a:lnTo>
                  <a:lnTo>
                    <a:pt x="1375411" y="1190943"/>
                  </a:lnTo>
                  <a:lnTo>
                    <a:pt x="1392556" y="1186498"/>
                  </a:lnTo>
                  <a:lnTo>
                    <a:pt x="1409066" y="1182053"/>
                  </a:lnTo>
                  <a:lnTo>
                    <a:pt x="1425576" y="1178878"/>
                  </a:lnTo>
                  <a:lnTo>
                    <a:pt x="1440816" y="1176020"/>
                  </a:lnTo>
                  <a:lnTo>
                    <a:pt x="1455421" y="1174115"/>
                  </a:lnTo>
                  <a:lnTo>
                    <a:pt x="1468756" y="1172210"/>
                  </a:lnTo>
                  <a:lnTo>
                    <a:pt x="1481138" y="1170940"/>
                  </a:lnTo>
                  <a:lnTo>
                    <a:pt x="1492251" y="1170305"/>
                  </a:lnTo>
                  <a:lnTo>
                    <a:pt x="1510031" y="1169988"/>
                  </a:lnTo>
                  <a:lnTo>
                    <a:pt x="1521778" y="1169670"/>
                  </a:lnTo>
                  <a:lnTo>
                    <a:pt x="1525906" y="1169988"/>
                  </a:lnTo>
                  <a:lnTo>
                    <a:pt x="1535113" y="1169035"/>
                  </a:lnTo>
                  <a:lnTo>
                    <a:pt x="1545273" y="1168400"/>
                  </a:lnTo>
                  <a:close/>
                  <a:moveTo>
                    <a:pt x="132112" y="791368"/>
                  </a:moveTo>
                  <a:lnTo>
                    <a:pt x="132112" y="822496"/>
                  </a:lnTo>
                  <a:lnTo>
                    <a:pt x="132112" y="1715664"/>
                  </a:lnTo>
                  <a:lnTo>
                    <a:pt x="396336" y="1715664"/>
                  </a:lnTo>
                  <a:lnTo>
                    <a:pt x="409674" y="1715029"/>
                  </a:lnTo>
                  <a:lnTo>
                    <a:pt x="423330" y="1714393"/>
                  </a:lnTo>
                  <a:lnTo>
                    <a:pt x="436350" y="1712805"/>
                  </a:lnTo>
                  <a:lnTo>
                    <a:pt x="449053" y="1710899"/>
                  </a:lnTo>
                  <a:lnTo>
                    <a:pt x="462074" y="1708041"/>
                  </a:lnTo>
                  <a:lnTo>
                    <a:pt x="474459" y="1705182"/>
                  </a:lnTo>
                  <a:lnTo>
                    <a:pt x="486845" y="1701371"/>
                  </a:lnTo>
                  <a:lnTo>
                    <a:pt x="498913" y="1697559"/>
                  </a:lnTo>
                  <a:lnTo>
                    <a:pt x="510663" y="1692795"/>
                  </a:lnTo>
                  <a:lnTo>
                    <a:pt x="522096" y="1687713"/>
                  </a:lnTo>
                  <a:lnTo>
                    <a:pt x="532893" y="1682313"/>
                  </a:lnTo>
                  <a:lnTo>
                    <a:pt x="543691" y="1676278"/>
                  </a:lnTo>
                  <a:lnTo>
                    <a:pt x="554171" y="1669608"/>
                  </a:lnTo>
                  <a:lnTo>
                    <a:pt x="564016" y="1662938"/>
                  </a:lnTo>
                  <a:lnTo>
                    <a:pt x="573861" y="1655632"/>
                  </a:lnTo>
                  <a:lnTo>
                    <a:pt x="582753" y="1648009"/>
                  </a:lnTo>
                  <a:lnTo>
                    <a:pt x="591327" y="1639751"/>
                  </a:lnTo>
                  <a:lnTo>
                    <a:pt x="599585" y="1631493"/>
                  </a:lnTo>
                  <a:lnTo>
                    <a:pt x="607524" y="1622917"/>
                  </a:lnTo>
                  <a:lnTo>
                    <a:pt x="614828" y="1613705"/>
                  </a:lnTo>
                  <a:lnTo>
                    <a:pt x="622132" y="1604494"/>
                  </a:lnTo>
                  <a:lnTo>
                    <a:pt x="628166" y="1594648"/>
                  </a:lnTo>
                  <a:lnTo>
                    <a:pt x="634200" y="1584484"/>
                  </a:lnTo>
                  <a:lnTo>
                    <a:pt x="639282" y="1574320"/>
                  </a:lnTo>
                  <a:lnTo>
                    <a:pt x="644045" y="1564156"/>
                  </a:lnTo>
                  <a:lnTo>
                    <a:pt x="648174" y="1553356"/>
                  </a:lnTo>
                  <a:lnTo>
                    <a:pt x="651667" y="1542239"/>
                  </a:lnTo>
                  <a:lnTo>
                    <a:pt x="654843" y="1531440"/>
                  </a:lnTo>
                  <a:lnTo>
                    <a:pt x="657383" y="1520005"/>
                  </a:lnTo>
                  <a:lnTo>
                    <a:pt x="658971" y="1508253"/>
                  </a:lnTo>
                  <a:lnTo>
                    <a:pt x="659606" y="1496501"/>
                  </a:lnTo>
                  <a:lnTo>
                    <a:pt x="659924" y="1484749"/>
                  </a:lnTo>
                  <a:lnTo>
                    <a:pt x="659924" y="1022601"/>
                  </a:lnTo>
                  <a:lnTo>
                    <a:pt x="659606" y="1010214"/>
                  </a:lnTo>
                  <a:lnTo>
                    <a:pt x="658971" y="998461"/>
                  </a:lnTo>
                  <a:lnTo>
                    <a:pt x="657383" y="987344"/>
                  </a:lnTo>
                  <a:lnTo>
                    <a:pt x="654843" y="975910"/>
                  </a:lnTo>
                  <a:lnTo>
                    <a:pt x="651667" y="964475"/>
                  </a:lnTo>
                  <a:lnTo>
                    <a:pt x="648174" y="953676"/>
                  </a:lnTo>
                  <a:lnTo>
                    <a:pt x="644045" y="942877"/>
                  </a:lnTo>
                  <a:lnTo>
                    <a:pt x="639282" y="932395"/>
                  </a:lnTo>
                  <a:lnTo>
                    <a:pt x="634200" y="922231"/>
                  </a:lnTo>
                  <a:lnTo>
                    <a:pt x="628166" y="912384"/>
                  </a:lnTo>
                  <a:lnTo>
                    <a:pt x="622132" y="902538"/>
                  </a:lnTo>
                  <a:lnTo>
                    <a:pt x="614828" y="893327"/>
                  </a:lnTo>
                  <a:lnTo>
                    <a:pt x="607524" y="884116"/>
                  </a:lnTo>
                  <a:lnTo>
                    <a:pt x="599585" y="875540"/>
                  </a:lnTo>
                  <a:lnTo>
                    <a:pt x="591327" y="866964"/>
                  </a:lnTo>
                  <a:lnTo>
                    <a:pt x="582753" y="859023"/>
                  </a:lnTo>
                  <a:lnTo>
                    <a:pt x="573861" y="851082"/>
                  </a:lnTo>
                  <a:lnTo>
                    <a:pt x="564016" y="844094"/>
                  </a:lnTo>
                  <a:lnTo>
                    <a:pt x="554171" y="837107"/>
                  </a:lnTo>
                  <a:lnTo>
                    <a:pt x="543691" y="830754"/>
                  </a:lnTo>
                  <a:lnTo>
                    <a:pt x="532893" y="825037"/>
                  </a:lnTo>
                  <a:lnTo>
                    <a:pt x="522096" y="819002"/>
                  </a:lnTo>
                  <a:lnTo>
                    <a:pt x="510663" y="813920"/>
                  </a:lnTo>
                  <a:lnTo>
                    <a:pt x="498913" y="809791"/>
                  </a:lnTo>
                  <a:lnTo>
                    <a:pt x="486845" y="805344"/>
                  </a:lnTo>
                  <a:lnTo>
                    <a:pt x="474459" y="801850"/>
                  </a:lnTo>
                  <a:lnTo>
                    <a:pt x="462074" y="798674"/>
                  </a:lnTo>
                  <a:lnTo>
                    <a:pt x="449053" y="795815"/>
                  </a:lnTo>
                  <a:lnTo>
                    <a:pt x="436350" y="793909"/>
                  </a:lnTo>
                  <a:lnTo>
                    <a:pt x="423330" y="792321"/>
                  </a:lnTo>
                  <a:lnTo>
                    <a:pt x="409674" y="791686"/>
                  </a:lnTo>
                  <a:lnTo>
                    <a:pt x="396336" y="791368"/>
                  </a:lnTo>
                  <a:lnTo>
                    <a:pt x="132112" y="791368"/>
                  </a:lnTo>
                  <a:close/>
                  <a:moveTo>
                    <a:pt x="1676943" y="617537"/>
                  </a:moveTo>
                  <a:lnTo>
                    <a:pt x="1679162" y="617855"/>
                  </a:lnTo>
                  <a:lnTo>
                    <a:pt x="1680746" y="618491"/>
                  </a:lnTo>
                  <a:lnTo>
                    <a:pt x="1682648" y="619127"/>
                  </a:lnTo>
                  <a:lnTo>
                    <a:pt x="1683916" y="620716"/>
                  </a:lnTo>
                  <a:lnTo>
                    <a:pt x="1685500" y="622306"/>
                  </a:lnTo>
                  <a:lnTo>
                    <a:pt x="1686451" y="623895"/>
                  </a:lnTo>
                  <a:lnTo>
                    <a:pt x="1687402" y="626121"/>
                  </a:lnTo>
                  <a:lnTo>
                    <a:pt x="1688669" y="631207"/>
                  </a:lnTo>
                  <a:lnTo>
                    <a:pt x="1689937" y="637247"/>
                  </a:lnTo>
                  <a:lnTo>
                    <a:pt x="1690254" y="644241"/>
                  </a:lnTo>
                  <a:lnTo>
                    <a:pt x="1690254" y="651235"/>
                  </a:lnTo>
                  <a:lnTo>
                    <a:pt x="1689303" y="666495"/>
                  </a:lnTo>
                  <a:lnTo>
                    <a:pt x="1687719" y="682072"/>
                  </a:lnTo>
                  <a:lnTo>
                    <a:pt x="1686768" y="695742"/>
                  </a:lnTo>
                  <a:lnTo>
                    <a:pt x="1686451" y="701147"/>
                  </a:lnTo>
                  <a:lnTo>
                    <a:pt x="1686451" y="706233"/>
                  </a:lnTo>
                  <a:lnTo>
                    <a:pt x="1687085" y="716406"/>
                  </a:lnTo>
                  <a:lnTo>
                    <a:pt x="1687402" y="726579"/>
                  </a:lnTo>
                  <a:lnTo>
                    <a:pt x="1688669" y="736752"/>
                  </a:lnTo>
                  <a:lnTo>
                    <a:pt x="1689937" y="746290"/>
                  </a:lnTo>
                  <a:lnTo>
                    <a:pt x="1691522" y="756145"/>
                  </a:lnTo>
                  <a:lnTo>
                    <a:pt x="1693106" y="765364"/>
                  </a:lnTo>
                  <a:lnTo>
                    <a:pt x="1695008" y="774583"/>
                  </a:lnTo>
                  <a:lnTo>
                    <a:pt x="1697226" y="783485"/>
                  </a:lnTo>
                  <a:lnTo>
                    <a:pt x="1701980" y="801606"/>
                  </a:lnTo>
                  <a:lnTo>
                    <a:pt x="1707685" y="818773"/>
                  </a:lnTo>
                  <a:lnTo>
                    <a:pt x="1713706" y="835622"/>
                  </a:lnTo>
                  <a:lnTo>
                    <a:pt x="1720362" y="852471"/>
                  </a:lnTo>
                  <a:lnTo>
                    <a:pt x="1727334" y="869002"/>
                  </a:lnTo>
                  <a:lnTo>
                    <a:pt x="1734940" y="885533"/>
                  </a:lnTo>
                  <a:lnTo>
                    <a:pt x="1749519" y="918596"/>
                  </a:lnTo>
                  <a:lnTo>
                    <a:pt x="1757125" y="935445"/>
                  </a:lnTo>
                  <a:lnTo>
                    <a:pt x="1765048" y="952612"/>
                  </a:lnTo>
                  <a:lnTo>
                    <a:pt x="1772020" y="970414"/>
                  </a:lnTo>
                  <a:lnTo>
                    <a:pt x="1778992" y="988853"/>
                  </a:lnTo>
                  <a:lnTo>
                    <a:pt x="1782478" y="999344"/>
                  </a:lnTo>
                  <a:lnTo>
                    <a:pt x="1785965" y="1009835"/>
                  </a:lnTo>
                  <a:lnTo>
                    <a:pt x="1789134" y="1020962"/>
                  </a:lnTo>
                  <a:lnTo>
                    <a:pt x="1791986" y="1032406"/>
                  </a:lnTo>
                  <a:lnTo>
                    <a:pt x="1794521" y="1043533"/>
                  </a:lnTo>
                  <a:lnTo>
                    <a:pt x="1796740" y="1054660"/>
                  </a:lnTo>
                  <a:lnTo>
                    <a:pt x="1798641" y="1066423"/>
                  </a:lnTo>
                  <a:lnTo>
                    <a:pt x="1800226" y="1077867"/>
                  </a:lnTo>
                  <a:lnTo>
                    <a:pt x="1782795" y="1072781"/>
                  </a:lnTo>
                  <a:lnTo>
                    <a:pt x="1766632" y="1068330"/>
                  </a:lnTo>
                  <a:lnTo>
                    <a:pt x="1749519" y="1064197"/>
                  </a:lnTo>
                  <a:lnTo>
                    <a:pt x="1733355" y="1060382"/>
                  </a:lnTo>
                  <a:lnTo>
                    <a:pt x="1717192" y="1056885"/>
                  </a:lnTo>
                  <a:lnTo>
                    <a:pt x="1701663" y="1053706"/>
                  </a:lnTo>
                  <a:lnTo>
                    <a:pt x="1685817" y="1051163"/>
                  </a:lnTo>
                  <a:lnTo>
                    <a:pt x="1670605" y="1048620"/>
                  </a:lnTo>
                  <a:lnTo>
                    <a:pt x="1655709" y="1046712"/>
                  </a:lnTo>
                  <a:lnTo>
                    <a:pt x="1641765" y="1044805"/>
                  </a:lnTo>
                  <a:lnTo>
                    <a:pt x="1628137" y="1043533"/>
                  </a:lnTo>
                  <a:lnTo>
                    <a:pt x="1614827" y="1042580"/>
                  </a:lnTo>
                  <a:lnTo>
                    <a:pt x="1601833" y="1041308"/>
                  </a:lnTo>
                  <a:lnTo>
                    <a:pt x="1589790" y="1040990"/>
                  </a:lnTo>
                  <a:lnTo>
                    <a:pt x="1578380" y="1040672"/>
                  </a:lnTo>
                  <a:lnTo>
                    <a:pt x="1567288" y="1040672"/>
                  </a:lnTo>
                  <a:lnTo>
                    <a:pt x="1563168" y="1027956"/>
                  </a:lnTo>
                  <a:lnTo>
                    <a:pt x="1559682" y="1016511"/>
                  </a:lnTo>
                  <a:lnTo>
                    <a:pt x="1556513" y="1006020"/>
                  </a:lnTo>
                  <a:lnTo>
                    <a:pt x="1553661" y="996483"/>
                  </a:lnTo>
                  <a:lnTo>
                    <a:pt x="1549857" y="979952"/>
                  </a:lnTo>
                  <a:lnTo>
                    <a:pt x="1547322" y="967235"/>
                  </a:lnTo>
                  <a:lnTo>
                    <a:pt x="1546371" y="957380"/>
                  </a:lnTo>
                  <a:lnTo>
                    <a:pt x="1545737" y="950704"/>
                  </a:lnTo>
                  <a:lnTo>
                    <a:pt x="1546371" y="947207"/>
                  </a:lnTo>
                  <a:lnTo>
                    <a:pt x="1546371" y="945936"/>
                  </a:lnTo>
                  <a:lnTo>
                    <a:pt x="1545104" y="936080"/>
                  </a:lnTo>
                  <a:lnTo>
                    <a:pt x="1544470" y="925907"/>
                  </a:lnTo>
                  <a:lnTo>
                    <a:pt x="1543519" y="916052"/>
                  </a:lnTo>
                  <a:lnTo>
                    <a:pt x="1542251" y="906833"/>
                  </a:lnTo>
                  <a:lnTo>
                    <a:pt x="1541301" y="902064"/>
                  </a:lnTo>
                  <a:lnTo>
                    <a:pt x="1540033" y="898249"/>
                  </a:lnTo>
                  <a:lnTo>
                    <a:pt x="1538448" y="894117"/>
                  </a:lnTo>
                  <a:lnTo>
                    <a:pt x="1536230" y="890620"/>
                  </a:lnTo>
                  <a:lnTo>
                    <a:pt x="1533694" y="887441"/>
                  </a:lnTo>
                  <a:lnTo>
                    <a:pt x="1530525" y="885215"/>
                  </a:lnTo>
                  <a:lnTo>
                    <a:pt x="1527039" y="883308"/>
                  </a:lnTo>
                  <a:lnTo>
                    <a:pt x="1522919" y="881718"/>
                  </a:lnTo>
                  <a:lnTo>
                    <a:pt x="1520384" y="883626"/>
                  </a:lnTo>
                  <a:lnTo>
                    <a:pt x="1513728" y="890620"/>
                  </a:lnTo>
                  <a:lnTo>
                    <a:pt x="1508974" y="896024"/>
                  </a:lnTo>
                  <a:lnTo>
                    <a:pt x="1503270" y="902700"/>
                  </a:lnTo>
                  <a:lnTo>
                    <a:pt x="1496931" y="910648"/>
                  </a:lnTo>
                  <a:lnTo>
                    <a:pt x="1489959" y="920503"/>
                  </a:lnTo>
                  <a:lnTo>
                    <a:pt x="1482670" y="931312"/>
                  </a:lnTo>
                  <a:lnTo>
                    <a:pt x="1474430" y="944028"/>
                  </a:lnTo>
                  <a:lnTo>
                    <a:pt x="1465873" y="958016"/>
                  </a:lnTo>
                  <a:lnTo>
                    <a:pt x="1456999" y="974229"/>
                  </a:lnTo>
                  <a:lnTo>
                    <a:pt x="1448125" y="991396"/>
                  </a:lnTo>
                  <a:lnTo>
                    <a:pt x="1439252" y="1011107"/>
                  </a:lnTo>
                  <a:lnTo>
                    <a:pt x="1430061" y="1032406"/>
                  </a:lnTo>
                  <a:lnTo>
                    <a:pt x="1421187" y="1054978"/>
                  </a:lnTo>
                  <a:lnTo>
                    <a:pt x="1404707" y="1059429"/>
                  </a:lnTo>
                  <a:lnTo>
                    <a:pt x="1387910" y="1064197"/>
                  </a:lnTo>
                  <a:lnTo>
                    <a:pt x="1370796" y="1069602"/>
                  </a:lnTo>
                  <a:lnTo>
                    <a:pt x="1353049" y="1076278"/>
                  </a:lnTo>
                  <a:lnTo>
                    <a:pt x="1335618" y="1083590"/>
                  </a:lnTo>
                  <a:lnTo>
                    <a:pt x="1326427" y="1087722"/>
                  </a:lnTo>
                  <a:lnTo>
                    <a:pt x="1317870" y="1092173"/>
                  </a:lnTo>
                  <a:lnTo>
                    <a:pt x="1308996" y="1096942"/>
                  </a:lnTo>
                  <a:lnTo>
                    <a:pt x="1300123" y="1101710"/>
                  </a:lnTo>
                  <a:lnTo>
                    <a:pt x="1291566" y="1107115"/>
                  </a:lnTo>
                  <a:lnTo>
                    <a:pt x="1283009" y="1112837"/>
                  </a:lnTo>
                  <a:lnTo>
                    <a:pt x="1280790" y="1100439"/>
                  </a:lnTo>
                  <a:lnTo>
                    <a:pt x="1279206" y="1088358"/>
                  </a:lnTo>
                  <a:lnTo>
                    <a:pt x="1278255" y="1076278"/>
                  </a:lnTo>
                  <a:lnTo>
                    <a:pt x="1277938" y="1064515"/>
                  </a:lnTo>
                  <a:lnTo>
                    <a:pt x="1277938" y="1052753"/>
                  </a:lnTo>
                  <a:lnTo>
                    <a:pt x="1278889" y="1040990"/>
                  </a:lnTo>
                  <a:lnTo>
                    <a:pt x="1279840" y="1029545"/>
                  </a:lnTo>
                  <a:lnTo>
                    <a:pt x="1281424" y="1018419"/>
                  </a:lnTo>
                  <a:lnTo>
                    <a:pt x="1283326" y="1007610"/>
                  </a:lnTo>
                  <a:lnTo>
                    <a:pt x="1285544" y="997119"/>
                  </a:lnTo>
                  <a:lnTo>
                    <a:pt x="1288080" y="986310"/>
                  </a:lnTo>
                  <a:lnTo>
                    <a:pt x="1290932" y="976137"/>
                  </a:lnTo>
                  <a:lnTo>
                    <a:pt x="1294101" y="966282"/>
                  </a:lnTo>
                  <a:lnTo>
                    <a:pt x="1297270" y="957062"/>
                  </a:lnTo>
                  <a:lnTo>
                    <a:pt x="1300756" y="947843"/>
                  </a:lnTo>
                  <a:lnTo>
                    <a:pt x="1304243" y="938942"/>
                  </a:lnTo>
                  <a:lnTo>
                    <a:pt x="1311532" y="922728"/>
                  </a:lnTo>
                  <a:lnTo>
                    <a:pt x="1319138" y="907787"/>
                  </a:lnTo>
                  <a:lnTo>
                    <a:pt x="1325793" y="895388"/>
                  </a:lnTo>
                  <a:lnTo>
                    <a:pt x="1332449" y="884262"/>
                  </a:lnTo>
                  <a:lnTo>
                    <a:pt x="1337836" y="875678"/>
                  </a:lnTo>
                  <a:lnTo>
                    <a:pt x="1342273" y="869002"/>
                  </a:lnTo>
                  <a:lnTo>
                    <a:pt x="1346076" y="863915"/>
                  </a:lnTo>
                  <a:lnTo>
                    <a:pt x="1349563" y="857557"/>
                  </a:lnTo>
                  <a:lnTo>
                    <a:pt x="1353366" y="850881"/>
                  </a:lnTo>
                  <a:lnTo>
                    <a:pt x="1358119" y="843887"/>
                  </a:lnTo>
                  <a:lnTo>
                    <a:pt x="1363507" y="836575"/>
                  </a:lnTo>
                  <a:lnTo>
                    <a:pt x="1369529" y="828628"/>
                  </a:lnTo>
                  <a:lnTo>
                    <a:pt x="1375867" y="820362"/>
                  </a:lnTo>
                  <a:lnTo>
                    <a:pt x="1390129" y="803195"/>
                  </a:lnTo>
                  <a:lnTo>
                    <a:pt x="1398052" y="794612"/>
                  </a:lnTo>
                  <a:lnTo>
                    <a:pt x="1406292" y="785074"/>
                  </a:lnTo>
                  <a:lnTo>
                    <a:pt x="1415165" y="776173"/>
                  </a:lnTo>
                  <a:lnTo>
                    <a:pt x="1424673" y="766636"/>
                  </a:lnTo>
                  <a:lnTo>
                    <a:pt x="1434498" y="757416"/>
                  </a:lnTo>
                  <a:lnTo>
                    <a:pt x="1444322" y="747879"/>
                  </a:lnTo>
                  <a:lnTo>
                    <a:pt x="1454781" y="738342"/>
                  </a:lnTo>
                  <a:lnTo>
                    <a:pt x="1465873" y="729123"/>
                  </a:lnTo>
                  <a:lnTo>
                    <a:pt x="1476965" y="719585"/>
                  </a:lnTo>
                  <a:lnTo>
                    <a:pt x="1488374" y="710684"/>
                  </a:lnTo>
                  <a:lnTo>
                    <a:pt x="1500418" y="701465"/>
                  </a:lnTo>
                  <a:lnTo>
                    <a:pt x="1512778" y="692881"/>
                  </a:lnTo>
                  <a:lnTo>
                    <a:pt x="1524821" y="684298"/>
                  </a:lnTo>
                  <a:lnTo>
                    <a:pt x="1537814" y="676032"/>
                  </a:lnTo>
                  <a:lnTo>
                    <a:pt x="1550491" y="668084"/>
                  </a:lnTo>
                  <a:lnTo>
                    <a:pt x="1563485" y="660772"/>
                  </a:lnTo>
                  <a:lnTo>
                    <a:pt x="1577113" y="653779"/>
                  </a:lnTo>
                  <a:lnTo>
                    <a:pt x="1590423" y="647102"/>
                  </a:lnTo>
                  <a:lnTo>
                    <a:pt x="1604051" y="640744"/>
                  </a:lnTo>
                  <a:lnTo>
                    <a:pt x="1618313" y="635022"/>
                  </a:lnTo>
                  <a:lnTo>
                    <a:pt x="1631940" y="629618"/>
                  </a:lnTo>
                  <a:lnTo>
                    <a:pt x="1645885" y="625167"/>
                  </a:lnTo>
                  <a:lnTo>
                    <a:pt x="1660463" y="621034"/>
                  </a:lnTo>
                  <a:lnTo>
                    <a:pt x="1674725" y="617855"/>
                  </a:lnTo>
                  <a:lnTo>
                    <a:pt x="1676943" y="617537"/>
                  </a:lnTo>
                  <a:close/>
                  <a:moveTo>
                    <a:pt x="346476" y="395287"/>
                  </a:moveTo>
                  <a:lnTo>
                    <a:pt x="974007" y="395287"/>
                  </a:lnTo>
                  <a:lnTo>
                    <a:pt x="990521" y="395922"/>
                  </a:lnTo>
                  <a:lnTo>
                    <a:pt x="1006400" y="396875"/>
                  </a:lnTo>
                  <a:lnTo>
                    <a:pt x="1022596" y="398781"/>
                  </a:lnTo>
                  <a:lnTo>
                    <a:pt x="1038475" y="401322"/>
                  </a:lnTo>
                  <a:lnTo>
                    <a:pt x="1053719" y="404816"/>
                  </a:lnTo>
                  <a:lnTo>
                    <a:pt x="1069598" y="408627"/>
                  </a:lnTo>
                  <a:lnTo>
                    <a:pt x="1084524" y="413392"/>
                  </a:lnTo>
                  <a:lnTo>
                    <a:pt x="1099450" y="418791"/>
                  </a:lnTo>
                  <a:lnTo>
                    <a:pt x="1113423" y="424826"/>
                  </a:lnTo>
                  <a:lnTo>
                    <a:pt x="1127397" y="431497"/>
                  </a:lnTo>
                  <a:lnTo>
                    <a:pt x="1141370" y="438484"/>
                  </a:lnTo>
                  <a:lnTo>
                    <a:pt x="1154708" y="446425"/>
                  </a:lnTo>
                  <a:lnTo>
                    <a:pt x="1168046" y="454683"/>
                  </a:lnTo>
                  <a:lnTo>
                    <a:pt x="1180432" y="463577"/>
                  </a:lnTo>
                  <a:lnTo>
                    <a:pt x="1192500" y="473106"/>
                  </a:lnTo>
                  <a:lnTo>
                    <a:pt x="1203933" y="483270"/>
                  </a:lnTo>
                  <a:lnTo>
                    <a:pt x="1215365" y="493751"/>
                  </a:lnTo>
                  <a:lnTo>
                    <a:pt x="1226163" y="504868"/>
                  </a:lnTo>
                  <a:lnTo>
                    <a:pt x="1236643" y="515985"/>
                  </a:lnTo>
                  <a:lnTo>
                    <a:pt x="1246170" y="527738"/>
                  </a:lnTo>
                  <a:lnTo>
                    <a:pt x="1255380" y="540443"/>
                  </a:lnTo>
                  <a:lnTo>
                    <a:pt x="1264272" y="552830"/>
                  </a:lnTo>
                  <a:lnTo>
                    <a:pt x="1272211" y="566171"/>
                  </a:lnTo>
                  <a:lnTo>
                    <a:pt x="1280151" y="579511"/>
                  </a:lnTo>
                  <a:lnTo>
                    <a:pt x="1286820" y="593804"/>
                  </a:lnTo>
                  <a:lnTo>
                    <a:pt x="1293489" y="607780"/>
                  </a:lnTo>
                  <a:lnTo>
                    <a:pt x="1298888" y="622391"/>
                  </a:lnTo>
                  <a:lnTo>
                    <a:pt x="1303969" y="637319"/>
                  </a:lnTo>
                  <a:lnTo>
                    <a:pt x="1308098" y="652565"/>
                  </a:lnTo>
                  <a:lnTo>
                    <a:pt x="1312226" y="667811"/>
                  </a:lnTo>
                  <a:lnTo>
                    <a:pt x="1315402" y="684010"/>
                  </a:lnTo>
                  <a:lnTo>
                    <a:pt x="1317625" y="699574"/>
                  </a:lnTo>
                  <a:lnTo>
                    <a:pt x="1305240" y="712914"/>
                  </a:lnTo>
                  <a:lnTo>
                    <a:pt x="1293807" y="726255"/>
                  </a:lnTo>
                  <a:lnTo>
                    <a:pt x="1282692" y="739277"/>
                  </a:lnTo>
                  <a:lnTo>
                    <a:pt x="1272847" y="751347"/>
                  </a:lnTo>
                  <a:lnTo>
                    <a:pt x="1263637" y="763417"/>
                  </a:lnTo>
                  <a:lnTo>
                    <a:pt x="1255380" y="775169"/>
                  </a:lnTo>
                  <a:lnTo>
                    <a:pt x="1247758" y="786604"/>
                  </a:lnTo>
                  <a:lnTo>
                    <a:pt x="1241724" y="796768"/>
                  </a:lnTo>
                  <a:lnTo>
                    <a:pt x="1236008" y="805026"/>
                  </a:lnTo>
                  <a:lnTo>
                    <a:pt x="1229021" y="815508"/>
                  </a:lnTo>
                  <a:lnTo>
                    <a:pt x="1221717" y="828213"/>
                  </a:lnTo>
                  <a:lnTo>
                    <a:pt x="1213142" y="842506"/>
                  </a:lnTo>
                  <a:lnTo>
                    <a:pt x="1204250" y="859341"/>
                  </a:lnTo>
                  <a:lnTo>
                    <a:pt x="1195676" y="877763"/>
                  </a:lnTo>
                  <a:lnTo>
                    <a:pt x="1191547" y="887609"/>
                  </a:lnTo>
                  <a:lnTo>
                    <a:pt x="1187101" y="897774"/>
                  </a:lnTo>
                  <a:lnTo>
                    <a:pt x="1182655" y="908573"/>
                  </a:lnTo>
                  <a:lnTo>
                    <a:pt x="1178844" y="919690"/>
                  </a:lnTo>
                  <a:lnTo>
                    <a:pt x="1175033" y="931124"/>
                  </a:lnTo>
                  <a:lnTo>
                    <a:pt x="1171540" y="942877"/>
                  </a:lnTo>
                  <a:lnTo>
                    <a:pt x="1168046" y="954946"/>
                  </a:lnTo>
                  <a:lnTo>
                    <a:pt x="1164871" y="967651"/>
                  </a:lnTo>
                  <a:lnTo>
                    <a:pt x="1162012" y="980039"/>
                  </a:lnTo>
                  <a:lnTo>
                    <a:pt x="1159789" y="993379"/>
                  </a:lnTo>
                  <a:lnTo>
                    <a:pt x="1157249" y="1006720"/>
                  </a:lnTo>
                  <a:lnTo>
                    <a:pt x="1155661" y="1020695"/>
                  </a:lnTo>
                  <a:lnTo>
                    <a:pt x="1154708" y="1034353"/>
                  </a:lnTo>
                  <a:lnTo>
                    <a:pt x="1153755" y="1048329"/>
                  </a:lnTo>
                  <a:lnTo>
                    <a:pt x="1153755" y="1062940"/>
                  </a:lnTo>
                  <a:lnTo>
                    <a:pt x="1153755" y="1077551"/>
                  </a:lnTo>
                  <a:lnTo>
                    <a:pt x="1155026" y="1092161"/>
                  </a:lnTo>
                  <a:lnTo>
                    <a:pt x="1156614" y="1107090"/>
                  </a:lnTo>
                  <a:lnTo>
                    <a:pt x="1158519" y="1122336"/>
                  </a:lnTo>
                  <a:lnTo>
                    <a:pt x="1161377" y="1137900"/>
                  </a:lnTo>
                  <a:lnTo>
                    <a:pt x="1162965" y="1143617"/>
                  </a:lnTo>
                  <a:lnTo>
                    <a:pt x="1164871" y="1149017"/>
                  </a:lnTo>
                  <a:lnTo>
                    <a:pt x="1166776" y="1154734"/>
                  </a:lnTo>
                  <a:lnTo>
                    <a:pt x="1168682" y="1160134"/>
                  </a:lnTo>
                  <a:lnTo>
                    <a:pt x="1153120" y="1173474"/>
                  </a:lnTo>
                  <a:lnTo>
                    <a:pt x="1145181" y="1180144"/>
                  </a:lnTo>
                  <a:lnTo>
                    <a:pt x="1137877" y="1187450"/>
                  </a:lnTo>
                  <a:lnTo>
                    <a:pt x="1130255" y="1194437"/>
                  </a:lnTo>
                  <a:lnTo>
                    <a:pt x="1122951" y="1202060"/>
                  </a:lnTo>
                  <a:lnTo>
                    <a:pt x="1115646" y="1210001"/>
                  </a:lnTo>
                  <a:lnTo>
                    <a:pt x="1108660" y="1217624"/>
                  </a:lnTo>
                  <a:lnTo>
                    <a:pt x="1101990" y="1225882"/>
                  </a:lnTo>
                  <a:lnTo>
                    <a:pt x="1095321" y="1234141"/>
                  </a:lnTo>
                  <a:lnTo>
                    <a:pt x="1088652" y="1242717"/>
                  </a:lnTo>
                  <a:lnTo>
                    <a:pt x="1082618" y="1251928"/>
                  </a:lnTo>
                  <a:lnTo>
                    <a:pt x="1076267" y="1260822"/>
                  </a:lnTo>
                  <a:lnTo>
                    <a:pt x="1070233" y="1269715"/>
                  </a:lnTo>
                  <a:lnTo>
                    <a:pt x="1064834" y="1279244"/>
                  </a:lnTo>
                  <a:lnTo>
                    <a:pt x="1059118" y="1289090"/>
                  </a:lnTo>
                  <a:lnTo>
                    <a:pt x="1053719" y="1298937"/>
                  </a:lnTo>
                  <a:lnTo>
                    <a:pt x="1048320" y="1309101"/>
                  </a:lnTo>
                  <a:lnTo>
                    <a:pt x="1043556" y="1319265"/>
                  </a:lnTo>
                  <a:lnTo>
                    <a:pt x="1039110" y="1329747"/>
                  </a:lnTo>
                  <a:lnTo>
                    <a:pt x="1034347" y="1340864"/>
                  </a:lnTo>
                  <a:lnTo>
                    <a:pt x="1029901" y="1351663"/>
                  </a:lnTo>
                  <a:lnTo>
                    <a:pt x="1026090" y="1363097"/>
                  </a:lnTo>
                  <a:lnTo>
                    <a:pt x="1022279" y="1374532"/>
                  </a:lnTo>
                  <a:lnTo>
                    <a:pt x="1018468" y="1386284"/>
                  </a:lnTo>
                  <a:lnTo>
                    <a:pt x="1014974" y="1398036"/>
                  </a:lnTo>
                  <a:lnTo>
                    <a:pt x="1011799" y="1410106"/>
                  </a:lnTo>
                  <a:lnTo>
                    <a:pt x="1009258" y="1422811"/>
                  </a:lnTo>
                  <a:lnTo>
                    <a:pt x="1006400" y="1435517"/>
                  </a:lnTo>
                  <a:lnTo>
                    <a:pt x="1004177" y="1448539"/>
                  </a:lnTo>
                  <a:lnTo>
                    <a:pt x="1002271" y="1461562"/>
                  </a:lnTo>
                  <a:lnTo>
                    <a:pt x="1000048" y="1474902"/>
                  </a:lnTo>
                  <a:lnTo>
                    <a:pt x="998460" y="1488560"/>
                  </a:lnTo>
                  <a:lnTo>
                    <a:pt x="997508" y="1504759"/>
                  </a:lnTo>
                  <a:lnTo>
                    <a:pt x="996237" y="1525723"/>
                  </a:lnTo>
                  <a:lnTo>
                    <a:pt x="995602" y="1551133"/>
                  </a:lnTo>
                  <a:lnTo>
                    <a:pt x="995602" y="1565744"/>
                  </a:lnTo>
                  <a:lnTo>
                    <a:pt x="995920" y="1580990"/>
                  </a:lnTo>
                  <a:lnTo>
                    <a:pt x="996237" y="1596871"/>
                  </a:lnTo>
                  <a:lnTo>
                    <a:pt x="997190" y="1613705"/>
                  </a:lnTo>
                  <a:lnTo>
                    <a:pt x="998460" y="1630857"/>
                  </a:lnTo>
                  <a:lnTo>
                    <a:pt x="1000048" y="1648962"/>
                  </a:lnTo>
                  <a:lnTo>
                    <a:pt x="1002589" y="1667384"/>
                  </a:lnTo>
                  <a:lnTo>
                    <a:pt x="1005130" y="1686124"/>
                  </a:lnTo>
                  <a:lnTo>
                    <a:pt x="1008941" y="1705182"/>
                  </a:lnTo>
                  <a:lnTo>
                    <a:pt x="1012751" y="1724557"/>
                  </a:lnTo>
                  <a:lnTo>
                    <a:pt x="1017515" y="1744250"/>
                  </a:lnTo>
                  <a:lnTo>
                    <a:pt x="1022914" y="1763308"/>
                  </a:lnTo>
                  <a:lnTo>
                    <a:pt x="1029265" y="1783001"/>
                  </a:lnTo>
                  <a:lnTo>
                    <a:pt x="1036252" y="1802376"/>
                  </a:lnTo>
                  <a:lnTo>
                    <a:pt x="1044192" y="1821434"/>
                  </a:lnTo>
                  <a:lnTo>
                    <a:pt x="1048320" y="1831280"/>
                  </a:lnTo>
                  <a:lnTo>
                    <a:pt x="1053084" y="1840491"/>
                  </a:lnTo>
                  <a:lnTo>
                    <a:pt x="1057847" y="1849702"/>
                  </a:lnTo>
                  <a:lnTo>
                    <a:pt x="1062929" y="1858914"/>
                  </a:lnTo>
                  <a:lnTo>
                    <a:pt x="1068327" y="1868125"/>
                  </a:lnTo>
                  <a:lnTo>
                    <a:pt x="1073726" y="1877018"/>
                  </a:lnTo>
                  <a:lnTo>
                    <a:pt x="1079760" y="1885594"/>
                  </a:lnTo>
                  <a:lnTo>
                    <a:pt x="1085476" y="1894488"/>
                  </a:lnTo>
                  <a:lnTo>
                    <a:pt x="1092146" y="1902746"/>
                  </a:lnTo>
                  <a:lnTo>
                    <a:pt x="1098815" y="1911640"/>
                  </a:lnTo>
                  <a:lnTo>
                    <a:pt x="1105484" y="1919581"/>
                  </a:lnTo>
                  <a:lnTo>
                    <a:pt x="1113106" y="1927521"/>
                  </a:lnTo>
                  <a:lnTo>
                    <a:pt x="1120410" y="1935462"/>
                  </a:lnTo>
                  <a:lnTo>
                    <a:pt x="1128349" y="1943403"/>
                  </a:lnTo>
                  <a:lnTo>
                    <a:pt x="1119775" y="1947214"/>
                  </a:lnTo>
                  <a:lnTo>
                    <a:pt x="1110565" y="1951343"/>
                  </a:lnTo>
                  <a:lnTo>
                    <a:pt x="1101673" y="1955155"/>
                  </a:lnTo>
                  <a:lnTo>
                    <a:pt x="1092146" y="1958649"/>
                  </a:lnTo>
                  <a:lnTo>
                    <a:pt x="1083253" y="1962143"/>
                  </a:lnTo>
                  <a:lnTo>
                    <a:pt x="1073726" y="1964684"/>
                  </a:lnTo>
                  <a:lnTo>
                    <a:pt x="1064199" y="1967542"/>
                  </a:lnTo>
                  <a:lnTo>
                    <a:pt x="1054672" y="1970401"/>
                  </a:lnTo>
                  <a:lnTo>
                    <a:pt x="1044827" y="1972307"/>
                  </a:lnTo>
                  <a:lnTo>
                    <a:pt x="1034664" y="1974212"/>
                  </a:lnTo>
                  <a:lnTo>
                    <a:pt x="1024819" y="1975801"/>
                  </a:lnTo>
                  <a:lnTo>
                    <a:pt x="1014657" y="1977389"/>
                  </a:lnTo>
                  <a:lnTo>
                    <a:pt x="1004494" y="1978024"/>
                  </a:lnTo>
                  <a:lnTo>
                    <a:pt x="994332" y="1978977"/>
                  </a:lnTo>
                  <a:lnTo>
                    <a:pt x="984170" y="1979612"/>
                  </a:lnTo>
                  <a:lnTo>
                    <a:pt x="974007" y="1979612"/>
                  </a:lnTo>
                  <a:lnTo>
                    <a:pt x="955588" y="1979612"/>
                  </a:lnTo>
                  <a:lnTo>
                    <a:pt x="364895" y="1979612"/>
                  </a:lnTo>
                  <a:lnTo>
                    <a:pt x="346476" y="1979612"/>
                  </a:lnTo>
                  <a:lnTo>
                    <a:pt x="328692" y="1979294"/>
                  </a:lnTo>
                  <a:lnTo>
                    <a:pt x="311225" y="1977706"/>
                  </a:lnTo>
                  <a:lnTo>
                    <a:pt x="294076" y="1975801"/>
                  </a:lnTo>
                  <a:lnTo>
                    <a:pt x="276609" y="1972624"/>
                  </a:lnTo>
                  <a:lnTo>
                    <a:pt x="259778" y="1968813"/>
                  </a:lnTo>
                  <a:lnTo>
                    <a:pt x="243264" y="1964048"/>
                  </a:lnTo>
                  <a:lnTo>
                    <a:pt x="227385" y="1958649"/>
                  </a:lnTo>
                  <a:lnTo>
                    <a:pt x="211506" y="1952614"/>
                  </a:lnTo>
                  <a:lnTo>
                    <a:pt x="196262" y="1945626"/>
                  </a:lnTo>
                  <a:lnTo>
                    <a:pt x="181336" y="1937685"/>
                  </a:lnTo>
                  <a:lnTo>
                    <a:pt x="167045" y="1929427"/>
                  </a:lnTo>
                  <a:lnTo>
                    <a:pt x="152754" y="1920533"/>
                  </a:lnTo>
                  <a:lnTo>
                    <a:pt x="139098" y="1910687"/>
                  </a:lnTo>
                  <a:lnTo>
                    <a:pt x="126078" y="1900523"/>
                  </a:lnTo>
                  <a:lnTo>
                    <a:pt x="113692" y="1889406"/>
                  </a:lnTo>
                  <a:lnTo>
                    <a:pt x="101624" y="1878289"/>
                  </a:lnTo>
                  <a:lnTo>
                    <a:pt x="90192" y="1865901"/>
                  </a:lnTo>
                  <a:lnTo>
                    <a:pt x="79077" y="1853514"/>
                  </a:lnTo>
                  <a:lnTo>
                    <a:pt x="68914" y="1840491"/>
                  </a:lnTo>
                  <a:lnTo>
                    <a:pt x="59069" y="1826833"/>
                  </a:lnTo>
                  <a:lnTo>
                    <a:pt x="50177" y="1812858"/>
                  </a:lnTo>
                  <a:lnTo>
                    <a:pt x="41920" y="1798247"/>
                  </a:lnTo>
                  <a:lnTo>
                    <a:pt x="33981" y="1783318"/>
                  </a:lnTo>
                  <a:lnTo>
                    <a:pt x="26994" y="1768072"/>
                  </a:lnTo>
                  <a:lnTo>
                    <a:pt x="21278" y="1752509"/>
                  </a:lnTo>
                  <a:lnTo>
                    <a:pt x="15561" y="1736310"/>
                  </a:lnTo>
                  <a:lnTo>
                    <a:pt x="11115" y="1719793"/>
                  </a:lnTo>
                  <a:lnTo>
                    <a:pt x="6987" y="1702959"/>
                  </a:lnTo>
                  <a:lnTo>
                    <a:pt x="3811" y="1686124"/>
                  </a:lnTo>
                  <a:lnTo>
                    <a:pt x="1588" y="1668337"/>
                  </a:lnTo>
                  <a:lnTo>
                    <a:pt x="318" y="1650868"/>
                  </a:lnTo>
                  <a:lnTo>
                    <a:pt x="0" y="1633081"/>
                  </a:lnTo>
                  <a:lnTo>
                    <a:pt x="0" y="792321"/>
                  </a:lnTo>
                  <a:lnTo>
                    <a:pt x="0" y="742136"/>
                  </a:lnTo>
                  <a:lnTo>
                    <a:pt x="318" y="724349"/>
                  </a:lnTo>
                  <a:lnTo>
                    <a:pt x="1588" y="706562"/>
                  </a:lnTo>
                  <a:lnTo>
                    <a:pt x="3811" y="689410"/>
                  </a:lnTo>
                  <a:lnTo>
                    <a:pt x="6987" y="672258"/>
                  </a:lnTo>
                  <a:lnTo>
                    <a:pt x="11115" y="655106"/>
                  </a:lnTo>
                  <a:lnTo>
                    <a:pt x="15561" y="638907"/>
                  </a:lnTo>
                  <a:lnTo>
                    <a:pt x="21278" y="622708"/>
                  </a:lnTo>
                  <a:lnTo>
                    <a:pt x="26994" y="607144"/>
                  </a:lnTo>
                  <a:lnTo>
                    <a:pt x="33981" y="591898"/>
                  </a:lnTo>
                  <a:lnTo>
                    <a:pt x="41920" y="576970"/>
                  </a:lnTo>
                  <a:lnTo>
                    <a:pt x="50177" y="562359"/>
                  </a:lnTo>
                  <a:lnTo>
                    <a:pt x="59069" y="548383"/>
                  </a:lnTo>
                  <a:lnTo>
                    <a:pt x="68914" y="534408"/>
                  </a:lnTo>
                  <a:lnTo>
                    <a:pt x="79077" y="521703"/>
                  </a:lnTo>
                  <a:lnTo>
                    <a:pt x="90192" y="508998"/>
                  </a:lnTo>
                  <a:lnTo>
                    <a:pt x="101624" y="496928"/>
                  </a:lnTo>
                  <a:lnTo>
                    <a:pt x="113692" y="485493"/>
                  </a:lnTo>
                  <a:lnTo>
                    <a:pt x="126078" y="474694"/>
                  </a:lnTo>
                  <a:lnTo>
                    <a:pt x="139098" y="463894"/>
                  </a:lnTo>
                  <a:lnTo>
                    <a:pt x="152754" y="454683"/>
                  </a:lnTo>
                  <a:lnTo>
                    <a:pt x="167045" y="445472"/>
                  </a:lnTo>
                  <a:lnTo>
                    <a:pt x="181336" y="437214"/>
                  </a:lnTo>
                  <a:lnTo>
                    <a:pt x="196262" y="429591"/>
                  </a:lnTo>
                  <a:lnTo>
                    <a:pt x="211506" y="422285"/>
                  </a:lnTo>
                  <a:lnTo>
                    <a:pt x="227385" y="416250"/>
                  </a:lnTo>
                  <a:lnTo>
                    <a:pt x="243264" y="411168"/>
                  </a:lnTo>
                  <a:lnTo>
                    <a:pt x="259778" y="406404"/>
                  </a:lnTo>
                  <a:lnTo>
                    <a:pt x="276609" y="402592"/>
                  </a:lnTo>
                  <a:lnTo>
                    <a:pt x="294076" y="399416"/>
                  </a:lnTo>
                  <a:lnTo>
                    <a:pt x="311225" y="396875"/>
                  </a:lnTo>
                  <a:lnTo>
                    <a:pt x="328692" y="395922"/>
                  </a:lnTo>
                  <a:lnTo>
                    <a:pt x="346476" y="395287"/>
                  </a:lnTo>
                  <a:close/>
                  <a:moveTo>
                    <a:pt x="388620" y="0"/>
                  </a:moveTo>
                  <a:lnTo>
                    <a:pt x="395923" y="0"/>
                  </a:lnTo>
                  <a:lnTo>
                    <a:pt x="923608" y="0"/>
                  </a:lnTo>
                  <a:lnTo>
                    <a:pt x="930275" y="0"/>
                  </a:lnTo>
                  <a:lnTo>
                    <a:pt x="937260" y="318"/>
                  </a:lnTo>
                  <a:lnTo>
                    <a:pt x="943610" y="1270"/>
                  </a:lnTo>
                  <a:lnTo>
                    <a:pt x="950278" y="2223"/>
                  </a:lnTo>
                  <a:lnTo>
                    <a:pt x="956628" y="3810"/>
                  </a:lnTo>
                  <a:lnTo>
                    <a:pt x="962660" y="5715"/>
                  </a:lnTo>
                  <a:lnTo>
                    <a:pt x="969010" y="7938"/>
                  </a:lnTo>
                  <a:lnTo>
                    <a:pt x="975043" y="10160"/>
                  </a:lnTo>
                  <a:lnTo>
                    <a:pt x="980758" y="13018"/>
                  </a:lnTo>
                  <a:lnTo>
                    <a:pt x="986155" y="15558"/>
                  </a:lnTo>
                  <a:lnTo>
                    <a:pt x="991870" y="18733"/>
                  </a:lnTo>
                  <a:lnTo>
                    <a:pt x="997268" y="22225"/>
                  </a:lnTo>
                  <a:lnTo>
                    <a:pt x="1002348" y="25718"/>
                  </a:lnTo>
                  <a:lnTo>
                    <a:pt x="1007428" y="29845"/>
                  </a:lnTo>
                  <a:lnTo>
                    <a:pt x="1012190" y="33973"/>
                  </a:lnTo>
                  <a:lnTo>
                    <a:pt x="1016953" y="38418"/>
                  </a:lnTo>
                  <a:lnTo>
                    <a:pt x="1021080" y="43180"/>
                  </a:lnTo>
                  <a:lnTo>
                    <a:pt x="1025525" y="47625"/>
                  </a:lnTo>
                  <a:lnTo>
                    <a:pt x="1029335" y="53023"/>
                  </a:lnTo>
                  <a:lnTo>
                    <a:pt x="1032828" y="58103"/>
                  </a:lnTo>
                  <a:lnTo>
                    <a:pt x="1036320" y="63183"/>
                  </a:lnTo>
                  <a:lnTo>
                    <a:pt x="1039495" y="68898"/>
                  </a:lnTo>
                  <a:lnTo>
                    <a:pt x="1042353" y="74295"/>
                  </a:lnTo>
                  <a:lnTo>
                    <a:pt x="1045210" y="80328"/>
                  </a:lnTo>
                  <a:lnTo>
                    <a:pt x="1047433" y="86043"/>
                  </a:lnTo>
                  <a:lnTo>
                    <a:pt x="1049338" y="92393"/>
                  </a:lnTo>
                  <a:lnTo>
                    <a:pt x="1051243" y="98743"/>
                  </a:lnTo>
                  <a:lnTo>
                    <a:pt x="1052830" y="105093"/>
                  </a:lnTo>
                  <a:lnTo>
                    <a:pt x="1054100" y="111760"/>
                  </a:lnTo>
                  <a:lnTo>
                    <a:pt x="1054735" y="118428"/>
                  </a:lnTo>
                  <a:lnTo>
                    <a:pt x="1055370" y="125095"/>
                  </a:lnTo>
                  <a:lnTo>
                    <a:pt x="1055688" y="131763"/>
                  </a:lnTo>
                  <a:lnTo>
                    <a:pt x="1055370" y="138430"/>
                  </a:lnTo>
                  <a:lnTo>
                    <a:pt x="1054735" y="145098"/>
                  </a:lnTo>
                  <a:lnTo>
                    <a:pt x="1054100" y="151448"/>
                  </a:lnTo>
                  <a:lnTo>
                    <a:pt x="1052830" y="158115"/>
                  </a:lnTo>
                  <a:lnTo>
                    <a:pt x="1051243" y="164465"/>
                  </a:lnTo>
                  <a:lnTo>
                    <a:pt x="1049338" y="170815"/>
                  </a:lnTo>
                  <a:lnTo>
                    <a:pt x="1047433" y="177165"/>
                  </a:lnTo>
                  <a:lnTo>
                    <a:pt x="1045210" y="182880"/>
                  </a:lnTo>
                  <a:lnTo>
                    <a:pt x="1042353" y="188913"/>
                  </a:lnTo>
                  <a:lnTo>
                    <a:pt x="1039495" y="194628"/>
                  </a:lnTo>
                  <a:lnTo>
                    <a:pt x="1036320" y="200343"/>
                  </a:lnTo>
                  <a:lnTo>
                    <a:pt x="1032828" y="205740"/>
                  </a:lnTo>
                  <a:lnTo>
                    <a:pt x="1029335" y="210820"/>
                  </a:lnTo>
                  <a:lnTo>
                    <a:pt x="1025525" y="215900"/>
                  </a:lnTo>
                  <a:lnTo>
                    <a:pt x="1021080" y="220663"/>
                  </a:lnTo>
                  <a:lnTo>
                    <a:pt x="1016953" y="225108"/>
                  </a:lnTo>
                  <a:lnTo>
                    <a:pt x="1012190" y="229553"/>
                  </a:lnTo>
                  <a:lnTo>
                    <a:pt x="1007428" y="233363"/>
                  </a:lnTo>
                  <a:lnTo>
                    <a:pt x="1002348" y="237490"/>
                  </a:lnTo>
                  <a:lnTo>
                    <a:pt x="997268" y="241300"/>
                  </a:lnTo>
                  <a:lnTo>
                    <a:pt x="991870" y="244793"/>
                  </a:lnTo>
                  <a:lnTo>
                    <a:pt x="986155" y="247968"/>
                  </a:lnTo>
                  <a:lnTo>
                    <a:pt x="980758" y="250825"/>
                  </a:lnTo>
                  <a:lnTo>
                    <a:pt x="975043" y="253365"/>
                  </a:lnTo>
                  <a:lnTo>
                    <a:pt x="969010" y="255905"/>
                  </a:lnTo>
                  <a:lnTo>
                    <a:pt x="962660" y="257810"/>
                  </a:lnTo>
                  <a:lnTo>
                    <a:pt x="956628" y="259715"/>
                  </a:lnTo>
                  <a:lnTo>
                    <a:pt x="950278" y="261303"/>
                  </a:lnTo>
                  <a:lnTo>
                    <a:pt x="943610" y="262573"/>
                  </a:lnTo>
                  <a:lnTo>
                    <a:pt x="937260" y="263208"/>
                  </a:lnTo>
                  <a:lnTo>
                    <a:pt x="930275" y="263525"/>
                  </a:lnTo>
                  <a:lnTo>
                    <a:pt x="923608" y="263525"/>
                  </a:lnTo>
                  <a:lnTo>
                    <a:pt x="395923" y="263525"/>
                  </a:lnTo>
                  <a:lnTo>
                    <a:pt x="388620" y="263525"/>
                  </a:lnTo>
                  <a:lnTo>
                    <a:pt x="381953" y="263208"/>
                  </a:lnTo>
                  <a:lnTo>
                    <a:pt x="375285" y="262573"/>
                  </a:lnTo>
                  <a:lnTo>
                    <a:pt x="369253" y="261303"/>
                  </a:lnTo>
                  <a:lnTo>
                    <a:pt x="362585" y="259715"/>
                  </a:lnTo>
                  <a:lnTo>
                    <a:pt x="356235" y="257810"/>
                  </a:lnTo>
                  <a:lnTo>
                    <a:pt x="350520" y="255905"/>
                  </a:lnTo>
                  <a:lnTo>
                    <a:pt x="344170" y="253365"/>
                  </a:lnTo>
                  <a:lnTo>
                    <a:pt x="338138" y="250825"/>
                  </a:lnTo>
                  <a:lnTo>
                    <a:pt x="332740" y="247968"/>
                  </a:lnTo>
                  <a:lnTo>
                    <a:pt x="327343" y="244793"/>
                  </a:lnTo>
                  <a:lnTo>
                    <a:pt x="321628" y="241300"/>
                  </a:lnTo>
                  <a:lnTo>
                    <a:pt x="316548" y="237490"/>
                  </a:lnTo>
                  <a:lnTo>
                    <a:pt x="311468" y="233363"/>
                  </a:lnTo>
                  <a:lnTo>
                    <a:pt x="307023" y="229553"/>
                  </a:lnTo>
                  <a:lnTo>
                    <a:pt x="302260" y="225108"/>
                  </a:lnTo>
                  <a:lnTo>
                    <a:pt x="297815" y="220663"/>
                  </a:lnTo>
                  <a:lnTo>
                    <a:pt x="293688" y="215900"/>
                  </a:lnTo>
                  <a:lnTo>
                    <a:pt x="289560" y="210820"/>
                  </a:lnTo>
                  <a:lnTo>
                    <a:pt x="286068" y="205740"/>
                  </a:lnTo>
                  <a:lnTo>
                    <a:pt x="282575" y="200343"/>
                  </a:lnTo>
                  <a:lnTo>
                    <a:pt x="279400" y="194628"/>
                  </a:lnTo>
                  <a:lnTo>
                    <a:pt x="276860" y="188913"/>
                  </a:lnTo>
                  <a:lnTo>
                    <a:pt x="274003" y="182880"/>
                  </a:lnTo>
                  <a:lnTo>
                    <a:pt x="271463" y="177165"/>
                  </a:lnTo>
                  <a:lnTo>
                    <a:pt x="269558" y="170815"/>
                  </a:lnTo>
                  <a:lnTo>
                    <a:pt x="267653" y="164465"/>
                  </a:lnTo>
                  <a:lnTo>
                    <a:pt x="266065" y="158115"/>
                  </a:lnTo>
                  <a:lnTo>
                    <a:pt x="264795" y="151448"/>
                  </a:lnTo>
                  <a:lnTo>
                    <a:pt x="264160" y="145098"/>
                  </a:lnTo>
                  <a:lnTo>
                    <a:pt x="263843" y="138430"/>
                  </a:lnTo>
                  <a:lnTo>
                    <a:pt x="263525" y="131763"/>
                  </a:lnTo>
                  <a:lnTo>
                    <a:pt x="263843" y="125095"/>
                  </a:lnTo>
                  <a:lnTo>
                    <a:pt x="264160" y="118428"/>
                  </a:lnTo>
                  <a:lnTo>
                    <a:pt x="264795" y="111760"/>
                  </a:lnTo>
                  <a:lnTo>
                    <a:pt x="266065" y="105093"/>
                  </a:lnTo>
                  <a:lnTo>
                    <a:pt x="267653" y="98743"/>
                  </a:lnTo>
                  <a:lnTo>
                    <a:pt x="269558" y="92393"/>
                  </a:lnTo>
                  <a:lnTo>
                    <a:pt x="271463" y="86043"/>
                  </a:lnTo>
                  <a:lnTo>
                    <a:pt x="274003" y="80328"/>
                  </a:lnTo>
                  <a:lnTo>
                    <a:pt x="276860" y="74295"/>
                  </a:lnTo>
                  <a:lnTo>
                    <a:pt x="279400" y="68898"/>
                  </a:lnTo>
                  <a:lnTo>
                    <a:pt x="282575" y="63183"/>
                  </a:lnTo>
                  <a:lnTo>
                    <a:pt x="286068" y="58103"/>
                  </a:lnTo>
                  <a:lnTo>
                    <a:pt x="289560" y="53023"/>
                  </a:lnTo>
                  <a:lnTo>
                    <a:pt x="293688" y="47625"/>
                  </a:lnTo>
                  <a:lnTo>
                    <a:pt x="297815" y="43180"/>
                  </a:lnTo>
                  <a:lnTo>
                    <a:pt x="302260" y="38418"/>
                  </a:lnTo>
                  <a:lnTo>
                    <a:pt x="307023" y="33973"/>
                  </a:lnTo>
                  <a:lnTo>
                    <a:pt x="311468" y="29845"/>
                  </a:lnTo>
                  <a:lnTo>
                    <a:pt x="316548" y="25718"/>
                  </a:lnTo>
                  <a:lnTo>
                    <a:pt x="321628" y="22225"/>
                  </a:lnTo>
                  <a:lnTo>
                    <a:pt x="327343" y="18733"/>
                  </a:lnTo>
                  <a:lnTo>
                    <a:pt x="332740" y="15558"/>
                  </a:lnTo>
                  <a:lnTo>
                    <a:pt x="338138" y="13018"/>
                  </a:lnTo>
                  <a:lnTo>
                    <a:pt x="344170" y="10160"/>
                  </a:lnTo>
                  <a:lnTo>
                    <a:pt x="350520" y="7938"/>
                  </a:lnTo>
                  <a:lnTo>
                    <a:pt x="356235" y="5715"/>
                  </a:lnTo>
                  <a:lnTo>
                    <a:pt x="362585" y="3810"/>
                  </a:lnTo>
                  <a:lnTo>
                    <a:pt x="369253" y="2223"/>
                  </a:lnTo>
                  <a:lnTo>
                    <a:pt x="375285" y="1270"/>
                  </a:lnTo>
                  <a:lnTo>
                    <a:pt x="381953" y="318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75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35"/>
          <p:cNvGrpSpPr/>
          <p:nvPr>
            <p:custDataLst>
              <p:tags r:id="rId17"/>
            </p:custDataLst>
          </p:nvPr>
        </p:nvGrpSpPr>
        <p:grpSpPr>
          <a:xfrm>
            <a:off x="4582469" y="4656118"/>
            <a:ext cx="982144" cy="982144"/>
            <a:chOff x="4768657" y="4732810"/>
            <a:chExt cx="1008000" cy="1008000"/>
          </a:xfrm>
        </p:grpSpPr>
        <p:sp>
          <p:nvSpPr>
            <p:cNvPr id="22" name="椭圆 21"/>
            <p:cNvSpPr/>
            <p:nvPr>
              <p:custDataLst>
                <p:tags r:id="rId18"/>
              </p:custDataLst>
            </p:nvPr>
          </p:nvSpPr>
          <p:spPr>
            <a:xfrm>
              <a:off x="4768657" y="4732810"/>
              <a:ext cx="1008000" cy="1008000"/>
            </a:xfrm>
            <a:prstGeom prst="ellipse">
              <a:avLst/>
            </a:prstGeom>
            <a:solidFill>
              <a:srgbClr val="FF7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 b="1">
                <a:sym typeface="Arial" panose="020B0604020202020204" pitchFamily="34" charset="0"/>
              </a:endParaRPr>
            </a:p>
          </p:txBody>
        </p:sp>
        <p:sp>
          <p:nvSpPr>
            <p:cNvPr id="23" name="KSO_Shape"/>
            <p:cNvSpPr/>
            <p:nvPr>
              <p:custDataLst>
                <p:tags r:id="rId19"/>
              </p:custDataLst>
            </p:nvPr>
          </p:nvSpPr>
          <p:spPr bwMode="auto">
            <a:xfrm>
              <a:off x="4991534" y="4944724"/>
              <a:ext cx="513099" cy="574364"/>
            </a:xfrm>
            <a:custGeom>
              <a:avLst/>
              <a:gdLst>
                <a:gd name="T0" fmla="*/ 248428 w 2033587"/>
                <a:gd name="T1" fmla="*/ 944529 h 2276475"/>
                <a:gd name="T2" fmla="*/ 1175716 w 2033587"/>
                <a:gd name="T3" fmla="*/ 709393 h 2276475"/>
                <a:gd name="T4" fmla="*/ 1178374 w 2033587"/>
                <a:gd name="T5" fmla="*/ 591162 h 2276475"/>
                <a:gd name="T6" fmla="*/ 1585424 w 2033587"/>
                <a:gd name="T7" fmla="*/ 232745 h 2276475"/>
                <a:gd name="T8" fmla="*/ 1623685 w 2033587"/>
                <a:gd name="T9" fmla="*/ 244701 h 2276475"/>
                <a:gd name="T10" fmla="*/ 1656631 w 2033587"/>
                <a:gd name="T11" fmla="*/ 266753 h 2276475"/>
                <a:gd name="T12" fmla="*/ 1682138 w 2033587"/>
                <a:gd name="T13" fmla="*/ 297308 h 2276475"/>
                <a:gd name="T14" fmla="*/ 1697549 w 2033587"/>
                <a:gd name="T15" fmla="*/ 334505 h 2276475"/>
                <a:gd name="T16" fmla="*/ 1701800 w 2033587"/>
                <a:gd name="T17" fmla="*/ 1767638 h 2276475"/>
                <a:gd name="T18" fmla="*/ 1695689 w 2033587"/>
                <a:gd name="T19" fmla="*/ 1808289 h 2276475"/>
                <a:gd name="T20" fmla="*/ 1678419 w 2033587"/>
                <a:gd name="T21" fmla="*/ 1844423 h 2276475"/>
                <a:gd name="T22" fmla="*/ 1651849 w 2033587"/>
                <a:gd name="T23" fmla="*/ 1873649 h 2276475"/>
                <a:gd name="T24" fmla="*/ 1617839 w 2033587"/>
                <a:gd name="T25" fmla="*/ 1894372 h 2276475"/>
                <a:gd name="T26" fmla="*/ 1578251 w 2033587"/>
                <a:gd name="T27" fmla="*/ 1904469 h 2276475"/>
                <a:gd name="T28" fmla="*/ 381012 w 2033587"/>
                <a:gd name="T29" fmla="*/ 1903672 h 2276475"/>
                <a:gd name="T30" fmla="*/ 342220 w 2033587"/>
                <a:gd name="T31" fmla="*/ 1891715 h 2276475"/>
                <a:gd name="T32" fmla="*/ 309539 w 2033587"/>
                <a:gd name="T33" fmla="*/ 1869397 h 2276475"/>
                <a:gd name="T34" fmla="*/ 284298 w 2033587"/>
                <a:gd name="T35" fmla="*/ 1838844 h 2276475"/>
                <a:gd name="T36" fmla="*/ 268621 w 2033587"/>
                <a:gd name="T37" fmla="*/ 1801912 h 2276475"/>
                <a:gd name="T38" fmla="*/ 382075 w 2033587"/>
                <a:gd name="T39" fmla="*/ 1767638 h 2276475"/>
                <a:gd name="T40" fmla="*/ 385528 w 2033587"/>
                <a:gd name="T41" fmla="*/ 1778531 h 2276475"/>
                <a:gd name="T42" fmla="*/ 398017 w 2033587"/>
                <a:gd name="T43" fmla="*/ 1786768 h 2276475"/>
                <a:gd name="T44" fmla="*/ 1570013 w 2033587"/>
                <a:gd name="T45" fmla="*/ 1786502 h 2276475"/>
                <a:gd name="T46" fmla="*/ 1581704 w 2033587"/>
                <a:gd name="T47" fmla="*/ 1776937 h 2276475"/>
                <a:gd name="T48" fmla="*/ 1583830 w 2033587"/>
                <a:gd name="T49" fmla="*/ 368513 h 2276475"/>
                <a:gd name="T50" fmla="*/ 1580376 w 2033587"/>
                <a:gd name="T51" fmla="*/ 357619 h 2276475"/>
                <a:gd name="T52" fmla="*/ 1568419 w 2033587"/>
                <a:gd name="T53" fmla="*/ 349383 h 2276475"/>
                <a:gd name="T54" fmla="*/ 492697 w 2033587"/>
                <a:gd name="T55" fmla="*/ 362402 h 2276475"/>
                <a:gd name="T56" fmla="*/ 484724 w 2033587"/>
                <a:gd name="T57" fmla="*/ 402787 h 2276475"/>
                <a:gd name="T58" fmla="*/ 465590 w 2033587"/>
                <a:gd name="T59" fmla="*/ 437592 h 2276475"/>
                <a:gd name="T60" fmla="*/ 437421 w 2033587"/>
                <a:gd name="T61" fmla="*/ 465490 h 2276475"/>
                <a:gd name="T62" fmla="*/ 402608 w 2033587"/>
                <a:gd name="T63" fmla="*/ 484619 h 2276475"/>
                <a:gd name="T64" fmla="*/ 362480 w 2033587"/>
                <a:gd name="T65" fmla="*/ 492856 h 2276475"/>
                <a:gd name="T66" fmla="*/ 118789 w 2033587"/>
                <a:gd name="T67" fmla="*/ 1542067 h 2276475"/>
                <a:gd name="T68" fmla="*/ 128090 w 2033587"/>
                <a:gd name="T69" fmla="*/ 1553757 h 2276475"/>
                <a:gd name="T70" fmla="*/ 1299773 w 2033587"/>
                <a:gd name="T71" fmla="*/ 1556149 h 2276475"/>
                <a:gd name="T72" fmla="*/ 1310934 w 2033587"/>
                <a:gd name="T73" fmla="*/ 1552695 h 2276475"/>
                <a:gd name="T74" fmla="*/ 1319438 w 2033587"/>
                <a:gd name="T75" fmla="*/ 1540208 h 2276475"/>
                <a:gd name="T76" fmla="*/ 1318907 w 2033587"/>
                <a:gd name="T77" fmla="*/ 131782 h 2276475"/>
                <a:gd name="T78" fmla="*/ 1309340 w 2033587"/>
                <a:gd name="T79" fmla="*/ 120357 h 2276475"/>
                <a:gd name="T80" fmla="*/ 492963 w 2033587"/>
                <a:gd name="T81" fmla="*/ 117967 h 2276475"/>
                <a:gd name="T82" fmla="*/ 1327676 w 2033587"/>
                <a:gd name="T83" fmla="*/ 2922 h 2276475"/>
                <a:gd name="T84" fmla="*/ 1365413 w 2033587"/>
                <a:gd name="T85" fmla="*/ 16738 h 2276475"/>
                <a:gd name="T86" fmla="*/ 1397303 w 2033587"/>
                <a:gd name="T87" fmla="*/ 40385 h 2276475"/>
                <a:gd name="T88" fmla="*/ 1420954 w 2033587"/>
                <a:gd name="T89" fmla="*/ 72268 h 2276475"/>
                <a:gd name="T90" fmla="*/ 1434773 w 2033587"/>
                <a:gd name="T91" fmla="*/ 109996 h 2276475"/>
                <a:gd name="T92" fmla="*/ 1437430 w 2033587"/>
                <a:gd name="T93" fmla="*/ 1543396 h 2276475"/>
                <a:gd name="T94" fmla="*/ 1429192 w 2033587"/>
                <a:gd name="T95" fmla="*/ 1583515 h 2276475"/>
                <a:gd name="T96" fmla="*/ 1410324 w 2033587"/>
                <a:gd name="T97" fmla="*/ 1618586 h 2276475"/>
                <a:gd name="T98" fmla="*/ 1382155 w 2033587"/>
                <a:gd name="T99" fmla="*/ 1646749 h 2276475"/>
                <a:gd name="T100" fmla="*/ 1347076 w 2033587"/>
                <a:gd name="T101" fmla="*/ 1665613 h 2276475"/>
                <a:gd name="T102" fmla="*/ 1307214 w 2033587"/>
                <a:gd name="T103" fmla="*/ 1673849 h 2276475"/>
                <a:gd name="T104" fmla="*/ 109754 w 2033587"/>
                <a:gd name="T105" fmla="*/ 1671192 h 2276475"/>
                <a:gd name="T106" fmla="*/ 72017 w 2033587"/>
                <a:gd name="T107" fmla="*/ 1657377 h 2276475"/>
                <a:gd name="T108" fmla="*/ 40394 w 2033587"/>
                <a:gd name="T109" fmla="*/ 1633731 h 2276475"/>
                <a:gd name="T110" fmla="*/ 16476 w 2033587"/>
                <a:gd name="T111" fmla="*/ 1601848 h 2276475"/>
                <a:gd name="T112" fmla="*/ 2657 w 2033587"/>
                <a:gd name="T113" fmla="*/ 1564120 h 2276475"/>
                <a:gd name="T114" fmla="*/ 409517 w 2033587"/>
                <a:gd name="T115" fmla="*/ 0 h 22764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33587" h="2276475">
                  <a:moveTo>
                    <a:pt x="312737" y="1411287"/>
                  </a:moveTo>
                  <a:lnTo>
                    <a:pt x="1422400" y="1411287"/>
                  </a:lnTo>
                  <a:lnTo>
                    <a:pt x="1422400" y="1552575"/>
                  </a:lnTo>
                  <a:lnTo>
                    <a:pt x="312737" y="1552575"/>
                  </a:lnTo>
                  <a:lnTo>
                    <a:pt x="312737" y="1411287"/>
                  </a:lnTo>
                  <a:close/>
                  <a:moveTo>
                    <a:pt x="296862" y="1128712"/>
                  </a:moveTo>
                  <a:lnTo>
                    <a:pt x="1404937" y="1128712"/>
                  </a:lnTo>
                  <a:lnTo>
                    <a:pt x="1404937" y="1270000"/>
                  </a:lnTo>
                  <a:lnTo>
                    <a:pt x="296862" y="1270000"/>
                  </a:lnTo>
                  <a:lnTo>
                    <a:pt x="296862" y="1128712"/>
                  </a:lnTo>
                  <a:close/>
                  <a:moveTo>
                    <a:pt x="296862" y="847725"/>
                  </a:moveTo>
                  <a:lnTo>
                    <a:pt x="1404937" y="847725"/>
                  </a:lnTo>
                  <a:lnTo>
                    <a:pt x="1404937" y="987425"/>
                  </a:lnTo>
                  <a:lnTo>
                    <a:pt x="296862" y="987425"/>
                  </a:lnTo>
                  <a:lnTo>
                    <a:pt x="296862" y="847725"/>
                  </a:lnTo>
                  <a:close/>
                  <a:moveTo>
                    <a:pt x="869950" y="565150"/>
                  </a:moveTo>
                  <a:lnTo>
                    <a:pt x="1408113" y="565150"/>
                  </a:lnTo>
                  <a:lnTo>
                    <a:pt x="1408113" y="706438"/>
                  </a:lnTo>
                  <a:lnTo>
                    <a:pt x="869950" y="706438"/>
                  </a:lnTo>
                  <a:lnTo>
                    <a:pt x="869950" y="565150"/>
                  </a:lnTo>
                  <a:close/>
                  <a:moveTo>
                    <a:pt x="1869440" y="276225"/>
                  </a:moveTo>
                  <a:lnTo>
                    <a:pt x="1877695" y="276543"/>
                  </a:lnTo>
                  <a:lnTo>
                    <a:pt x="1885950" y="276860"/>
                  </a:lnTo>
                  <a:lnTo>
                    <a:pt x="1894522" y="278130"/>
                  </a:lnTo>
                  <a:lnTo>
                    <a:pt x="1902460" y="279400"/>
                  </a:lnTo>
                  <a:lnTo>
                    <a:pt x="1910080" y="281305"/>
                  </a:lnTo>
                  <a:lnTo>
                    <a:pt x="1918017" y="283528"/>
                  </a:lnTo>
                  <a:lnTo>
                    <a:pt x="1925955" y="286068"/>
                  </a:lnTo>
                  <a:lnTo>
                    <a:pt x="1933257" y="288925"/>
                  </a:lnTo>
                  <a:lnTo>
                    <a:pt x="1940242" y="292418"/>
                  </a:lnTo>
                  <a:lnTo>
                    <a:pt x="1947545" y="296228"/>
                  </a:lnTo>
                  <a:lnTo>
                    <a:pt x="1954530" y="299720"/>
                  </a:lnTo>
                  <a:lnTo>
                    <a:pt x="1961197" y="304165"/>
                  </a:lnTo>
                  <a:lnTo>
                    <a:pt x="1967865" y="308928"/>
                  </a:lnTo>
                  <a:lnTo>
                    <a:pt x="1973897" y="313690"/>
                  </a:lnTo>
                  <a:lnTo>
                    <a:pt x="1979612" y="318770"/>
                  </a:lnTo>
                  <a:lnTo>
                    <a:pt x="1985645" y="324168"/>
                  </a:lnTo>
                  <a:lnTo>
                    <a:pt x="1991042" y="330200"/>
                  </a:lnTo>
                  <a:lnTo>
                    <a:pt x="1996122" y="335915"/>
                  </a:lnTo>
                  <a:lnTo>
                    <a:pt x="2000885" y="342265"/>
                  </a:lnTo>
                  <a:lnTo>
                    <a:pt x="2005647" y="348615"/>
                  </a:lnTo>
                  <a:lnTo>
                    <a:pt x="2010092" y="355283"/>
                  </a:lnTo>
                  <a:lnTo>
                    <a:pt x="2013585" y="362268"/>
                  </a:lnTo>
                  <a:lnTo>
                    <a:pt x="2017395" y="369570"/>
                  </a:lnTo>
                  <a:lnTo>
                    <a:pt x="2020570" y="376873"/>
                  </a:lnTo>
                  <a:lnTo>
                    <a:pt x="2023745" y="384175"/>
                  </a:lnTo>
                  <a:lnTo>
                    <a:pt x="2026285" y="391795"/>
                  </a:lnTo>
                  <a:lnTo>
                    <a:pt x="2028507" y="399733"/>
                  </a:lnTo>
                  <a:lnTo>
                    <a:pt x="2030412" y="407670"/>
                  </a:lnTo>
                  <a:lnTo>
                    <a:pt x="2032000" y="415608"/>
                  </a:lnTo>
                  <a:lnTo>
                    <a:pt x="2032952" y="423863"/>
                  </a:lnTo>
                  <a:lnTo>
                    <a:pt x="2033270" y="432118"/>
                  </a:lnTo>
                  <a:lnTo>
                    <a:pt x="2033587" y="440373"/>
                  </a:lnTo>
                  <a:lnTo>
                    <a:pt x="2033587" y="2112328"/>
                  </a:lnTo>
                  <a:lnTo>
                    <a:pt x="2033270" y="2120583"/>
                  </a:lnTo>
                  <a:lnTo>
                    <a:pt x="2032952" y="2128838"/>
                  </a:lnTo>
                  <a:lnTo>
                    <a:pt x="2032000" y="2137410"/>
                  </a:lnTo>
                  <a:lnTo>
                    <a:pt x="2030412" y="2145348"/>
                  </a:lnTo>
                  <a:lnTo>
                    <a:pt x="2028507" y="2153285"/>
                  </a:lnTo>
                  <a:lnTo>
                    <a:pt x="2026285" y="2160905"/>
                  </a:lnTo>
                  <a:lnTo>
                    <a:pt x="2023745" y="2168525"/>
                  </a:lnTo>
                  <a:lnTo>
                    <a:pt x="2020570" y="2175828"/>
                  </a:lnTo>
                  <a:lnTo>
                    <a:pt x="2017395" y="2183130"/>
                  </a:lnTo>
                  <a:lnTo>
                    <a:pt x="2013585" y="2190433"/>
                  </a:lnTo>
                  <a:lnTo>
                    <a:pt x="2010092" y="2197418"/>
                  </a:lnTo>
                  <a:lnTo>
                    <a:pt x="2005647" y="2204085"/>
                  </a:lnTo>
                  <a:lnTo>
                    <a:pt x="2000885" y="2210435"/>
                  </a:lnTo>
                  <a:lnTo>
                    <a:pt x="1996122" y="2216785"/>
                  </a:lnTo>
                  <a:lnTo>
                    <a:pt x="1991042" y="2222500"/>
                  </a:lnTo>
                  <a:lnTo>
                    <a:pt x="1985645" y="2228533"/>
                  </a:lnTo>
                  <a:lnTo>
                    <a:pt x="1979612" y="2233930"/>
                  </a:lnTo>
                  <a:lnTo>
                    <a:pt x="1973897" y="2239010"/>
                  </a:lnTo>
                  <a:lnTo>
                    <a:pt x="1967865" y="2243773"/>
                  </a:lnTo>
                  <a:lnTo>
                    <a:pt x="1961197" y="2248535"/>
                  </a:lnTo>
                  <a:lnTo>
                    <a:pt x="1954530" y="2252980"/>
                  </a:lnTo>
                  <a:lnTo>
                    <a:pt x="1947545" y="2256790"/>
                  </a:lnTo>
                  <a:lnTo>
                    <a:pt x="1940242" y="2260600"/>
                  </a:lnTo>
                  <a:lnTo>
                    <a:pt x="1933257" y="2263775"/>
                  </a:lnTo>
                  <a:lnTo>
                    <a:pt x="1925955" y="2266633"/>
                  </a:lnTo>
                  <a:lnTo>
                    <a:pt x="1918017" y="2269173"/>
                  </a:lnTo>
                  <a:lnTo>
                    <a:pt x="1910080" y="2271395"/>
                  </a:lnTo>
                  <a:lnTo>
                    <a:pt x="1902460" y="2273300"/>
                  </a:lnTo>
                  <a:lnTo>
                    <a:pt x="1894522" y="2274888"/>
                  </a:lnTo>
                  <a:lnTo>
                    <a:pt x="1885950" y="2275840"/>
                  </a:lnTo>
                  <a:lnTo>
                    <a:pt x="1877695" y="2276475"/>
                  </a:lnTo>
                  <a:lnTo>
                    <a:pt x="1869440" y="2276475"/>
                  </a:lnTo>
                  <a:lnTo>
                    <a:pt x="480377" y="2276475"/>
                  </a:lnTo>
                  <a:lnTo>
                    <a:pt x="471805" y="2276475"/>
                  </a:lnTo>
                  <a:lnTo>
                    <a:pt x="463550" y="2275840"/>
                  </a:lnTo>
                  <a:lnTo>
                    <a:pt x="455295" y="2274888"/>
                  </a:lnTo>
                  <a:lnTo>
                    <a:pt x="447040" y="2273300"/>
                  </a:lnTo>
                  <a:lnTo>
                    <a:pt x="439102" y="2271395"/>
                  </a:lnTo>
                  <a:lnTo>
                    <a:pt x="431482" y="2269173"/>
                  </a:lnTo>
                  <a:lnTo>
                    <a:pt x="423862" y="2266633"/>
                  </a:lnTo>
                  <a:lnTo>
                    <a:pt x="416242" y="2263775"/>
                  </a:lnTo>
                  <a:lnTo>
                    <a:pt x="408940" y="2260600"/>
                  </a:lnTo>
                  <a:lnTo>
                    <a:pt x="401955" y="2256790"/>
                  </a:lnTo>
                  <a:lnTo>
                    <a:pt x="394970" y="2252980"/>
                  </a:lnTo>
                  <a:lnTo>
                    <a:pt x="388620" y="2248535"/>
                  </a:lnTo>
                  <a:lnTo>
                    <a:pt x="381952" y="2243773"/>
                  </a:lnTo>
                  <a:lnTo>
                    <a:pt x="375602" y="2239010"/>
                  </a:lnTo>
                  <a:lnTo>
                    <a:pt x="369887" y="2233930"/>
                  </a:lnTo>
                  <a:lnTo>
                    <a:pt x="364172" y="2228533"/>
                  </a:lnTo>
                  <a:lnTo>
                    <a:pt x="358457" y="2222500"/>
                  </a:lnTo>
                  <a:lnTo>
                    <a:pt x="353377" y="2216785"/>
                  </a:lnTo>
                  <a:lnTo>
                    <a:pt x="348297" y="2210435"/>
                  </a:lnTo>
                  <a:lnTo>
                    <a:pt x="343852" y="2204085"/>
                  </a:lnTo>
                  <a:lnTo>
                    <a:pt x="339725" y="2197418"/>
                  </a:lnTo>
                  <a:lnTo>
                    <a:pt x="335597" y="2190433"/>
                  </a:lnTo>
                  <a:lnTo>
                    <a:pt x="332105" y="2183130"/>
                  </a:lnTo>
                  <a:lnTo>
                    <a:pt x="328612" y="2175828"/>
                  </a:lnTo>
                  <a:lnTo>
                    <a:pt x="325755" y="2168525"/>
                  </a:lnTo>
                  <a:lnTo>
                    <a:pt x="323215" y="2160905"/>
                  </a:lnTo>
                  <a:lnTo>
                    <a:pt x="320992" y="2153285"/>
                  </a:lnTo>
                  <a:lnTo>
                    <a:pt x="319087" y="2145348"/>
                  </a:lnTo>
                  <a:lnTo>
                    <a:pt x="317817" y="2137410"/>
                  </a:lnTo>
                  <a:lnTo>
                    <a:pt x="316547" y="2128838"/>
                  </a:lnTo>
                  <a:lnTo>
                    <a:pt x="315912" y="2120583"/>
                  </a:lnTo>
                  <a:lnTo>
                    <a:pt x="315912" y="2112328"/>
                  </a:lnTo>
                  <a:lnTo>
                    <a:pt x="456565" y="2112328"/>
                  </a:lnTo>
                  <a:lnTo>
                    <a:pt x="456882" y="2114868"/>
                  </a:lnTo>
                  <a:lnTo>
                    <a:pt x="457200" y="2116773"/>
                  </a:lnTo>
                  <a:lnTo>
                    <a:pt x="457835" y="2118995"/>
                  </a:lnTo>
                  <a:lnTo>
                    <a:pt x="458470" y="2121218"/>
                  </a:lnTo>
                  <a:lnTo>
                    <a:pt x="459422" y="2123440"/>
                  </a:lnTo>
                  <a:lnTo>
                    <a:pt x="460692" y="2125345"/>
                  </a:lnTo>
                  <a:lnTo>
                    <a:pt x="463550" y="2128838"/>
                  </a:lnTo>
                  <a:lnTo>
                    <a:pt x="467042" y="2132013"/>
                  </a:lnTo>
                  <a:lnTo>
                    <a:pt x="468947" y="2132965"/>
                  </a:lnTo>
                  <a:lnTo>
                    <a:pt x="471170" y="2133918"/>
                  </a:lnTo>
                  <a:lnTo>
                    <a:pt x="473392" y="2134870"/>
                  </a:lnTo>
                  <a:lnTo>
                    <a:pt x="475615" y="2135188"/>
                  </a:lnTo>
                  <a:lnTo>
                    <a:pt x="477837" y="2135505"/>
                  </a:lnTo>
                  <a:lnTo>
                    <a:pt x="480377" y="2135823"/>
                  </a:lnTo>
                  <a:lnTo>
                    <a:pt x="1869440" y="2135823"/>
                  </a:lnTo>
                  <a:lnTo>
                    <a:pt x="1871980" y="2135505"/>
                  </a:lnTo>
                  <a:lnTo>
                    <a:pt x="1874202" y="2135188"/>
                  </a:lnTo>
                  <a:lnTo>
                    <a:pt x="1876107" y="2134870"/>
                  </a:lnTo>
                  <a:lnTo>
                    <a:pt x="1878330" y="2133918"/>
                  </a:lnTo>
                  <a:lnTo>
                    <a:pt x="1880552" y="2132965"/>
                  </a:lnTo>
                  <a:lnTo>
                    <a:pt x="1882457" y="2132013"/>
                  </a:lnTo>
                  <a:lnTo>
                    <a:pt x="1885950" y="2128838"/>
                  </a:lnTo>
                  <a:lnTo>
                    <a:pt x="1888490" y="2125345"/>
                  </a:lnTo>
                  <a:lnTo>
                    <a:pt x="1890077" y="2123440"/>
                  </a:lnTo>
                  <a:lnTo>
                    <a:pt x="1890712" y="2121218"/>
                  </a:lnTo>
                  <a:lnTo>
                    <a:pt x="1891982" y="2118995"/>
                  </a:lnTo>
                  <a:lnTo>
                    <a:pt x="1892300" y="2116773"/>
                  </a:lnTo>
                  <a:lnTo>
                    <a:pt x="1892617" y="2114868"/>
                  </a:lnTo>
                  <a:lnTo>
                    <a:pt x="1892617" y="2112328"/>
                  </a:lnTo>
                  <a:lnTo>
                    <a:pt x="1892617" y="440373"/>
                  </a:lnTo>
                  <a:lnTo>
                    <a:pt x="1892617" y="438468"/>
                  </a:lnTo>
                  <a:lnTo>
                    <a:pt x="1892300" y="435928"/>
                  </a:lnTo>
                  <a:lnTo>
                    <a:pt x="1891982" y="433705"/>
                  </a:lnTo>
                  <a:lnTo>
                    <a:pt x="1890712" y="431483"/>
                  </a:lnTo>
                  <a:lnTo>
                    <a:pt x="1890077" y="429578"/>
                  </a:lnTo>
                  <a:lnTo>
                    <a:pt x="1888490" y="427355"/>
                  </a:lnTo>
                  <a:lnTo>
                    <a:pt x="1885950" y="424180"/>
                  </a:lnTo>
                  <a:lnTo>
                    <a:pt x="1882457" y="421323"/>
                  </a:lnTo>
                  <a:lnTo>
                    <a:pt x="1880552" y="420053"/>
                  </a:lnTo>
                  <a:lnTo>
                    <a:pt x="1878330" y="419100"/>
                  </a:lnTo>
                  <a:lnTo>
                    <a:pt x="1876107" y="418148"/>
                  </a:lnTo>
                  <a:lnTo>
                    <a:pt x="1874202" y="417513"/>
                  </a:lnTo>
                  <a:lnTo>
                    <a:pt x="1871980" y="417195"/>
                  </a:lnTo>
                  <a:lnTo>
                    <a:pt x="1869440" y="417195"/>
                  </a:lnTo>
                  <a:lnTo>
                    <a:pt x="1869440" y="276225"/>
                  </a:lnTo>
                  <a:close/>
                  <a:moveTo>
                    <a:pt x="589072" y="140970"/>
                  </a:moveTo>
                  <a:lnTo>
                    <a:pt x="589072" y="424815"/>
                  </a:lnTo>
                  <a:lnTo>
                    <a:pt x="588754" y="433070"/>
                  </a:lnTo>
                  <a:lnTo>
                    <a:pt x="588436" y="441643"/>
                  </a:lnTo>
                  <a:lnTo>
                    <a:pt x="587166" y="449580"/>
                  </a:lnTo>
                  <a:lnTo>
                    <a:pt x="585896" y="458153"/>
                  </a:lnTo>
                  <a:lnTo>
                    <a:pt x="583991" y="465773"/>
                  </a:lnTo>
                  <a:lnTo>
                    <a:pt x="581768" y="473710"/>
                  </a:lnTo>
                  <a:lnTo>
                    <a:pt x="579227" y="481330"/>
                  </a:lnTo>
                  <a:lnTo>
                    <a:pt x="576052" y="488633"/>
                  </a:lnTo>
                  <a:lnTo>
                    <a:pt x="572876" y="495935"/>
                  </a:lnTo>
                  <a:lnTo>
                    <a:pt x="569065" y="503238"/>
                  </a:lnTo>
                  <a:lnTo>
                    <a:pt x="565572" y="509905"/>
                  </a:lnTo>
                  <a:lnTo>
                    <a:pt x="561126" y="516573"/>
                  </a:lnTo>
                  <a:lnTo>
                    <a:pt x="556363" y="522923"/>
                  </a:lnTo>
                  <a:lnTo>
                    <a:pt x="551600" y="528955"/>
                  </a:lnTo>
                  <a:lnTo>
                    <a:pt x="546519" y="535305"/>
                  </a:lnTo>
                  <a:lnTo>
                    <a:pt x="541120" y="541020"/>
                  </a:lnTo>
                  <a:lnTo>
                    <a:pt x="535087" y="546100"/>
                  </a:lnTo>
                  <a:lnTo>
                    <a:pt x="529371" y="551815"/>
                  </a:lnTo>
                  <a:lnTo>
                    <a:pt x="522702" y="556260"/>
                  </a:lnTo>
                  <a:lnTo>
                    <a:pt x="516668" y="561023"/>
                  </a:lnTo>
                  <a:lnTo>
                    <a:pt x="509682" y="565150"/>
                  </a:lnTo>
                  <a:lnTo>
                    <a:pt x="503013" y="569278"/>
                  </a:lnTo>
                  <a:lnTo>
                    <a:pt x="495709" y="572770"/>
                  </a:lnTo>
                  <a:lnTo>
                    <a:pt x="488406" y="575945"/>
                  </a:lnTo>
                  <a:lnTo>
                    <a:pt x="481102" y="579120"/>
                  </a:lnTo>
                  <a:lnTo>
                    <a:pt x="473480" y="581978"/>
                  </a:lnTo>
                  <a:lnTo>
                    <a:pt x="465541" y="584200"/>
                  </a:lnTo>
                  <a:lnTo>
                    <a:pt x="457602" y="585788"/>
                  </a:lnTo>
                  <a:lnTo>
                    <a:pt x="449663" y="587375"/>
                  </a:lnTo>
                  <a:lnTo>
                    <a:pt x="441407" y="588328"/>
                  </a:lnTo>
                  <a:lnTo>
                    <a:pt x="433150" y="588963"/>
                  </a:lnTo>
                  <a:lnTo>
                    <a:pt x="424576" y="589280"/>
                  </a:lnTo>
                  <a:lnTo>
                    <a:pt x="140678" y="589280"/>
                  </a:lnTo>
                  <a:lnTo>
                    <a:pt x="140678" y="1836103"/>
                  </a:lnTo>
                  <a:lnTo>
                    <a:pt x="140678" y="1838643"/>
                  </a:lnTo>
                  <a:lnTo>
                    <a:pt x="140996" y="1840548"/>
                  </a:lnTo>
                  <a:lnTo>
                    <a:pt x="141948" y="1842770"/>
                  </a:lnTo>
                  <a:lnTo>
                    <a:pt x="142584" y="1844993"/>
                  </a:lnTo>
                  <a:lnTo>
                    <a:pt x="143536" y="1847215"/>
                  </a:lnTo>
                  <a:lnTo>
                    <a:pt x="144807" y="1849120"/>
                  </a:lnTo>
                  <a:lnTo>
                    <a:pt x="147665" y="1852613"/>
                  </a:lnTo>
                  <a:lnTo>
                    <a:pt x="151475" y="1855470"/>
                  </a:lnTo>
                  <a:lnTo>
                    <a:pt x="153063" y="1856740"/>
                  </a:lnTo>
                  <a:lnTo>
                    <a:pt x="155286" y="1857693"/>
                  </a:lnTo>
                  <a:lnTo>
                    <a:pt x="157191" y="1858645"/>
                  </a:lnTo>
                  <a:lnTo>
                    <a:pt x="159732" y="1858963"/>
                  </a:lnTo>
                  <a:lnTo>
                    <a:pt x="161955" y="1859280"/>
                  </a:lnTo>
                  <a:lnTo>
                    <a:pt x="164495" y="1859598"/>
                  </a:lnTo>
                  <a:lnTo>
                    <a:pt x="1553180" y="1859598"/>
                  </a:lnTo>
                  <a:lnTo>
                    <a:pt x="1556038" y="1859280"/>
                  </a:lnTo>
                  <a:lnTo>
                    <a:pt x="1557943" y="1858963"/>
                  </a:lnTo>
                  <a:lnTo>
                    <a:pt x="1560484" y="1858645"/>
                  </a:lnTo>
                  <a:lnTo>
                    <a:pt x="1562389" y="1857693"/>
                  </a:lnTo>
                  <a:lnTo>
                    <a:pt x="1564612" y="1856740"/>
                  </a:lnTo>
                  <a:lnTo>
                    <a:pt x="1566517" y="1855470"/>
                  </a:lnTo>
                  <a:lnTo>
                    <a:pt x="1570010" y="1852613"/>
                  </a:lnTo>
                  <a:lnTo>
                    <a:pt x="1572868" y="1849120"/>
                  </a:lnTo>
                  <a:lnTo>
                    <a:pt x="1574139" y="1847215"/>
                  </a:lnTo>
                  <a:lnTo>
                    <a:pt x="1575091" y="1844993"/>
                  </a:lnTo>
                  <a:lnTo>
                    <a:pt x="1576044" y="1842770"/>
                  </a:lnTo>
                  <a:lnTo>
                    <a:pt x="1576679" y="1840548"/>
                  </a:lnTo>
                  <a:lnTo>
                    <a:pt x="1576997" y="1838643"/>
                  </a:lnTo>
                  <a:lnTo>
                    <a:pt x="1576997" y="1836103"/>
                  </a:lnTo>
                  <a:lnTo>
                    <a:pt x="1576997" y="164782"/>
                  </a:lnTo>
                  <a:lnTo>
                    <a:pt x="1576997" y="161925"/>
                  </a:lnTo>
                  <a:lnTo>
                    <a:pt x="1576679" y="160020"/>
                  </a:lnTo>
                  <a:lnTo>
                    <a:pt x="1576044" y="157480"/>
                  </a:lnTo>
                  <a:lnTo>
                    <a:pt x="1575091" y="155257"/>
                  </a:lnTo>
                  <a:lnTo>
                    <a:pt x="1574139" y="153352"/>
                  </a:lnTo>
                  <a:lnTo>
                    <a:pt x="1572868" y="151447"/>
                  </a:lnTo>
                  <a:lnTo>
                    <a:pt x="1570010" y="147955"/>
                  </a:lnTo>
                  <a:lnTo>
                    <a:pt x="1566517" y="145097"/>
                  </a:lnTo>
                  <a:lnTo>
                    <a:pt x="1564612" y="143827"/>
                  </a:lnTo>
                  <a:lnTo>
                    <a:pt x="1562389" y="142875"/>
                  </a:lnTo>
                  <a:lnTo>
                    <a:pt x="1560484" y="141922"/>
                  </a:lnTo>
                  <a:lnTo>
                    <a:pt x="1557943" y="141287"/>
                  </a:lnTo>
                  <a:lnTo>
                    <a:pt x="1556038" y="140970"/>
                  </a:lnTo>
                  <a:lnTo>
                    <a:pt x="1553180" y="140970"/>
                  </a:lnTo>
                  <a:lnTo>
                    <a:pt x="589072" y="140970"/>
                  </a:lnTo>
                  <a:close/>
                  <a:moveTo>
                    <a:pt x="489358" y="0"/>
                  </a:moveTo>
                  <a:lnTo>
                    <a:pt x="1553180" y="0"/>
                  </a:lnTo>
                  <a:lnTo>
                    <a:pt x="1562071" y="317"/>
                  </a:lnTo>
                  <a:lnTo>
                    <a:pt x="1570010" y="952"/>
                  </a:lnTo>
                  <a:lnTo>
                    <a:pt x="1578584" y="2222"/>
                  </a:lnTo>
                  <a:lnTo>
                    <a:pt x="1586523" y="3492"/>
                  </a:lnTo>
                  <a:lnTo>
                    <a:pt x="1594462" y="5397"/>
                  </a:lnTo>
                  <a:lnTo>
                    <a:pt x="1602084" y="7620"/>
                  </a:lnTo>
                  <a:lnTo>
                    <a:pt x="1609705" y="10160"/>
                  </a:lnTo>
                  <a:lnTo>
                    <a:pt x="1617644" y="13017"/>
                  </a:lnTo>
                  <a:lnTo>
                    <a:pt x="1624630" y="16192"/>
                  </a:lnTo>
                  <a:lnTo>
                    <a:pt x="1631617" y="20002"/>
                  </a:lnTo>
                  <a:lnTo>
                    <a:pt x="1638603" y="23812"/>
                  </a:lnTo>
                  <a:lnTo>
                    <a:pt x="1645589" y="28257"/>
                  </a:lnTo>
                  <a:lnTo>
                    <a:pt x="1651623" y="32702"/>
                  </a:lnTo>
                  <a:lnTo>
                    <a:pt x="1657974" y="37782"/>
                  </a:lnTo>
                  <a:lnTo>
                    <a:pt x="1664008" y="42862"/>
                  </a:lnTo>
                  <a:lnTo>
                    <a:pt x="1669724" y="48260"/>
                  </a:lnTo>
                  <a:lnTo>
                    <a:pt x="1675122" y="53975"/>
                  </a:lnTo>
                  <a:lnTo>
                    <a:pt x="1680203" y="60007"/>
                  </a:lnTo>
                  <a:lnTo>
                    <a:pt x="1685284" y="66357"/>
                  </a:lnTo>
                  <a:lnTo>
                    <a:pt x="1689730" y="72390"/>
                  </a:lnTo>
                  <a:lnTo>
                    <a:pt x="1694176" y="79375"/>
                  </a:lnTo>
                  <a:lnTo>
                    <a:pt x="1697987" y="86360"/>
                  </a:lnTo>
                  <a:lnTo>
                    <a:pt x="1701797" y="93345"/>
                  </a:lnTo>
                  <a:lnTo>
                    <a:pt x="1704973" y="100647"/>
                  </a:lnTo>
                  <a:lnTo>
                    <a:pt x="1707831" y="108267"/>
                  </a:lnTo>
                  <a:lnTo>
                    <a:pt x="1710371" y="115570"/>
                  </a:lnTo>
                  <a:lnTo>
                    <a:pt x="1712594" y="123507"/>
                  </a:lnTo>
                  <a:lnTo>
                    <a:pt x="1714500" y="131445"/>
                  </a:lnTo>
                  <a:lnTo>
                    <a:pt x="1715770" y="139382"/>
                  </a:lnTo>
                  <a:lnTo>
                    <a:pt x="1717040" y="147637"/>
                  </a:lnTo>
                  <a:lnTo>
                    <a:pt x="1717675" y="155892"/>
                  </a:lnTo>
                  <a:lnTo>
                    <a:pt x="1717675" y="164782"/>
                  </a:lnTo>
                  <a:lnTo>
                    <a:pt x="1717675" y="1836103"/>
                  </a:lnTo>
                  <a:lnTo>
                    <a:pt x="1717675" y="1844358"/>
                  </a:lnTo>
                  <a:lnTo>
                    <a:pt x="1717040" y="1852613"/>
                  </a:lnTo>
                  <a:lnTo>
                    <a:pt x="1715770" y="1861185"/>
                  </a:lnTo>
                  <a:lnTo>
                    <a:pt x="1714500" y="1869123"/>
                  </a:lnTo>
                  <a:lnTo>
                    <a:pt x="1712594" y="1877060"/>
                  </a:lnTo>
                  <a:lnTo>
                    <a:pt x="1710371" y="1884680"/>
                  </a:lnTo>
                  <a:lnTo>
                    <a:pt x="1707831" y="1892300"/>
                  </a:lnTo>
                  <a:lnTo>
                    <a:pt x="1704973" y="1900238"/>
                  </a:lnTo>
                  <a:lnTo>
                    <a:pt x="1701797" y="1907223"/>
                  </a:lnTo>
                  <a:lnTo>
                    <a:pt x="1697987" y="1914208"/>
                  </a:lnTo>
                  <a:lnTo>
                    <a:pt x="1694176" y="1921193"/>
                  </a:lnTo>
                  <a:lnTo>
                    <a:pt x="1689730" y="1927860"/>
                  </a:lnTo>
                  <a:lnTo>
                    <a:pt x="1685284" y="1934210"/>
                  </a:lnTo>
                  <a:lnTo>
                    <a:pt x="1680203" y="1940560"/>
                  </a:lnTo>
                  <a:lnTo>
                    <a:pt x="1675122" y="1946275"/>
                  </a:lnTo>
                  <a:lnTo>
                    <a:pt x="1669724" y="1952308"/>
                  </a:lnTo>
                  <a:lnTo>
                    <a:pt x="1664008" y="1957705"/>
                  </a:lnTo>
                  <a:lnTo>
                    <a:pt x="1657974" y="1962785"/>
                  </a:lnTo>
                  <a:lnTo>
                    <a:pt x="1651623" y="1967865"/>
                  </a:lnTo>
                  <a:lnTo>
                    <a:pt x="1645589" y="1972310"/>
                  </a:lnTo>
                  <a:lnTo>
                    <a:pt x="1638603" y="1976755"/>
                  </a:lnTo>
                  <a:lnTo>
                    <a:pt x="1631617" y="1980565"/>
                  </a:lnTo>
                  <a:lnTo>
                    <a:pt x="1624630" y="1984375"/>
                  </a:lnTo>
                  <a:lnTo>
                    <a:pt x="1617644" y="1987550"/>
                  </a:lnTo>
                  <a:lnTo>
                    <a:pt x="1609705" y="1990408"/>
                  </a:lnTo>
                  <a:lnTo>
                    <a:pt x="1602084" y="1992948"/>
                  </a:lnTo>
                  <a:lnTo>
                    <a:pt x="1594462" y="1995170"/>
                  </a:lnTo>
                  <a:lnTo>
                    <a:pt x="1586523" y="1997075"/>
                  </a:lnTo>
                  <a:lnTo>
                    <a:pt x="1578584" y="1998345"/>
                  </a:lnTo>
                  <a:lnTo>
                    <a:pt x="1570010" y="1999615"/>
                  </a:lnTo>
                  <a:lnTo>
                    <a:pt x="1562071" y="2000250"/>
                  </a:lnTo>
                  <a:lnTo>
                    <a:pt x="1553180" y="2000250"/>
                  </a:lnTo>
                  <a:lnTo>
                    <a:pt x="164495" y="2000250"/>
                  </a:lnTo>
                  <a:lnTo>
                    <a:pt x="155604" y="2000250"/>
                  </a:lnTo>
                  <a:lnTo>
                    <a:pt x="147665" y="1999615"/>
                  </a:lnTo>
                  <a:lnTo>
                    <a:pt x="139408" y="1998345"/>
                  </a:lnTo>
                  <a:lnTo>
                    <a:pt x="131152" y="1997075"/>
                  </a:lnTo>
                  <a:lnTo>
                    <a:pt x="123213" y="1995170"/>
                  </a:lnTo>
                  <a:lnTo>
                    <a:pt x="115591" y="1992948"/>
                  </a:lnTo>
                  <a:lnTo>
                    <a:pt x="107970" y="1990408"/>
                  </a:lnTo>
                  <a:lnTo>
                    <a:pt x="100348" y="1987550"/>
                  </a:lnTo>
                  <a:lnTo>
                    <a:pt x="93044" y="1984375"/>
                  </a:lnTo>
                  <a:lnTo>
                    <a:pt x="86058" y="1980565"/>
                  </a:lnTo>
                  <a:lnTo>
                    <a:pt x="79072" y="1976755"/>
                  </a:lnTo>
                  <a:lnTo>
                    <a:pt x="72721" y="1972310"/>
                  </a:lnTo>
                  <a:lnTo>
                    <a:pt x="66052" y="1967865"/>
                  </a:lnTo>
                  <a:lnTo>
                    <a:pt x="59701" y="1962785"/>
                  </a:lnTo>
                  <a:lnTo>
                    <a:pt x="53667" y="1957705"/>
                  </a:lnTo>
                  <a:lnTo>
                    <a:pt x="48269" y="1952308"/>
                  </a:lnTo>
                  <a:lnTo>
                    <a:pt x="42553" y="1946275"/>
                  </a:lnTo>
                  <a:lnTo>
                    <a:pt x="37472" y="1940560"/>
                  </a:lnTo>
                  <a:lnTo>
                    <a:pt x="32391" y="1934210"/>
                  </a:lnTo>
                  <a:lnTo>
                    <a:pt x="27945" y="1927860"/>
                  </a:lnTo>
                  <a:lnTo>
                    <a:pt x="23817" y="1921193"/>
                  </a:lnTo>
                  <a:lnTo>
                    <a:pt x="19688" y="1914208"/>
                  </a:lnTo>
                  <a:lnTo>
                    <a:pt x="16195" y="1907223"/>
                  </a:lnTo>
                  <a:lnTo>
                    <a:pt x="12702" y="1900238"/>
                  </a:lnTo>
                  <a:lnTo>
                    <a:pt x="9844" y="1892300"/>
                  </a:lnTo>
                  <a:lnTo>
                    <a:pt x="7304" y="1884680"/>
                  </a:lnTo>
                  <a:lnTo>
                    <a:pt x="5081" y="1877060"/>
                  </a:lnTo>
                  <a:lnTo>
                    <a:pt x="3175" y="1869123"/>
                  </a:lnTo>
                  <a:lnTo>
                    <a:pt x="1905" y="1861185"/>
                  </a:lnTo>
                  <a:lnTo>
                    <a:pt x="635" y="1852613"/>
                  </a:lnTo>
                  <a:lnTo>
                    <a:pt x="0" y="1844358"/>
                  </a:lnTo>
                  <a:lnTo>
                    <a:pt x="0" y="1836103"/>
                  </a:lnTo>
                  <a:lnTo>
                    <a:pt x="0" y="489585"/>
                  </a:lnTo>
                  <a:lnTo>
                    <a:pt x="4893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755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143111" y="3308763"/>
            <a:ext cx="2554425" cy="8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折扣：</a:t>
            </a: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直接折扣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买满金额折扣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件数折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任选折</a:t>
            </a:r>
            <a:endParaRPr lang="zh-CN" altLang="en-US" sz="1560">
              <a:latin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84765" y="2931580"/>
            <a:ext cx="2600366" cy="8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+mn-ea"/>
              </a:rPr>
              <a:t>特价：</a:t>
            </a:r>
            <a:endParaRPr lang="en-US" altLang="zh-CN" sz="1560">
              <a:latin typeface="+mn-ea"/>
            </a:endParaRPr>
          </a:p>
          <a:p>
            <a:r>
              <a:rPr lang="zh-CN" altLang="en-US" sz="1560">
                <a:latin typeface="+mn-ea"/>
              </a:rPr>
              <a:t>直接特价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件数特价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偶数特价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条件组合特价</a:t>
            </a:r>
            <a:endParaRPr lang="zh-CN" altLang="en-US" sz="1560">
              <a:latin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701739" y="4603109"/>
            <a:ext cx="3623591" cy="1049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+mn-ea"/>
              </a:rPr>
              <a:t>买满送混合：</a:t>
            </a:r>
            <a:endParaRPr lang="en-US" altLang="zh-CN" sz="1560">
              <a:latin typeface="+mn-ea"/>
            </a:endParaRPr>
          </a:p>
          <a:p>
            <a:r>
              <a:rPr lang="zh-CN" altLang="en-US" sz="1560">
                <a:latin typeface="+mn-ea"/>
              </a:rPr>
              <a:t>品牌、品类并列买满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买满</a:t>
            </a:r>
            <a:r>
              <a:rPr lang="en-US" altLang="zh-CN" sz="1560">
                <a:latin typeface="+mn-ea"/>
              </a:rPr>
              <a:t>N</a:t>
            </a:r>
            <a:r>
              <a:rPr lang="zh-CN" altLang="en-US" sz="1560">
                <a:latin typeface="+mn-ea"/>
              </a:rPr>
              <a:t>个商品低价商品赠送或者折扣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买满</a:t>
            </a:r>
            <a:r>
              <a:rPr lang="en-US" altLang="zh-CN" sz="1560">
                <a:latin typeface="+mn-ea"/>
              </a:rPr>
              <a:t>N</a:t>
            </a:r>
            <a:r>
              <a:rPr lang="zh-CN" altLang="en-US" sz="1560">
                <a:latin typeface="+mn-ea"/>
              </a:rPr>
              <a:t>个减</a:t>
            </a:r>
            <a:r>
              <a:rPr lang="en-US" altLang="zh-CN" sz="1560">
                <a:latin typeface="+mn-ea"/>
              </a:rPr>
              <a:t>M</a:t>
            </a:r>
            <a:r>
              <a:rPr lang="zh-CN" altLang="en-US" sz="1560">
                <a:latin typeface="+mn-ea"/>
              </a:rPr>
              <a:t>元或送</a:t>
            </a:r>
            <a:r>
              <a:rPr lang="en-US" altLang="zh-CN" sz="1560">
                <a:latin typeface="+mn-ea"/>
              </a:rPr>
              <a:t>M</a:t>
            </a:r>
            <a:r>
              <a:rPr lang="zh-CN" altLang="en-US" sz="1560">
                <a:latin typeface="+mn-ea"/>
              </a:rPr>
              <a:t>元礼券等等</a:t>
            </a:r>
            <a:endParaRPr lang="zh-CN" altLang="en-US" sz="1560">
              <a:latin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55842" y="4936423"/>
            <a:ext cx="3511201" cy="8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买满送：</a:t>
            </a: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买满</a:t>
            </a:r>
            <a:r>
              <a:rPr lang="en-US" altLang="zh-CN" sz="1560">
                <a:latin typeface="+mn-ea"/>
              </a:rPr>
              <a:t>N</a:t>
            </a:r>
            <a:r>
              <a:rPr lang="zh-CN" altLang="en-US" sz="1560">
                <a:latin typeface="+mn-ea"/>
              </a:rPr>
              <a:t>元送</a:t>
            </a:r>
            <a:r>
              <a:rPr lang="en-US" altLang="zh-CN" sz="1560">
                <a:latin typeface="+mn-ea"/>
              </a:rPr>
              <a:t>M</a:t>
            </a:r>
            <a:r>
              <a:rPr lang="zh-CN" altLang="en-US" sz="1560">
                <a:latin typeface="+mn-ea"/>
              </a:rPr>
              <a:t>元或礼券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买满</a:t>
            </a:r>
            <a:r>
              <a:rPr lang="en-US" altLang="zh-CN" sz="1560">
                <a:latin typeface="+mn-ea"/>
              </a:rPr>
              <a:t>N</a:t>
            </a:r>
            <a:r>
              <a:rPr lang="zh-CN" altLang="en-US" sz="1560">
                <a:latin typeface="+mn-ea"/>
              </a:rPr>
              <a:t>元减</a:t>
            </a:r>
            <a:r>
              <a:rPr lang="en-US" altLang="zh-CN" sz="1560">
                <a:latin typeface="+mn-ea"/>
              </a:rPr>
              <a:t>M</a:t>
            </a:r>
            <a:r>
              <a:rPr lang="zh-CN" altLang="en-US" sz="1560">
                <a:latin typeface="+mn-ea"/>
              </a:rPr>
              <a:t>元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累计买满送</a:t>
            </a:r>
            <a:r>
              <a:rPr lang="en-US" altLang="zh-CN" sz="1560">
                <a:latin typeface="+mn-ea"/>
              </a:rPr>
              <a:t>/N</a:t>
            </a:r>
            <a:r>
              <a:rPr lang="zh-CN" altLang="en-US" sz="1560">
                <a:latin typeface="+mn-ea"/>
              </a:rPr>
              <a:t>个</a:t>
            </a:r>
            <a:r>
              <a:rPr lang="en-US" altLang="zh-CN" sz="1560">
                <a:latin typeface="+mn-ea"/>
              </a:rPr>
              <a:t>M</a:t>
            </a:r>
            <a:r>
              <a:rPr lang="zh-CN" altLang="en-US" sz="1560">
                <a:latin typeface="+mn-ea"/>
              </a:rPr>
              <a:t>元等等</a:t>
            </a:r>
            <a:endParaRPr lang="zh-CN" altLang="en-US" sz="1560"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870411" y="1501808"/>
            <a:ext cx="3389303" cy="8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灵活设定：</a:t>
            </a:r>
            <a:endParaRPr lang="en-US" altLang="zh-CN" sz="1560">
              <a:latin typeface="+mn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n-ea"/>
              </a:rPr>
              <a:t>时段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生效日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参与会员等级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门店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是否积分</a:t>
            </a:r>
            <a:r>
              <a:rPr lang="en-US" altLang="zh-CN" sz="1560">
                <a:latin typeface="+mn-ea"/>
              </a:rPr>
              <a:t>/</a:t>
            </a:r>
            <a:r>
              <a:rPr lang="zh-CN" altLang="en-US" sz="1560">
                <a:latin typeface="+mn-ea"/>
              </a:rPr>
              <a:t>前台结算促销方案提醒</a:t>
            </a:r>
            <a:endParaRPr lang="zh-CN" altLang="en-US" sz="1560">
              <a:latin typeface="+mn-ea"/>
            </a:endParaRPr>
          </a:p>
        </p:txBody>
      </p:sp>
      <p:grpSp>
        <p:nvGrpSpPr>
          <p:cNvPr id="29" name="组合 9"/>
          <p:cNvGrpSpPr/>
          <p:nvPr>
            <p:custDataLst>
              <p:tags r:id="rId20"/>
            </p:custDataLst>
          </p:nvPr>
        </p:nvGrpSpPr>
        <p:grpSpPr>
          <a:xfrm>
            <a:off x="3844604" y="3194978"/>
            <a:ext cx="982144" cy="982144"/>
            <a:chOff x="3875314" y="2833914"/>
            <a:chExt cx="1190172" cy="1190172"/>
          </a:xfrm>
          <a:solidFill>
            <a:srgbClr val="E87A90"/>
          </a:solidFill>
        </p:grpSpPr>
        <p:sp>
          <p:nvSpPr>
            <p:cNvPr id="30" name="椭圆 29"/>
            <p:cNvSpPr/>
            <p:nvPr>
              <p:custDataLst>
                <p:tags r:id="rId21"/>
              </p:custDataLst>
            </p:nvPr>
          </p:nvSpPr>
          <p:spPr>
            <a:xfrm>
              <a:off x="3875314" y="2833914"/>
              <a:ext cx="1190172" cy="1190172"/>
            </a:xfrm>
            <a:prstGeom prst="ellipse">
              <a:avLst/>
            </a:prstGeom>
            <a:solidFill>
              <a:srgbClr val="FF7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ym typeface="Arial" panose="020B0604020202020204" pitchFamily="34" charset="0"/>
              </a:endParaRPr>
            </a:p>
          </p:txBody>
        </p:sp>
        <p:sp>
          <p:nvSpPr>
            <p:cNvPr id="31" name="KSO_Shape"/>
            <p:cNvSpPr/>
            <p:nvPr>
              <p:custDataLst>
                <p:tags r:id="rId22"/>
              </p:custDataLst>
            </p:nvPr>
          </p:nvSpPr>
          <p:spPr bwMode="auto">
            <a:xfrm rot="1800000">
              <a:off x="4253670" y="3032564"/>
              <a:ext cx="433460" cy="710590"/>
            </a:xfrm>
            <a:custGeom>
              <a:avLst/>
              <a:gdLst>
                <a:gd name="T0" fmla="*/ 1029029 w 3535"/>
                <a:gd name="T1" fmla="*/ 1156466 h 5800"/>
                <a:gd name="T2" fmla="*/ 818493 w 3535"/>
                <a:gd name="T3" fmla="*/ 1179458 h 5800"/>
                <a:gd name="T4" fmla="*/ 848054 w 3535"/>
                <a:gd name="T5" fmla="*/ 1077639 h 5800"/>
                <a:gd name="T6" fmla="*/ 875315 w 3535"/>
                <a:gd name="T7" fmla="*/ 972864 h 5800"/>
                <a:gd name="T8" fmla="*/ 898635 w 3535"/>
                <a:gd name="T9" fmla="*/ 868417 h 5800"/>
                <a:gd name="T10" fmla="*/ 916371 w 3535"/>
                <a:gd name="T11" fmla="*/ 767255 h 5800"/>
                <a:gd name="T12" fmla="*/ 926553 w 3535"/>
                <a:gd name="T13" fmla="*/ 672662 h 5800"/>
                <a:gd name="T14" fmla="*/ 927538 w 3535"/>
                <a:gd name="T15" fmla="*/ 635876 h 5800"/>
                <a:gd name="T16" fmla="*/ 926553 w 3535"/>
                <a:gd name="T17" fmla="*/ 582996 h 5800"/>
                <a:gd name="T18" fmla="*/ 921955 w 3535"/>
                <a:gd name="T19" fmla="*/ 531429 h 5800"/>
                <a:gd name="T20" fmla="*/ 914072 w 3535"/>
                <a:gd name="T21" fmla="*/ 481505 h 5800"/>
                <a:gd name="T22" fmla="*/ 903233 w 3535"/>
                <a:gd name="T23" fmla="*/ 433223 h 5800"/>
                <a:gd name="T24" fmla="*/ 889438 w 3535"/>
                <a:gd name="T25" fmla="*/ 387241 h 5800"/>
                <a:gd name="T26" fmla="*/ 873673 w 3535"/>
                <a:gd name="T27" fmla="*/ 342900 h 5800"/>
                <a:gd name="T28" fmla="*/ 855936 w 3535"/>
                <a:gd name="T29" fmla="*/ 301187 h 5800"/>
                <a:gd name="T30" fmla="*/ 836230 w 3535"/>
                <a:gd name="T31" fmla="*/ 261773 h 5800"/>
                <a:gd name="T32" fmla="*/ 808640 w 3535"/>
                <a:gd name="T33" fmla="*/ 212178 h 5800"/>
                <a:gd name="T34" fmla="*/ 763314 w 3535"/>
                <a:gd name="T35" fmla="*/ 146816 h 5800"/>
                <a:gd name="T36" fmla="*/ 717660 w 3535"/>
                <a:gd name="T37" fmla="*/ 92622 h 5800"/>
                <a:gd name="T38" fmla="*/ 673319 w 3535"/>
                <a:gd name="T39" fmla="*/ 50253 h 5800"/>
                <a:gd name="T40" fmla="*/ 632592 w 3535"/>
                <a:gd name="T41" fmla="*/ 20035 h 5800"/>
                <a:gd name="T42" fmla="*/ 608943 w 3535"/>
                <a:gd name="T43" fmla="*/ 7226 h 5800"/>
                <a:gd name="T44" fmla="*/ 593835 w 3535"/>
                <a:gd name="T45" fmla="*/ 1971 h 5800"/>
                <a:gd name="T46" fmla="*/ 580697 w 3535"/>
                <a:gd name="T47" fmla="*/ 0 h 5800"/>
                <a:gd name="T48" fmla="*/ 572486 w 3535"/>
                <a:gd name="T49" fmla="*/ 657 h 5800"/>
                <a:gd name="T50" fmla="*/ 558034 w 3535"/>
                <a:gd name="T51" fmla="*/ 5255 h 5800"/>
                <a:gd name="T52" fmla="*/ 541283 w 3535"/>
                <a:gd name="T53" fmla="*/ 12809 h 5800"/>
                <a:gd name="T54" fmla="*/ 502526 w 3535"/>
                <a:gd name="T55" fmla="*/ 38428 h 5800"/>
                <a:gd name="T56" fmla="*/ 459171 w 3535"/>
                <a:gd name="T57" fmla="*/ 77185 h 5800"/>
                <a:gd name="T58" fmla="*/ 413517 w 3535"/>
                <a:gd name="T59" fmla="*/ 127438 h 5800"/>
                <a:gd name="T60" fmla="*/ 368191 w 3535"/>
                <a:gd name="T61" fmla="*/ 189515 h 5800"/>
                <a:gd name="T62" fmla="*/ 332390 w 3535"/>
                <a:gd name="T63" fmla="*/ 248635 h 5800"/>
                <a:gd name="T64" fmla="*/ 312026 w 3535"/>
                <a:gd name="T65" fmla="*/ 287721 h 5800"/>
                <a:gd name="T66" fmla="*/ 293633 w 3535"/>
                <a:gd name="T67" fmla="*/ 328777 h 5800"/>
                <a:gd name="T68" fmla="*/ 277210 w 3535"/>
                <a:gd name="T69" fmla="*/ 371803 h 5800"/>
                <a:gd name="T70" fmla="*/ 263087 w 3535"/>
                <a:gd name="T71" fmla="*/ 417458 h 5800"/>
                <a:gd name="T72" fmla="*/ 250935 w 3535"/>
                <a:gd name="T73" fmla="*/ 465083 h 5800"/>
                <a:gd name="T74" fmla="*/ 242066 w 3535"/>
                <a:gd name="T75" fmla="*/ 514350 h 5800"/>
                <a:gd name="T76" fmla="*/ 236483 w 3535"/>
                <a:gd name="T77" fmla="*/ 565588 h 5800"/>
                <a:gd name="T78" fmla="*/ 233855 w 3535"/>
                <a:gd name="T79" fmla="*/ 618468 h 5800"/>
                <a:gd name="T80" fmla="*/ 235169 w 3535"/>
                <a:gd name="T81" fmla="*/ 672662 h 5800"/>
                <a:gd name="T82" fmla="*/ 241410 w 3535"/>
                <a:gd name="T83" fmla="*/ 734739 h 5800"/>
                <a:gd name="T84" fmla="*/ 256190 w 3535"/>
                <a:gd name="T85" fmla="*/ 834259 h 5800"/>
                <a:gd name="T86" fmla="*/ 277867 w 3535"/>
                <a:gd name="T87" fmla="*/ 938048 h 5800"/>
                <a:gd name="T88" fmla="*/ 304143 w 3535"/>
                <a:gd name="T89" fmla="*/ 1043152 h 5800"/>
                <a:gd name="T90" fmla="*/ 333047 w 3535"/>
                <a:gd name="T91" fmla="*/ 1146284 h 5800"/>
                <a:gd name="T92" fmla="*/ 132693 w 3535"/>
                <a:gd name="T93" fmla="*/ 1156466 h 5800"/>
                <a:gd name="T94" fmla="*/ 580697 w 3535"/>
                <a:gd name="T95" fmla="*/ 1905000 h 5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35" h="5800">
                  <a:moveTo>
                    <a:pt x="2174" y="4724"/>
                  </a:moveTo>
                  <a:lnTo>
                    <a:pt x="3535" y="5397"/>
                  </a:lnTo>
                  <a:lnTo>
                    <a:pt x="3133" y="3521"/>
                  </a:lnTo>
                  <a:lnTo>
                    <a:pt x="2462" y="3691"/>
                  </a:lnTo>
                  <a:lnTo>
                    <a:pt x="2492" y="3591"/>
                  </a:lnTo>
                  <a:lnTo>
                    <a:pt x="2523" y="3490"/>
                  </a:lnTo>
                  <a:lnTo>
                    <a:pt x="2552" y="3385"/>
                  </a:lnTo>
                  <a:lnTo>
                    <a:pt x="2582" y="3281"/>
                  </a:lnTo>
                  <a:lnTo>
                    <a:pt x="2611" y="3176"/>
                  </a:lnTo>
                  <a:lnTo>
                    <a:pt x="2638" y="3069"/>
                  </a:lnTo>
                  <a:lnTo>
                    <a:pt x="2665" y="2962"/>
                  </a:lnTo>
                  <a:lnTo>
                    <a:pt x="2691" y="2856"/>
                  </a:lnTo>
                  <a:lnTo>
                    <a:pt x="2714" y="2749"/>
                  </a:lnTo>
                  <a:lnTo>
                    <a:pt x="2736" y="2644"/>
                  </a:lnTo>
                  <a:lnTo>
                    <a:pt x="2757" y="2540"/>
                  </a:lnTo>
                  <a:lnTo>
                    <a:pt x="2774" y="2437"/>
                  </a:lnTo>
                  <a:lnTo>
                    <a:pt x="2790" y="2336"/>
                  </a:lnTo>
                  <a:lnTo>
                    <a:pt x="2802" y="2237"/>
                  </a:lnTo>
                  <a:lnTo>
                    <a:pt x="2813" y="2141"/>
                  </a:lnTo>
                  <a:lnTo>
                    <a:pt x="2821" y="2048"/>
                  </a:lnTo>
                  <a:lnTo>
                    <a:pt x="2823" y="1992"/>
                  </a:lnTo>
                  <a:lnTo>
                    <a:pt x="2824" y="1936"/>
                  </a:lnTo>
                  <a:lnTo>
                    <a:pt x="2824" y="1883"/>
                  </a:lnTo>
                  <a:lnTo>
                    <a:pt x="2823" y="1829"/>
                  </a:lnTo>
                  <a:lnTo>
                    <a:pt x="2821" y="1775"/>
                  </a:lnTo>
                  <a:lnTo>
                    <a:pt x="2817" y="1722"/>
                  </a:lnTo>
                  <a:lnTo>
                    <a:pt x="2813" y="1669"/>
                  </a:lnTo>
                  <a:lnTo>
                    <a:pt x="2807" y="1618"/>
                  </a:lnTo>
                  <a:lnTo>
                    <a:pt x="2800" y="1566"/>
                  </a:lnTo>
                  <a:lnTo>
                    <a:pt x="2791" y="1515"/>
                  </a:lnTo>
                  <a:lnTo>
                    <a:pt x="2783" y="1466"/>
                  </a:lnTo>
                  <a:lnTo>
                    <a:pt x="2773" y="1416"/>
                  </a:lnTo>
                  <a:lnTo>
                    <a:pt x="2762" y="1367"/>
                  </a:lnTo>
                  <a:lnTo>
                    <a:pt x="2750" y="1319"/>
                  </a:lnTo>
                  <a:lnTo>
                    <a:pt x="2736" y="1271"/>
                  </a:lnTo>
                  <a:lnTo>
                    <a:pt x="2723" y="1224"/>
                  </a:lnTo>
                  <a:lnTo>
                    <a:pt x="2708" y="1179"/>
                  </a:lnTo>
                  <a:lnTo>
                    <a:pt x="2693" y="1132"/>
                  </a:lnTo>
                  <a:lnTo>
                    <a:pt x="2677" y="1088"/>
                  </a:lnTo>
                  <a:lnTo>
                    <a:pt x="2660" y="1044"/>
                  </a:lnTo>
                  <a:lnTo>
                    <a:pt x="2643" y="1001"/>
                  </a:lnTo>
                  <a:lnTo>
                    <a:pt x="2625" y="958"/>
                  </a:lnTo>
                  <a:lnTo>
                    <a:pt x="2606" y="917"/>
                  </a:lnTo>
                  <a:lnTo>
                    <a:pt x="2587" y="876"/>
                  </a:lnTo>
                  <a:lnTo>
                    <a:pt x="2567" y="836"/>
                  </a:lnTo>
                  <a:lnTo>
                    <a:pt x="2546" y="797"/>
                  </a:lnTo>
                  <a:lnTo>
                    <a:pt x="2525" y="757"/>
                  </a:lnTo>
                  <a:lnTo>
                    <a:pt x="2505" y="719"/>
                  </a:lnTo>
                  <a:lnTo>
                    <a:pt x="2462" y="646"/>
                  </a:lnTo>
                  <a:lnTo>
                    <a:pt x="2416" y="577"/>
                  </a:lnTo>
                  <a:lnTo>
                    <a:pt x="2371" y="511"/>
                  </a:lnTo>
                  <a:lnTo>
                    <a:pt x="2324" y="447"/>
                  </a:lnTo>
                  <a:lnTo>
                    <a:pt x="2278" y="388"/>
                  </a:lnTo>
                  <a:lnTo>
                    <a:pt x="2231" y="333"/>
                  </a:lnTo>
                  <a:lnTo>
                    <a:pt x="2185" y="282"/>
                  </a:lnTo>
                  <a:lnTo>
                    <a:pt x="2139" y="235"/>
                  </a:lnTo>
                  <a:lnTo>
                    <a:pt x="2094" y="191"/>
                  </a:lnTo>
                  <a:lnTo>
                    <a:pt x="2050" y="153"/>
                  </a:lnTo>
                  <a:lnTo>
                    <a:pt x="2007" y="117"/>
                  </a:lnTo>
                  <a:lnTo>
                    <a:pt x="1965" y="87"/>
                  </a:lnTo>
                  <a:lnTo>
                    <a:pt x="1926" y="61"/>
                  </a:lnTo>
                  <a:lnTo>
                    <a:pt x="1889" y="39"/>
                  </a:lnTo>
                  <a:lnTo>
                    <a:pt x="1871" y="30"/>
                  </a:lnTo>
                  <a:lnTo>
                    <a:pt x="1854" y="22"/>
                  </a:lnTo>
                  <a:lnTo>
                    <a:pt x="1838" y="16"/>
                  </a:lnTo>
                  <a:lnTo>
                    <a:pt x="1823" y="10"/>
                  </a:lnTo>
                  <a:lnTo>
                    <a:pt x="1808" y="6"/>
                  </a:lnTo>
                  <a:lnTo>
                    <a:pt x="1794" y="2"/>
                  </a:lnTo>
                  <a:lnTo>
                    <a:pt x="1780" y="1"/>
                  </a:lnTo>
                  <a:lnTo>
                    <a:pt x="1768" y="0"/>
                  </a:lnTo>
                  <a:lnTo>
                    <a:pt x="1757" y="1"/>
                  </a:lnTo>
                  <a:lnTo>
                    <a:pt x="1743" y="2"/>
                  </a:lnTo>
                  <a:lnTo>
                    <a:pt x="1729" y="6"/>
                  </a:lnTo>
                  <a:lnTo>
                    <a:pt x="1714" y="10"/>
                  </a:lnTo>
                  <a:lnTo>
                    <a:pt x="1699" y="16"/>
                  </a:lnTo>
                  <a:lnTo>
                    <a:pt x="1682" y="22"/>
                  </a:lnTo>
                  <a:lnTo>
                    <a:pt x="1666" y="30"/>
                  </a:lnTo>
                  <a:lnTo>
                    <a:pt x="1648" y="39"/>
                  </a:lnTo>
                  <a:lnTo>
                    <a:pt x="1611" y="61"/>
                  </a:lnTo>
                  <a:lnTo>
                    <a:pt x="1572" y="87"/>
                  </a:lnTo>
                  <a:lnTo>
                    <a:pt x="1530" y="117"/>
                  </a:lnTo>
                  <a:lnTo>
                    <a:pt x="1487" y="153"/>
                  </a:lnTo>
                  <a:lnTo>
                    <a:pt x="1443" y="191"/>
                  </a:lnTo>
                  <a:lnTo>
                    <a:pt x="1398" y="235"/>
                  </a:lnTo>
                  <a:lnTo>
                    <a:pt x="1352" y="282"/>
                  </a:lnTo>
                  <a:lnTo>
                    <a:pt x="1306" y="333"/>
                  </a:lnTo>
                  <a:lnTo>
                    <a:pt x="1259" y="388"/>
                  </a:lnTo>
                  <a:lnTo>
                    <a:pt x="1213" y="447"/>
                  </a:lnTo>
                  <a:lnTo>
                    <a:pt x="1166" y="511"/>
                  </a:lnTo>
                  <a:lnTo>
                    <a:pt x="1121" y="577"/>
                  </a:lnTo>
                  <a:lnTo>
                    <a:pt x="1075" y="646"/>
                  </a:lnTo>
                  <a:lnTo>
                    <a:pt x="1032" y="719"/>
                  </a:lnTo>
                  <a:lnTo>
                    <a:pt x="1012" y="757"/>
                  </a:lnTo>
                  <a:lnTo>
                    <a:pt x="991" y="797"/>
                  </a:lnTo>
                  <a:lnTo>
                    <a:pt x="970" y="836"/>
                  </a:lnTo>
                  <a:lnTo>
                    <a:pt x="950" y="876"/>
                  </a:lnTo>
                  <a:lnTo>
                    <a:pt x="931" y="917"/>
                  </a:lnTo>
                  <a:lnTo>
                    <a:pt x="912" y="958"/>
                  </a:lnTo>
                  <a:lnTo>
                    <a:pt x="894" y="1001"/>
                  </a:lnTo>
                  <a:lnTo>
                    <a:pt x="877" y="1044"/>
                  </a:lnTo>
                  <a:lnTo>
                    <a:pt x="860" y="1088"/>
                  </a:lnTo>
                  <a:lnTo>
                    <a:pt x="844" y="1132"/>
                  </a:lnTo>
                  <a:lnTo>
                    <a:pt x="829" y="1179"/>
                  </a:lnTo>
                  <a:lnTo>
                    <a:pt x="814" y="1224"/>
                  </a:lnTo>
                  <a:lnTo>
                    <a:pt x="801" y="1271"/>
                  </a:lnTo>
                  <a:lnTo>
                    <a:pt x="787" y="1319"/>
                  </a:lnTo>
                  <a:lnTo>
                    <a:pt x="775" y="1367"/>
                  </a:lnTo>
                  <a:lnTo>
                    <a:pt x="764" y="1416"/>
                  </a:lnTo>
                  <a:lnTo>
                    <a:pt x="754" y="1466"/>
                  </a:lnTo>
                  <a:lnTo>
                    <a:pt x="746" y="1515"/>
                  </a:lnTo>
                  <a:lnTo>
                    <a:pt x="737" y="1566"/>
                  </a:lnTo>
                  <a:lnTo>
                    <a:pt x="730" y="1618"/>
                  </a:lnTo>
                  <a:lnTo>
                    <a:pt x="723" y="1669"/>
                  </a:lnTo>
                  <a:lnTo>
                    <a:pt x="720" y="1722"/>
                  </a:lnTo>
                  <a:lnTo>
                    <a:pt x="716" y="1775"/>
                  </a:lnTo>
                  <a:lnTo>
                    <a:pt x="714" y="1829"/>
                  </a:lnTo>
                  <a:lnTo>
                    <a:pt x="712" y="1883"/>
                  </a:lnTo>
                  <a:lnTo>
                    <a:pt x="712" y="1936"/>
                  </a:lnTo>
                  <a:lnTo>
                    <a:pt x="714" y="1992"/>
                  </a:lnTo>
                  <a:lnTo>
                    <a:pt x="716" y="2048"/>
                  </a:lnTo>
                  <a:lnTo>
                    <a:pt x="723" y="2141"/>
                  </a:lnTo>
                  <a:lnTo>
                    <a:pt x="735" y="2237"/>
                  </a:lnTo>
                  <a:lnTo>
                    <a:pt x="747" y="2336"/>
                  </a:lnTo>
                  <a:lnTo>
                    <a:pt x="763" y="2437"/>
                  </a:lnTo>
                  <a:lnTo>
                    <a:pt x="780" y="2540"/>
                  </a:lnTo>
                  <a:lnTo>
                    <a:pt x="801" y="2644"/>
                  </a:lnTo>
                  <a:lnTo>
                    <a:pt x="823" y="2749"/>
                  </a:lnTo>
                  <a:lnTo>
                    <a:pt x="846" y="2856"/>
                  </a:lnTo>
                  <a:lnTo>
                    <a:pt x="872" y="2962"/>
                  </a:lnTo>
                  <a:lnTo>
                    <a:pt x="899" y="3069"/>
                  </a:lnTo>
                  <a:lnTo>
                    <a:pt x="926" y="3176"/>
                  </a:lnTo>
                  <a:lnTo>
                    <a:pt x="955" y="3281"/>
                  </a:lnTo>
                  <a:lnTo>
                    <a:pt x="985" y="3385"/>
                  </a:lnTo>
                  <a:lnTo>
                    <a:pt x="1014" y="3490"/>
                  </a:lnTo>
                  <a:lnTo>
                    <a:pt x="1045" y="3591"/>
                  </a:lnTo>
                  <a:lnTo>
                    <a:pt x="1075" y="3691"/>
                  </a:lnTo>
                  <a:lnTo>
                    <a:pt x="404" y="3521"/>
                  </a:lnTo>
                  <a:lnTo>
                    <a:pt x="0" y="5397"/>
                  </a:lnTo>
                  <a:lnTo>
                    <a:pt x="1362" y="4724"/>
                  </a:lnTo>
                  <a:lnTo>
                    <a:pt x="1768" y="5800"/>
                  </a:lnTo>
                  <a:lnTo>
                    <a:pt x="2174" y="47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75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-1" y="2642300"/>
            <a:ext cx="11879263" cy="1670521"/>
          </a:xfrm>
          <a:prstGeom prst="rect">
            <a:avLst/>
          </a:prstGeom>
          <a:solidFill>
            <a:srgbClr val="FF7F82"/>
          </a:solidFill>
          <a:ln>
            <a:solidFill>
              <a:srgbClr val="E8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zh-CN" sz="100">
              <a:sym typeface="Copperplate Gothic Bold" panose="020E07050202060204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6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>
                <a:solidFill>
                  <a:schemeClr val="bg1"/>
                </a:solidFill>
                <a:latin typeface="+mn-ea"/>
                <a:sym typeface="Copperplate Gothic Bold" panose="020E0705020206020404" charset="0"/>
              </a:rPr>
              <a:t>营业员管理</a:t>
            </a:r>
            <a:endParaRPr lang="en-US" altLang="zh-CN" sz="3895" b="1" dirty="0">
              <a:solidFill>
                <a:schemeClr val="bg1"/>
              </a:solidFill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spcBef>
                <a:spcPct val="0"/>
              </a:spcBef>
            </a:pPr>
            <a:r>
              <a:rPr lang="zh-CN" altLang="en-US" sz="2340" b="1">
                <a:solidFill>
                  <a:srgbClr val="2F4050"/>
                </a:solidFill>
                <a:latin typeface="微软雅黑" panose="020B0503020204020204" charset="-122"/>
                <a:ea typeface="微软雅黑" panose="020B0503020204020204" charset="-122"/>
              </a:rPr>
              <a:t>营业员考核晋升</a:t>
            </a:r>
            <a:endParaRPr lang="zh-CN" altLang="en-US" sz="2340" b="1" dirty="0">
              <a:solidFill>
                <a:srgbClr val="2F4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20496" y="3838552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考核方案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2839570" y="2839498"/>
            <a:ext cx="263140" cy="2251200"/>
          </a:xfrm>
          <a:prstGeom prst="leftBrace">
            <a:avLst/>
          </a:prstGeom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5" name="矩形 4"/>
          <p:cNvSpPr/>
          <p:nvPr/>
        </p:nvSpPr>
        <p:spPr>
          <a:xfrm>
            <a:off x="3189167" y="2826178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销售任务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87383" y="3311504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客户评价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87383" y="3792324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新增会员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87383" y="4273145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充值金额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87382" y="4763304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计次充值等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右大括号 10"/>
          <p:cNvSpPr/>
          <p:nvPr/>
        </p:nvSpPr>
        <p:spPr>
          <a:xfrm>
            <a:off x="4588789" y="2839498"/>
            <a:ext cx="197737" cy="2251200"/>
          </a:xfrm>
          <a:prstGeom prst="rightBrace">
            <a:avLst/>
          </a:prstGeom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12" name="矩形 11"/>
          <p:cNvSpPr/>
          <p:nvPr/>
        </p:nvSpPr>
        <p:spPr>
          <a:xfrm>
            <a:off x="5244061" y="3796589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获得成长值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71932" y="3767587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营业员晋升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8517675" y="3147161"/>
            <a:ext cx="153116" cy="1673242"/>
          </a:xfrm>
          <a:prstGeom prst="leftBrace">
            <a:avLst/>
          </a:prstGeom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15" name="矩形 14"/>
          <p:cNvSpPr/>
          <p:nvPr/>
        </p:nvSpPr>
        <p:spPr>
          <a:xfrm>
            <a:off x="8830368" y="2971646"/>
            <a:ext cx="1218082" cy="339858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金牌导购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840111" y="3706523"/>
            <a:ext cx="1218082" cy="339858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资深导购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840111" y="4498235"/>
            <a:ext cx="1218082" cy="339858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初级导购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右箭头 17"/>
          <p:cNvSpPr/>
          <p:nvPr/>
        </p:nvSpPr>
        <p:spPr>
          <a:xfrm rot="16200000">
            <a:off x="9315976" y="4216594"/>
            <a:ext cx="246866" cy="104562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19" name="右箭头 18"/>
          <p:cNvSpPr/>
          <p:nvPr/>
        </p:nvSpPr>
        <p:spPr>
          <a:xfrm rot="16200000">
            <a:off x="9298413" y="3456732"/>
            <a:ext cx="246866" cy="104562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20" name="右箭头 19"/>
          <p:cNvSpPr/>
          <p:nvPr/>
        </p:nvSpPr>
        <p:spPr>
          <a:xfrm>
            <a:off x="6663136" y="3941819"/>
            <a:ext cx="374321" cy="104562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21" name="右箭头 20"/>
          <p:cNvSpPr/>
          <p:nvPr/>
        </p:nvSpPr>
        <p:spPr>
          <a:xfrm>
            <a:off x="4832836" y="3931501"/>
            <a:ext cx="374321" cy="104562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22" name="文本框 21"/>
          <p:cNvSpPr txBox="1"/>
          <p:nvPr/>
        </p:nvSpPr>
        <p:spPr>
          <a:xfrm>
            <a:off x="1380428" y="1842740"/>
            <a:ext cx="9154211" cy="3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560">
                <a:latin typeface="+mn-ea"/>
              </a:rPr>
              <a:t>根据员工销售业绩、服务质量、新增会员等因素考核评估获得成长值，为企业员工晋升提供管理指标</a:t>
            </a:r>
            <a:endParaRPr lang="zh-CN" altLang="en-US" sz="156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提成方案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946741" y="3596976"/>
            <a:ext cx="1370329" cy="49125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rot="0" vert="horz" wrap="square" lIns="89094" tIns="44547" rIns="89094" bIns="44547" anchor="t" anchorCtr="0">
            <a:noAutofit/>
          </a:bodyPr>
          <a:lstStyle/>
          <a:p>
            <a:pPr algn="just"/>
            <a:r>
              <a:rPr lang="zh-CN" altLang="en-US" sz="1560" kern="10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提成类型</a:t>
            </a:r>
            <a:endParaRPr lang="zh-CN" altLang="en-US" sz="1560" kern="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2984697" y="3906951"/>
            <a:ext cx="845456" cy="141374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5" name="文本框 2"/>
          <p:cNvSpPr txBox="1">
            <a:spLocks noChangeArrowheads="1"/>
          </p:cNvSpPr>
          <p:nvPr/>
        </p:nvSpPr>
        <p:spPr bwMode="auto">
          <a:xfrm>
            <a:off x="8231896" y="3470484"/>
            <a:ext cx="1131104" cy="4253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rot="0" vert="horz" wrap="square" lIns="89094" tIns="44547" rIns="89094" bIns="44547" anchor="t" anchorCtr="0">
            <a:noAutofit/>
          </a:bodyPr>
          <a:lstStyle/>
          <a:p>
            <a:pPr algn="just"/>
            <a:r>
              <a:rPr lang="zh-CN" altLang="en-US" sz="1560" kern="100">
                <a:latin typeface="Calibri" panose="020F0502020204030204" pitchFamily="34" charset="0"/>
                <a:cs typeface="Times New Roman" panose="02020603050405020304" pitchFamily="18" charset="0"/>
              </a:rPr>
              <a:t>提成模式</a:t>
            </a:r>
            <a:endParaRPr lang="zh-CN" altLang="en-US" sz="1560" kern="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9151488" y="3341449"/>
            <a:ext cx="266931" cy="1131005"/>
          </a:xfrm>
          <a:prstGeom prst="leftBrace">
            <a:avLst/>
          </a:prstGeom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8" name="矩形 7"/>
          <p:cNvSpPr/>
          <p:nvPr/>
        </p:nvSpPr>
        <p:spPr>
          <a:xfrm>
            <a:off x="1326433" y="3321031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品牌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22767" y="3781211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品类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16672" y="4255594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单品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右大括号 10"/>
          <p:cNvSpPr/>
          <p:nvPr/>
        </p:nvSpPr>
        <p:spPr bwMode="auto">
          <a:xfrm>
            <a:off x="2643168" y="3361865"/>
            <a:ext cx="245413" cy="1222574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rgbClr val="E87A9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右大括号 11"/>
          <p:cNvSpPr/>
          <p:nvPr/>
        </p:nvSpPr>
        <p:spPr bwMode="auto">
          <a:xfrm rot="10800000">
            <a:off x="4021155" y="3232709"/>
            <a:ext cx="284094" cy="1480886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rgbClr val="E87A9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85903" y="3085387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商品销售额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84047" y="3526611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商品毛利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78595" y="3979917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商品客单价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85903" y="4433223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销售数量等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右大括号 16"/>
          <p:cNvSpPr/>
          <p:nvPr/>
        </p:nvSpPr>
        <p:spPr bwMode="auto">
          <a:xfrm>
            <a:off x="5835270" y="3232709"/>
            <a:ext cx="284094" cy="1480886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rgbClr val="E87A9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6144112" y="3920598"/>
            <a:ext cx="782270" cy="149384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19" name="矩形 18"/>
          <p:cNvSpPr/>
          <p:nvPr/>
        </p:nvSpPr>
        <p:spPr>
          <a:xfrm>
            <a:off x="6971054" y="3782406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阶梯提成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8378720" y="3854396"/>
            <a:ext cx="782270" cy="149384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endParaRPr lang="zh-CN" altLang="en-US" sz="1755"/>
          </a:p>
        </p:txBody>
      </p:sp>
      <p:sp>
        <p:nvSpPr>
          <p:cNvPr id="21" name="矩形 20"/>
          <p:cNvSpPr/>
          <p:nvPr/>
        </p:nvSpPr>
        <p:spPr>
          <a:xfrm>
            <a:off x="9415741" y="3416180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按比例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422214" y="4003779"/>
            <a:ext cx="1316736" cy="395020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按金额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89303" y="1884964"/>
            <a:ext cx="6821040" cy="59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560">
                <a:latin typeface="+mn-ea"/>
              </a:rPr>
              <a:t>灵活多变的方案式提成，为商家计算员工业绩提成提供有力武器</a:t>
            </a:r>
            <a:endParaRPr lang="zh-CN" altLang="zh-CN" sz="1560">
              <a:latin typeface="+mn-ea"/>
            </a:endParaRPr>
          </a:p>
          <a:p>
            <a:endParaRPr lang="zh-CN" altLang="en-US" sz="175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会员考核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8183" y="4697211"/>
            <a:ext cx="2861092" cy="12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j-ea"/>
                <a:ea typeface="+mj-ea"/>
              </a:rPr>
              <a:t>已获得的奖励金额</a:t>
            </a: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j-ea"/>
                <a:ea typeface="+mj-ea"/>
              </a:rPr>
              <a:t>任务完成进度</a:t>
            </a: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j-ea"/>
                <a:ea typeface="+mj-ea"/>
              </a:rPr>
              <a:t>任务排名</a:t>
            </a:r>
            <a:endParaRPr lang="zh-CN" altLang="en-US" sz="1560">
              <a:latin typeface="+mj-ea"/>
              <a:ea typeface="+mj-ea"/>
            </a:endParaRPr>
          </a:p>
        </p:txBody>
      </p:sp>
      <p:graphicFrame>
        <p:nvGraphicFramePr>
          <p:cNvPr id="13" name="图示 12"/>
          <p:cNvGraphicFramePr/>
          <p:nvPr/>
        </p:nvGraphicFramePr>
        <p:xfrm>
          <a:off x="2594929" y="2133227"/>
          <a:ext cx="5362934" cy="3341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7772031" y="2133227"/>
            <a:ext cx="2315246" cy="2041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j-ea"/>
                <a:ea typeface="+mj-ea"/>
              </a:rPr>
              <a:t>按</a:t>
            </a:r>
            <a:r>
              <a:rPr lang="zh-CN" altLang="en-US" sz="1560" smtClean="0">
                <a:latin typeface="+mj-ea"/>
                <a:ea typeface="+mj-ea"/>
              </a:rPr>
              <a:t>比例</a:t>
            </a:r>
            <a:endParaRPr lang="en-US" altLang="zh-CN" sz="1560" smtClean="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 smtClean="0">
                <a:latin typeface="+mj-ea"/>
                <a:ea typeface="+mj-ea"/>
              </a:rPr>
              <a:t>按固定金额</a:t>
            </a:r>
            <a:endParaRPr lang="en-US" altLang="zh-CN" sz="1560" smtClean="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 smtClean="0">
                <a:latin typeface="+mj-ea"/>
                <a:ea typeface="+mj-ea"/>
              </a:rPr>
              <a:t>按阶梯</a:t>
            </a:r>
            <a:endParaRPr lang="en-US" altLang="zh-CN" sz="1560" smtClean="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 smtClean="0">
                <a:latin typeface="+mj-ea"/>
                <a:ea typeface="+mj-ea"/>
              </a:rPr>
              <a:t>按每个会员</a:t>
            </a:r>
            <a:endParaRPr lang="en-US" altLang="zh-CN" sz="1560">
              <a:latin typeface="+mj-ea"/>
              <a:ea typeface="+mj-ea"/>
            </a:endParaRPr>
          </a:p>
          <a:p>
            <a:endParaRPr lang="zh-CN" altLang="en-US" sz="1755"/>
          </a:p>
        </p:txBody>
      </p:sp>
      <p:sp>
        <p:nvSpPr>
          <p:cNvPr id="16" name="文本框 15"/>
          <p:cNvSpPr txBox="1"/>
          <p:nvPr/>
        </p:nvSpPr>
        <p:spPr>
          <a:xfrm>
            <a:off x="937312" y="2139605"/>
            <a:ext cx="2630093" cy="227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j-ea"/>
                <a:ea typeface="+mj-ea"/>
              </a:rPr>
              <a:t>按新增会员</a:t>
            </a: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j-ea"/>
                <a:ea typeface="+mj-ea"/>
              </a:rPr>
              <a:t>新会员转化数</a:t>
            </a: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j-ea"/>
                <a:ea typeface="+mj-ea"/>
              </a:rPr>
              <a:t>月平均客单价</a:t>
            </a: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>
                <a:latin typeface="+mj-ea"/>
                <a:ea typeface="+mj-ea"/>
              </a:rPr>
              <a:t>充</a:t>
            </a:r>
            <a:r>
              <a:rPr lang="zh-CN" altLang="en-US" sz="1560" smtClean="0">
                <a:latin typeface="+mj-ea"/>
                <a:ea typeface="+mj-ea"/>
              </a:rPr>
              <a:t>值金额</a:t>
            </a: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en-US" altLang="zh-CN" sz="1560">
                <a:latin typeface="+mj-ea"/>
                <a:ea typeface="+mj-ea"/>
              </a:rPr>
              <a:t>……..</a:t>
            </a:r>
            <a:endParaRPr lang="en-US" altLang="zh-CN" sz="1560">
              <a:latin typeface="+mj-ea"/>
              <a:ea typeface="+mj-ea"/>
            </a:endParaRPr>
          </a:p>
          <a:p>
            <a:endParaRPr lang="zh-CN" altLang="en-US" sz="1755"/>
          </a:p>
        </p:txBody>
      </p:sp>
      <p:sp>
        <p:nvSpPr>
          <p:cNvPr id="17" name="圆角矩形 16"/>
          <p:cNvSpPr/>
          <p:nvPr/>
        </p:nvSpPr>
        <p:spPr bwMode="auto">
          <a:xfrm>
            <a:off x="7745993" y="1768339"/>
            <a:ext cx="2034610" cy="301617"/>
          </a:xfrm>
          <a:prstGeom prst="roundRect">
            <a:avLst/>
          </a:prstGeom>
          <a:solidFill>
            <a:srgbClr val="FF7F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755" smtClean="0"/>
              <a:t>提成方式</a:t>
            </a: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圆角矩形 17"/>
          <p:cNvSpPr/>
          <p:nvPr/>
        </p:nvSpPr>
        <p:spPr bwMode="auto">
          <a:xfrm>
            <a:off x="7745993" y="4122413"/>
            <a:ext cx="2034610" cy="301617"/>
          </a:xfrm>
          <a:prstGeom prst="roundRect">
            <a:avLst/>
          </a:prstGeom>
          <a:solidFill>
            <a:srgbClr val="FF7F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755"/>
              <a:t>线</a:t>
            </a:r>
            <a:r>
              <a:rPr lang="zh-CN" altLang="en-US" sz="1755" smtClean="0"/>
              <a:t>下报表</a:t>
            </a: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937312" y="1763327"/>
            <a:ext cx="2034610" cy="301617"/>
          </a:xfrm>
          <a:prstGeom prst="roundRect">
            <a:avLst/>
          </a:prstGeom>
          <a:solidFill>
            <a:srgbClr val="FF7F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755" smtClean="0"/>
              <a:t>考核目标</a:t>
            </a: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937312" y="4191751"/>
            <a:ext cx="2034610" cy="301617"/>
          </a:xfrm>
          <a:prstGeom prst="roundRect">
            <a:avLst/>
          </a:prstGeom>
          <a:solidFill>
            <a:srgbClr val="FF7F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89094" tIns="44547" rIns="89094" bIns="44547" numCol="1" rtlCol="0" anchor="t" anchorCtr="0" compatLnSpc="1"/>
          <a:lstStyle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755"/>
              <a:t>线上查询</a:t>
            </a: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72031" y="4643278"/>
            <a:ext cx="2315246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 smtClean="0">
                <a:latin typeface="+mj-ea"/>
                <a:ea typeface="+mj-ea"/>
              </a:rPr>
              <a:t>考核提成汇总报表</a:t>
            </a:r>
            <a:endParaRPr lang="en-US" altLang="zh-CN" sz="1560" smtClean="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60">
              <a:latin typeface="+mj-ea"/>
              <a:ea typeface="+mj-ea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60" smtClean="0">
                <a:latin typeface="+mj-ea"/>
                <a:ea typeface="+mj-ea"/>
              </a:rPr>
              <a:t>考核提成明细报表</a:t>
            </a:r>
            <a:endParaRPr lang="en-US" altLang="zh-CN" sz="1560">
              <a:latin typeface="+mj-ea"/>
              <a:ea typeface="+mj-ea"/>
            </a:endParaRPr>
          </a:p>
          <a:p>
            <a:endParaRPr lang="zh-CN" altLang="en-US" sz="175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6544945" y="2844800"/>
            <a:ext cx="3108960" cy="589915"/>
          </a:xfrm>
        </p:spPr>
        <p:txBody>
          <a:bodyPr anchor="ctr" anchorCtr="0"/>
          <a:lstStyle/>
          <a:p>
            <a:pPr algn="l"/>
            <a:r>
              <a:rPr lang="zh-CN" altLang="en-US" sz="2730" dirty="0">
                <a:solidFill>
                  <a:schemeClr val="tx1"/>
                </a:solidFill>
                <a:latin typeface="+mn-ea"/>
                <a:ea typeface="+mn-ea"/>
              </a:rPr>
              <a:t>思迅简介</a:t>
            </a:r>
            <a:endParaRPr lang="zh-CN" altLang="en-US" sz="273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标题 4"/>
          <p:cNvSpPr>
            <a:spLocks noGrp="1"/>
          </p:cNvSpPr>
          <p:nvPr/>
        </p:nvSpPr>
        <p:spPr>
          <a:xfrm>
            <a:off x="5112112" y="2844788"/>
            <a:ext cx="1686712" cy="589669"/>
          </a:xfr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7795" b="1" dirty="0">
                <a:solidFill>
                  <a:schemeClr val="tx1"/>
                </a:solidFill>
                <a:latin typeface="+mn-ea"/>
                <a:ea typeface="+mn-ea"/>
              </a:rPr>
              <a:t>壹</a:t>
            </a:r>
            <a:endParaRPr lang="zh-CN" altLang="en-US" sz="7795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导购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绩效明细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01" y="1382293"/>
            <a:ext cx="2677784" cy="49029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841" y="1382293"/>
            <a:ext cx="2677784" cy="4902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-1" y="2642300"/>
            <a:ext cx="11879263" cy="1670521"/>
          </a:xfrm>
          <a:prstGeom prst="rect">
            <a:avLst/>
          </a:prstGeom>
          <a:solidFill>
            <a:srgbClr val="FF7F82"/>
          </a:solidFill>
          <a:ln>
            <a:solidFill>
              <a:srgbClr val="E8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zh-CN" sz="100">
              <a:sym typeface="Copperplate Gothic Bold" panose="020E07050202060204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5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>
                <a:solidFill>
                  <a:schemeClr val="bg1"/>
                </a:solidFill>
                <a:latin typeface="+mn-ea"/>
                <a:sym typeface="Copperplate Gothic Bold" panose="020E0705020206020404" charset="0"/>
              </a:rPr>
              <a:t>服务项目管理</a:t>
            </a:r>
            <a:endParaRPr lang="en-US" altLang="zh-CN" sz="3895" b="1" dirty="0">
              <a:solidFill>
                <a:schemeClr val="bg1"/>
              </a:solidFill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服务项目流程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42150" y="3673123"/>
            <a:ext cx="701590" cy="7717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43749" y="3182010"/>
            <a:ext cx="2258734" cy="420954"/>
          </a:xfrm>
          <a:prstGeom prst="rect">
            <a:avLst/>
          </a:prstGeom>
          <a:solidFill>
            <a:srgbClr val="E87A9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次卡、月卡、年卡等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43749" y="3926275"/>
            <a:ext cx="2258734" cy="420954"/>
          </a:xfrm>
          <a:prstGeom prst="rect">
            <a:avLst/>
          </a:prstGeom>
          <a:solidFill>
            <a:srgbClr val="E87A9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产后修复套餐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43749" y="4585189"/>
            <a:ext cx="2258734" cy="420954"/>
          </a:xfrm>
          <a:prstGeom prst="rect">
            <a:avLst/>
          </a:prstGeom>
          <a:solidFill>
            <a:srgbClr val="E87A9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服务储值卡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58934" y="3868615"/>
            <a:ext cx="1333020" cy="380763"/>
          </a:xfrm>
          <a:prstGeom prst="rect">
            <a:avLst/>
          </a:prstGeom>
          <a:solidFill>
            <a:srgbClr val="E87A9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服务预约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98788" y="3868614"/>
            <a:ext cx="1333020" cy="380763"/>
          </a:xfrm>
          <a:prstGeom prst="rect">
            <a:avLst/>
          </a:prstGeom>
          <a:solidFill>
            <a:srgbClr val="E87A9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094" tIns="44547" rIns="89094" bIns="4454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55" kern="100">
                <a:ea typeface="宋体" panose="02010600030101010101" pitchFamily="2" charset="-122"/>
                <a:cs typeface="Times New Roman" panose="02020603050405020304" pitchFamily="18" charset="0"/>
              </a:rPr>
              <a:t>排队叫号</a:t>
            </a:r>
            <a:endParaRPr lang="zh-CN" altLang="en-US" sz="1755" kern="10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左大括号 9"/>
          <p:cNvSpPr/>
          <p:nvPr/>
        </p:nvSpPr>
        <p:spPr bwMode="auto">
          <a:xfrm rot="10800000">
            <a:off x="5658383" y="3182010"/>
            <a:ext cx="224736" cy="1753974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rgbClr val="E87A9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1999598" y="4036625"/>
            <a:ext cx="771749" cy="97178"/>
          </a:xfrm>
          <a:prstGeom prst="rightArrow">
            <a:avLst/>
          </a:prstGeom>
          <a:solidFill>
            <a:srgbClr val="E87A90"/>
          </a:solidFill>
          <a:ln w="9525" cap="flat" cmpd="sng" algn="ctr">
            <a:solidFill>
              <a:srgbClr val="E87A9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右箭头 11"/>
          <p:cNvSpPr/>
          <p:nvPr/>
        </p:nvSpPr>
        <p:spPr bwMode="auto">
          <a:xfrm>
            <a:off x="5911738" y="4010408"/>
            <a:ext cx="771749" cy="97178"/>
          </a:xfrm>
          <a:prstGeom prst="rightArrow">
            <a:avLst/>
          </a:prstGeom>
          <a:solidFill>
            <a:srgbClr val="E87A90"/>
          </a:solidFill>
          <a:ln w="9525" cap="flat" cmpd="sng" algn="ctr">
            <a:solidFill>
              <a:srgbClr val="E87A9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左大括号 12"/>
          <p:cNvSpPr/>
          <p:nvPr/>
        </p:nvSpPr>
        <p:spPr bwMode="auto">
          <a:xfrm>
            <a:off x="3083635" y="3151577"/>
            <a:ext cx="210477" cy="1854566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rgbClr val="E87A9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右箭头 13"/>
          <p:cNvSpPr/>
          <p:nvPr/>
        </p:nvSpPr>
        <p:spPr bwMode="auto">
          <a:xfrm>
            <a:off x="8325812" y="4010407"/>
            <a:ext cx="771749" cy="97178"/>
          </a:xfrm>
          <a:prstGeom prst="rightArrow">
            <a:avLst/>
          </a:prstGeom>
          <a:solidFill>
            <a:srgbClr val="E87A90"/>
          </a:solidFill>
          <a:ln w="9525" cap="flat" cmpd="sng" algn="ctr">
            <a:solidFill>
              <a:srgbClr val="E87A9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58345" y="2014500"/>
            <a:ext cx="10175988" cy="599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560">
                <a:latin typeface="+mn-ea"/>
              </a:rPr>
              <a:t>次卡、月卡、季卡、年卡等计次卡，服务套餐、服务储值卡等多种项目管理模式，为商家提供精细化项目管理服务</a:t>
            </a:r>
            <a:endParaRPr lang="zh-CN" altLang="zh-CN" sz="1560">
              <a:latin typeface="+mn-ea"/>
            </a:endParaRPr>
          </a:p>
          <a:p>
            <a:endParaRPr lang="zh-CN" altLang="en-US" sz="1755"/>
          </a:p>
        </p:txBody>
      </p:sp>
      <p:sp>
        <p:nvSpPr>
          <p:cNvPr id="2" name="文本框 1"/>
          <p:cNvSpPr txBox="1"/>
          <p:nvPr/>
        </p:nvSpPr>
        <p:spPr>
          <a:xfrm>
            <a:off x="1911350" y="3672840"/>
            <a:ext cx="11722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200"/>
              <a:t>线上线下购买</a:t>
            </a:r>
            <a:endParaRPr lang="zh-CN" altLang="zh-CN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项目关联商品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1524" y="1568355"/>
            <a:ext cx="2946677" cy="2946677"/>
          </a:xfrm>
          <a:prstGeom prst="rect">
            <a:avLst/>
          </a:prstGeom>
        </p:spPr>
      </p:pic>
      <p:sp>
        <p:nvSpPr>
          <p:cNvPr id="4" name="加号 3"/>
          <p:cNvSpPr/>
          <p:nvPr/>
        </p:nvSpPr>
        <p:spPr bwMode="auto">
          <a:xfrm>
            <a:off x="5588836" y="1989308"/>
            <a:ext cx="1192703" cy="2420485"/>
          </a:xfrm>
          <a:prstGeom prst="mathPlus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630" y="1557025"/>
            <a:ext cx="3346784" cy="272533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77453" y="5222008"/>
            <a:ext cx="5155833" cy="56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+mj-ea"/>
                <a:ea typeface="+mj-ea"/>
              </a:rPr>
              <a:t>计次项目跟对应的商品相关联，购买计次项目送商品</a:t>
            </a:r>
            <a:endParaRPr lang="en-US" altLang="zh-CN" sz="1560">
              <a:latin typeface="+mj-ea"/>
              <a:ea typeface="+mj-ea"/>
            </a:endParaRPr>
          </a:p>
          <a:p>
            <a:r>
              <a:rPr lang="zh-CN" altLang="en-US" sz="1560">
                <a:latin typeface="+mj-ea"/>
                <a:ea typeface="+mj-ea"/>
              </a:rPr>
              <a:t>如：购买推拿送精油； </a:t>
            </a:r>
            <a:endParaRPr lang="zh-CN" altLang="en-US" sz="156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预约技师管理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5253" y="1634559"/>
            <a:ext cx="6496472" cy="4612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20" y="3037739"/>
            <a:ext cx="4132399" cy="2592141"/>
          </a:xfrm>
          <a:prstGeom prst="rect">
            <a:avLst/>
          </a:prstGeom>
        </p:spPr>
      </p:pic>
      <p:sp>
        <p:nvSpPr>
          <p:cNvPr id="7" name="椭圆形标注 6"/>
          <p:cNvSpPr/>
          <p:nvPr/>
        </p:nvSpPr>
        <p:spPr bwMode="auto">
          <a:xfrm>
            <a:off x="1617623" y="1275434"/>
            <a:ext cx="2264410" cy="1543497"/>
          </a:xfrm>
          <a:prstGeom prst="wedgeEllipseCallout">
            <a:avLst>
              <a:gd name="adj1" fmla="val -39258"/>
              <a:gd name="adj2" fmla="val 65977"/>
            </a:avLst>
          </a:prstGeom>
          <a:solidFill>
            <a:schemeClr val="bg1"/>
          </a:solidFill>
          <a:ln w="12700" cap="flat" cmpd="sng" algn="ctr">
            <a:solidFill>
              <a:srgbClr val="E87A9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lstStyle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60">
                <a:latin typeface="+mn-ea"/>
              </a:rPr>
              <a:t>好的，您预约的是下午</a:t>
            </a:r>
            <a:r>
              <a:rPr lang="en-US" altLang="zh-CN" sz="1560">
                <a:latin typeface="+mn-ea"/>
              </a:rPr>
              <a:t>5.05-6.05</a:t>
            </a:r>
            <a:r>
              <a:rPr lang="zh-CN" altLang="en-US" sz="1560">
                <a:latin typeface="+mn-ea"/>
              </a:rPr>
              <a:t>分郝建技师为您提供的宝宝游泳服务！</a:t>
            </a:r>
            <a:endParaRPr lang="zh-CN" altLang="en-US" sz="156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智能排队叫号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7914" y="1582277"/>
            <a:ext cx="6061735" cy="37885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37" y="1933071"/>
            <a:ext cx="4946207" cy="329747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7232" y="5651497"/>
            <a:ext cx="3978431" cy="3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60">
                <a:latin typeface="+mn-ea"/>
              </a:rPr>
              <a:t>服务高峰期排队叫号系统确保客户服务秩序</a:t>
            </a:r>
            <a:endParaRPr lang="zh-CN" altLang="en-US" sz="156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-1" y="2642300"/>
            <a:ext cx="11879263" cy="1670521"/>
          </a:xfrm>
          <a:prstGeom prst="rect">
            <a:avLst/>
          </a:prstGeom>
          <a:solidFill>
            <a:srgbClr val="FF7F82"/>
          </a:solidFill>
          <a:ln>
            <a:solidFill>
              <a:srgbClr val="E8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zh-CN" sz="100">
              <a:sym typeface="Copperplate Gothic Bold" panose="020E07050202060204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6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>
                <a:solidFill>
                  <a:schemeClr val="bg1"/>
                </a:solidFill>
                <a:latin typeface="+mn-ea"/>
                <a:sym typeface="Copperplate Gothic Bold" panose="020E0705020206020404" charset="0"/>
              </a:rPr>
              <a:t>会员精准营销</a:t>
            </a:r>
            <a:endParaRPr lang="en-US" altLang="zh-CN" sz="3895" b="1" dirty="0">
              <a:solidFill>
                <a:schemeClr val="bg1"/>
              </a:solidFill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5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>
                <a:latin typeface="+mn-ea"/>
                <a:sym typeface="Copperplate Gothic Bold" panose="020E0705020206020404" charset="0"/>
              </a:rPr>
              <a:t>进</a:t>
            </a:r>
            <a:r>
              <a:rPr lang="zh-CN" altLang="en-US" sz="3895" b="1" smtClean="0">
                <a:latin typeface="+mn-ea"/>
                <a:sym typeface="Copperplate Gothic Bold" panose="020E0705020206020404" charset="0"/>
              </a:rPr>
              <a:t>店前</a:t>
            </a:r>
            <a:endParaRPr lang="en-US" altLang="zh-CN" sz="3895" b="1" dirty="0"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客拉新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3061989" y="2132566"/>
            <a:ext cx="3855192" cy="26122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40952" y="4433554"/>
            <a:ext cx="740598" cy="311212"/>
          </a:xfrm>
          <a:prstGeom prst="rect">
            <a:avLst/>
          </a:prstGeom>
          <a:solidFill>
            <a:srgbClr val="FF7F82"/>
          </a:solidFill>
          <a:ln>
            <a:solidFill>
              <a:srgbClr val="FF7F82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 b="1">
                <a:latin typeface="微软雅黑" panose="020B0503020204020204" charset="-122"/>
                <a:ea typeface="微软雅黑" panose="020B0503020204020204" charset="-122"/>
              </a:rPr>
              <a:t>导购</a:t>
            </a:r>
            <a:endParaRPr lang="zh-CN" altLang="en-US" sz="156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66608" y="2132566"/>
            <a:ext cx="1050572" cy="311212"/>
          </a:xfrm>
          <a:prstGeom prst="rect">
            <a:avLst/>
          </a:prstGeom>
          <a:solidFill>
            <a:srgbClr val="FF7F82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 b="1">
                <a:latin typeface="微软雅黑" panose="020B0503020204020204" charset="-122"/>
                <a:ea typeface="微软雅黑" panose="020B0503020204020204" charset="-122"/>
              </a:rPr>
              <a:t>潜在顾客</a:t>
            </a:r>
            <a:endParaRPr lang="zh-CN" altLang="en-US" sz="156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21924" y="5817611"/>
            <a:ext cx="3139242" cy="3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顾客扫码</a:t>
            </a:r>
            <a:r>
              <a:rPr lang="en-US" altLang="zh-CN" sz="156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注册会员</a:t>
            </a:r>
            <a:r>
              <a:rPr lang="en-US" altLang="zh-CN" sz="156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领取注册奖励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58998" y="5817611"/>
            <a:ext cx="1603082" cy="3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在会员中心查看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>
            <a:stCxn id="5" idx="2"/>
          </p:cNvCxnSpPr>
          <p:nvPr/>
        </p:nvCxnSpPr>
        <p:spPr>
          <a:xfrm flipH="1">
            <a:off x="3405993" y="4744766"/>
            <a:ext cx="5568" cy="574783"/>
          </a:xfrm>
          <a:prstGeom prst="line">
            <a:avLst/>
          </a:prstGeom>
          <a:ln w="28575">
            <a:solidFill>
              <a:srgbClr val="FF7F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2987744" y="5304700"/>
            <a:ext cx="418249" cy="12374"/>
          </a:xfrm>
          <a:prstGeom prst="straightConnector1">
            <a:avLst/>
          </a:prstGeom>
          <a:ln w="28575">
            <a:solidFill>
              <a:srgbClr val="FF7F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6389420" y="1560258"/>
            <a:ext cx="5568" cy="574783"/>
          </a:xfrm>
          <a:prstGeom prst="line">
            <a:avLst/>
          </a:prstGeom>
          <a:ln w="28575">
            <a:solidFill>
              <a:srgbClr val="FF7F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6388801" y="1556545"/>
            <a:ext cx="465890" cy="0"/>
          </a:xfrm>
          <a:prstGeom prst="straightConnector1">
            <a:avLst/>
          </a:prstGeom>
          <a:ln w="28575">
            <a:solidFill>
              <a:srgbClr val="FF7F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481855" y="1595214"/>
            <a:ext cx="2267065" cy="3994050"/>
            <a:chOff x="13167" y="2471"/>
            <a:chExt cx="4472" cy="8232"/>
          </a:xfrm>
        </p:grpSpPr>
        <p:grpSp>
          <p:nvGrpSpPr>
            <p:cNvPr id="15" name="组合 14"/>
            <p:cNvGrpSpPr/>
            <p:nvPr/>
          </p:nvGrpSpPr>
          <p:grpSpPr>
            <a:xfrm>
              <a:off x="13167" y="2471"/>
              <a:ext cx="4473" cy="8232"/>
              <a:chOff x="9308" y="3812"/>
              <a:chExt cx="2686" cy="5554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9308" y="3812"/>
                <a:ext cx="2687" cy="5555"/>
              </a:xfrm>
              <a:prstGeom prst="roundRect">
                <a:avLst>
                  <a:gd name="adj" fmla="val 4029"/>
                </a:avLst>
              </a:prstGeom>
              <a:solidFill>
                <a:srgbClr val="FF7F82"/>
              </a:solidFill>
              <a:ln w="12700">
                <a:noFill/>
              </a:ln>
            </p:spPr>
            <p:txBody>
              <a:bodyPr anchor="ctr"/>
              <a:lstStyle/>
              <a:p>
                <a:pPr lvl="0" algn="ctr">
                  <a:lnSpc>
                    <a:spcPct val="100000"/>
                  </a:lnSpc>
                </a:pPr>
                <a:endParaRPr lang="zh-CN" altLang="en-US" sz="1315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10469" y="8907"/>
                <a:ext cx="343" cy="341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lvl="0" algn="ctr">
                  <a:lnSpc>
                    <a:spcPct val="100000"/>
                  </a:lnSpc>
                </a:pPr>
                <a:endParaRPr lang="zh-CN" altLang="en-US" sz="1315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10600" y="3856"/>
                <a:ext cx="68" cy="68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lvl="0" algn="ctr">
                  <a:lnSpc>
                    <a:spcPct val="100000"/>
                  </a:lnSpc>
                </a:pPr>
                <a:endParaRPr lang="zh-CN" altLang="en-US" sz="1315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>
                <a:off x="10445" y="3986"/>
                <a:ext cx="413" cy="5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lvl="0" algn="ctr">
                  <a:lnSpc>
                    <a:spcPct val="100000"/>
                  </a:lnSpc>
                </a:pPr>
                <a:endParaRPr lang="zh-CN" altLang="en-US" sz="1315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10270" y="3974"/>
                <a:ext cx="68" cy="68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lvl="0" algn="ctr">
                  <a:lnSpc>
                    <a:spcPct val="100000"/>
                  </a:lnSpc>
                </a:pPr>
                <a:endParaRPr lang="zh-CN" altLang="en-US" sz="1315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pic>
          <p:nvPicPr>
            <p:cNvPr id="16" name="图片 15" descr="微信图片_2017120117095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99" y="2982"/>
              <a:ext cx="3901" cy="6939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6948115" y="1461263"/>
            <a:ext cx="2302666" cy="4046075"/>
            <a:chOff x="9308" y="3812"/>
            <a:chExt cx="2686" cy="5554"/>
          </a:xfrm>
        </p:grpSpPr>
        <p:sp>
          <p:nvSpPr>
            <p:cNvPr id="23" name="圆角矩形 22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FF7F82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01" y="1747462"/>
            <a:ext cx="2003751" cy="3382408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9561552" y="1461262"/>
            <a:ext cx="2205602" cy="4043143"/>
            <a:chOff x="9308" y="3812"/>
            <a:chExt cx="2686" cy="5554"/>
          </a:xfrm>
        </p:grpSpPr>
        <p:sp>
          <p:nvSpPr>
            <p:cNvPr id="30" name="圆角矩形 29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FF7F82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378" y="1695909"/>
            <a:ext cx="1904196" cy="3420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在线沟通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334" y="1854370"/>
            <a:ext cx="3247617" cy="3423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98958" y="5758441"/>
            <a:ext cx="4793300" cy="3322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会员在会员端通过门店查询，可以跟导购一对一联系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2334" y="1854370"/>
            <a:ext cx="752353" cy="311212"/>
          </a:xfrm>
          <a:prstGeom prst="rect">
            <a:avLst/>
          </a:prstGeom>
          <a:solidFill>
            <a:srgbClr val="FF7F82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 b="1">
                <a:latin typeface="微软雅黑" panose="020B0503020204020204" charset="-122"/>
                <a:ea typeface="微软雅黑" panose="020B0503020204020204" charset="-122"/>
              </a:rPr>
              <a:t>顾客</a:t>
            </a:r>
            <a:endParaRPr lang="zh-CN" altLang="en-US" sz="156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3583578" y="3370832"/>
            <a:ext cx="488163" cy="389788"/>
          </a:xfrm>
          <a:prstGeom prst="rightArrow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00" y="1589561"/>
            <a:ext cx="2301607" cy="39793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64" y="1576055"/>
            <a:ext cx="2301607" cy="3979342"/>
          </a:xfrm>
          <a:prstGeom prst="rect">
            <a:avLst/>
          </a:prstGeom>
        </p:spPr>
      </p:pic>
      <p:pic>
        <p:nvPicPr>
          <p:cNvPr id="10" name="图片 13" descr="4776332891407665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828" y="1615438"/>
            <a:ext cx="2301607" cy="3953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zh-CN" sz="2340" b="1" dirty="0" smtClean="0">
                <a:solidFill>
                  <a:srgbClr val="424656"/>
                </a:solidFill>
                <a:latin typeface="+mn-ea"/>
                <a:cs typeface="+mn-ea"/>
                <a:sym typeface="+mn-ea"/>
              </a:rPr>
              <a:t>思迅简介（股票代码：</a:t>
            </a:r>
            <a:r>
              <a:rPr lang="en-US" altLang="zh-CN" sz="2340" b="1" dirty="0" smtClean="0">
                <a:solidFill>
                  <a:srgbClr val="424656"/>
                </a:solidFill>
                <a:latin typeface="+mn-ea"/>
                <a:cs typeface="+mn-ea"/>
                <a:sym typeface="+mn-ea"/>
              </a:rPr>
              <a:t>838758</a:t>
            </a:r>
            <a:r>
              <a:rPr lang="zh-CN" altLang="zh-CN" sz="2340" b="1" dirty="0" smtClean="0">
                <a:solidFill>
                  <a:srgbClr val="424656"/>
                </a:solidFill>
                <a:latin typeface="+mn-ea"/>
                <a:cs typeface="+mn-ea"/>
                <a:sym typeface="+mn-ea"/>
              </a:rPr>
              <a:t>）</a:t>
            </a:r>
            <a:endParaRPr lang="zh-CN" altLang="zh-CN" sz="2340" b="1" dirty="0" smtClean="0">
              <a:solidFill>
                <a:srgbClr val="42465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TextBox 59"/>
          <p:cNvSpPr txBox="1"/>
          <p:nvPr/>
        </p:nvSpPr>
        <p:spPr>
          <a:xfrm>
            <a:off x="487575" y="1591819"/>
            <a:ext cx="10867106" cy="2092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80"/>
              </a:lnSpc>
              <a:spcAft>
                <a:spcPts val="1200"/>
              </a:spcAft>
            </a:pPr>
            <a:r>
              <a:rPr lang="zh-CN" altLang="en-US" sz="1580" dirty="0" smtClean="0">
                <a:solidFill>
                  <a:schemeClr val="tx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宋体 CN Light" panose="02020300000000000000" charset="-122"/>
              </a:rPr>
              <a:t>          </a:t>
            </a:r>
            <a:r>
              <a:rPr lang="zh-CN" altLang="en-US" sz="158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2017年成功进入新三板创新层，是中国POS行业中率先进入创新层的公司。公司总部位于深圳高新技术园区，在南京、郑州、武汉、南宁、昆明设有5家分公司，以及两个全资子公司——深圳市思迅网络科技有限公司、深圳市奥凯软件有限公司，并建立了思迅学院（武汉、南京、郑州培训基地相继成立并运作）及武汉支持中心；思迅软件在全国所有省份的500多个大中城市里，有1</a:t>
            </a:r>
            <a:r>
              <a:rPr lang="en-US" altLang="zh-CN" sz="158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40</a:t>
            </a:r>
            <a:r>
              <a:rPr lang="zh-CN" altLang="en-US" sz="158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0多家合作伙伴，50万终端用户。</a:t>
            </a:r>
            <a:endParaRPr lang="zh-CN" altLang="en-US" sz="1580" dirty="0" smtClean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985105" y="1000359"/>
            <a:ext cx="9722354" cy="4775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3459" tIns="26729" rIns="53459" bIns="26729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4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总部位于深圳软件产业基地，是第一批“国家级高新技术企业”和“深圳市重点软件企业”</a:t>
            </a:r>
            <a:endParaRPr lang="zh-CN" altLang="en-US" sz="1840" dirty="0" smtClean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8" name="图片 7" descr="qrcode_for_gh_1f7b2c2291b8_3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3718" y="4399949"/>
            <a:ext cx="1680128" cy="1680128"/>
          </a:xfrm>
          <a:prstGeom prst="rect">
            <a:avLst/>
          </a:prstGeom>
        </p:spPr>
      </p:pic>
      <p:pic>
        <p:nvPicPr>
          <p:cNvPr id="10" name="图片 9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85" y="4237355"/>
            <a:ext cx="8444865" cy="195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沉睡唤醒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3486" y="1878500"/>
            <a:ext cx="2907944" cy="262333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0277" y="1839182"/>
            <a:ext cx="3428649" cy="38984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1950" b="1">
                <a:solidFill>
                  <a:srgbClr val="2F4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刷选沉睡会员，发送促销信息</a:t>
            </a:r>
            <a:endParaRPr lang="zh-CN" altLang="en-US" sz="1950" b="1" dirty="0">
              <a:solidFill>
                <a:srgbClr val="2F405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6226" y="2808424"/>
            <a:ext cx="3430137" cy="170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55" b="1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55">
                <a:latin typeface="微软雅黑" panose="020B0503020204020204" charset="-122"/>
                <a:ea typeface="微软雅黑" panose="020B0503020204020204" charset="-122"/>
              </a:rPr>
              <a:t>及时</a:t>
            </a:r>
            <a:r>
              <a:rPr lang="zh-CN" altLang="en-US" sz="1755" b="1">
                <a:latin typeface="微软雅黑" panose="020B0503020204020204" charset="-122"/>
                <a:ea typeface="微软雅黑" panose="020B0503020204020204" charset="-122"/>
              </a:rPr>
              <a:t>关怀</a:t>
            </a:r>
            <a:r>
              <a:rPr lang="zh-CN" altLang="en-US" sz="1755">
                <a:latin typeface="微软雅黑" panose="020B0503020204020204" charset="-122"/>
                <a:ea typeface="微软雅黑" panose="020B0503020204020204" charset="-122"/>
              </a:rPr>
              <a:t>，掌握顾客最新需求</a:t>
            </a:r>
            <a:endParaRPr lang="zh-CN" altLang="en-US" sz="1755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755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755" b="1"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55">
                <a:latin typeface="微软雅黑" panose="020B0503020204020204" charset="-122"/>
                <a:ea typeface="微软雅黑" panose="020B0503020204020204" charset="-122"/>
              </a:rPr>
              <a:t>提前推送商品</a:t>
            </a:r>
            <a:r>
              <a:rPr lang="zh-CN" altLang="en-US" sz="1755" b="1">
                <a:latin typeface="微软雅黑" panose="020B0503020204020204" charset="-122"/>
                <a:ea typeface="微软雅黑" panose="020B0503020204020204" charset="-122"/>
              </a:rPr>
              <a:t>优惠券</a:t>
            </a:r>
            <a:endParaRPr lang="zh-CN" altLang="en-US" sz="1755" b="1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755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755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· </a:t>
            </a:r>
            <a:r>
              <a:rPr lang="zh-CN" altLang="en-US" sz="1755"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提前发送</a:t>
            </a:r>
            <a:r>
              <a:rPr lang="zh-CN" altLang="en-US" sz="1755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促销信息</a:t>
            </a:r>
            <a:endParaRPr lang="zh-CN" altLang="en-US" sz="1755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1755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435" y="1878500"/>
            <a:ext cx="2717381" cy="2622718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7865062" y="2995274"/>
            <a:ext cx="488163" cy="389788"/>
          </a:xfrm>
          <a:prstGeom prst="rightArrow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9" name="文本框 8"/>
          <p:cNvSpPr txBox="1"/>
          <p:nvPr/>
        </p:nvSpPr>
        <p:spPr>
          <a:xfrm>
            <a:off x="5209551" y="4646616"/>
            <a:ext cx="2283046" cy="56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商家精准刷选沉睡会员，推送优惠券、促销信息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03416" y="4646616"/>
            <a:ext cx="2880102" cy="33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客户在家可收到商品优惠券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50219" y="1878500"/>
            <a:ext cx="740598" cy="311212"/>
          </a:xfrm>
          <a:prstGeom prst="rect">
            <a:avLst/>
          </a:prstGeom>
          <a:solidFill>
            <a:srgbClr val="FF7F82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 b="1">
                <a:latin typeface="微软雅黑" panose="020B0503020204020204" charset="-122"/>
                <a:ea typeface="微软雅黑" panose="020B0503020204020204" charset="-122"/>
              </a:rPr>
              <a:t>商家</a:t>
            </a:r>
            <a:endParaRPr lang="zh-CN" altLang="en-US" sz="156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07423" y="1878500"/>
            <a:ext cx="752353" cy="311212"/>
          </a:xfrm>
          <a:prstGeom prst="rect">
            <a:avLst/>
          </a:prstGeom>
          <a:solidFill>
            <a:srgbClr val="FF7F82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60" b="1">
                <a:latin typeface="微软雅黑" panose="020B0503020204020204" charset="-122"/>
                <a:ea typeface="微软雅黑" panose="020B0503020204020204" charset="-122"/>
              </a:rPr>
              <a:t>顾客</a:t>
            </a:r>
            <a:endParaRPr lang="zh-CN" altLang="en-US" sz="156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右箭头 12"/>
          <p:cNvSpPr/>
          <p:nvPr/>
        </p:nvSpPr>
        <p:spPr>
          <a:xfrm rot="10800000">
            <a:off x="7865062" y="3573151"/>
            <a:ext cx="488163" cy="389788"/>
          </a:xfrm>
          <a:prstGeom prst="rightArrow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14" name="椭圆 13"/>
          <p:cNvSpPr/>
          <p:nvPr/>
        </p:nvSpPr>
        <p:spPr>
          <a:xfrm>
            <a:off x="1098832" y="4975152"/>
            <a:ext cx="1708881" cy="873002"/>
          </a:xfrm>
          <a:prstGeom prst="ellipse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15" name="椭圆 14"/>
          <p:cNvSpPr/>
          <p:nvPr/>
        </p:nvSpPr>
        <p:spPr>
          <a:xfrm>
            <a:off x="3219156" y="4975152"/>
            <a:ext cx="1708881" cy="873002"/>
          </a:xfrm>
          <a:prstGeom prst="ellipse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16" name="文本框 15"/>
          <p:cNvSpPr txBox="1"/>
          <p:nvPr/>
        </p:nvSpPr>
        <p:spPr>
          <a:xfrm>
            <a:off x="1247942" y="5187370"/>
            <a:ext cx="1458303" cy="448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4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精准营销</a:t>
            </a:r>
            <a:endParaRPr lang="zh-CN" altLang="en-US" sz="234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71360" y="5187370"/>
            <a:ext cx="1458303" cy="448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4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唤醒沉睡</a:t>
            </a:r>
            <a:endParaRPr lang="zh-CN" altLang="en-US" sz="234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5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>
                <a:latin typeface="+mn-ea"/>
                <a:sym typeface="Copperplate Gothic Bold" panose="020E0705020206020404" charset="0"/>
              </a:rPr>
              <a:t>进</a:t>
            </a:r>
            <a:r>
              <a:rPr lang="zh-CN" altLang="en-US" sz="3895" b="1" smtClean="0">
                <a:latin typeface="+mn-ea"/>
                <a:sym typeface="Copperplate Gothic Bold" panose="020E0705020206020404" charset="0"/>
              </a:rPr>
              <a:t>店后</a:t>
            </a:r>
            <a:endParaRPr lang="en-US" altLang="zh-CN" sz="3895" b="1" dirty="0"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客户画像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10152" y="2890712"/>
            <a:ext cx="1182977" cy="35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 b="1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标签化</a:t>
            </a:r>
            <a:endParaRPr lang="zh-CN" altLang="en-US" sz="1755" b="1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7610153" y="3204399"/>
            <a:ext cx="921262" cy="408968"/>
          </a:xfrm>
          <a:prstGeom prst="rightArrow">
            <a:avLst/>
          </a:prstGeom>
          <a:solidFill>
            <a:srgbClr val="FF7F82"/>
          </a:solidFill>
          <a:ln>
            <a:solidFill>
              <a:srgbClr val="E8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5" name="文本框 4"/>
          <p:cNvSpPr txBox="1"/>
          <p:nvPr/>
        </p:nvSpPr>
        <p:spPr>
          <a:xfrm>
            <a:off x="9143320" y="2001004"/>
            <a:ext cx="920024" cy="35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白领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27390" y="2359857"/>
            <a:ext cx="920024" cy="38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5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孕妇</a:t>
            </a:r>
            <a:endParaRPr lang="zh-CN" altLang="en-US" sz="1950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78512" y="2718710"/>
            <a:ext cx="920024" cy="35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土豪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463335" y="2348103"/>
            <a:ext cx="454612" cy="10994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喜欢雅培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40146" y="1765894"/>
            <a:ext cx="1230617" cy="35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90</a:t>
            </a:r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后宝妈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40145" y="2001005"/>
            <a:ext cx="1301769" cy="33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喜欢蓝色</a:t>
            </a:r>
            <a:endParaRPr lang="zh-CN" altLang="en-US" sz="1560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663016" y="1978113"/>
            <a:ext cx="454612" cy="10994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二孩家庭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71846" y="3077563"/>
            <a:ext cx="454612" cy="12071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高消费客户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591246" y="3881269"/>
            <a:ext cx="454612" cy="8482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老客户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11298" y="2242302"/>
            <a:ext cx="1230617" cy="35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关系客户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11298" y="2706954"/>
            <a:ext cx="1230617" cy="35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蛋糕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61263" y="3065808"/>
            <a:ext cx="593344" cy="33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车</a:t>
            </a:r>
            <a:endParaRPr lang="zh-CN" altLang="en-US" sz="1560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143320" y="3287925"/>
            <a:ext cx="774627" cy="35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榴莲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711297" y="3013217"/>
            <a:ext cx="1398288" cy="33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喜爱进口水果</a:t>
            </a:r>
            <a:endParaRPr lang="zh-CN" altLang="en-US" sz="1560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23127" y="2449571"/>
            <a:ext cx="774627" cy="30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6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奶瓶</a:t>
            </a:r>
            <a:endParaRPr lang="zh-CN" altLang="en-US" sz="136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941291" y="3287925"/>
            <a:ext cx="424603" cy="10994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56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奶粉喂养</a:t>
            </a:r>
            <a:endParaRPr lang="zh-CN" altLang="en-US" sz="1560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30327" y="4028522"/>
            <a:ext cx="655216" cy="35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面包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207503" y="2706954"/>
            <a:ext cx="663259" cy="35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一胎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091348" y="3566345"/>
            <a:ext cx="1189164" cy="30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6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宝宝出牙期</a:t>
            </a:r>
            <a:endParaRPr lang="zh-CN" altLang="en-US" sz="136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096297" y="3841672"/>
            <a:ext cx="1064184" cy="30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6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低消费客户</a:t>
            </a:r>
            <a:endParaRPr lang="zh-CN" altLang="en-US" sz="136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248339" y="3566345"/>
            <a:ext cx="655216" cy="35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花牛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640146" y="4125660"/>
            <a:ext cx="1087076" cy="628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易于接受新品牌</a:t>
            </a:r>
            <a:endParaRPr lang="zh-CN" altLang="en-US" sz="1755">
              <a:solidFill>
                <a:schemeClr val="accent4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19561" y="1842615"/>
            <a:ext cx="2321406" cy="3512426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19562" y="5804844"/>
            <a:ext cx="3934387" cy="33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导购通过对顾客的了解，可为顾客贴标签</a:t>
            </a:r>
            <a:endParaRPr lang="zh-CN" altLang="en-US" sz="156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375337" y="5355041"/>
            <a:ext cx="1670521" cy="33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6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360</a:t>
            </a:r>
            <a:r>
              <a:rPr lang="zh-CN" altLang="en-US" sz="156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°客户画像</a:t>
            </a:r>
            <a:endParaRPr lang="zh-CN" altLang="en-US" sz="156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248391" y="1540790"/>
            <a:ext cx="2075622" cy="3819925"/>
            <a:chOff x="9308" y="3812"/>
            <a:chExt cx="2686" cy="5554"/>
          </a:xfrm>
        </p:grpSpPr>
        <p:sp>
          <p:nvSpPr>
            <p:cNvPr id="32" name="圆角矩形 31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124062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50" y="1792815"/>
            <a:ext cx="1814178" cy="3203169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5430565" y="1522344"/>
            <a:ext cx="2075622" cy="3819925"/>
            <a:chOff x="9308" y="3812"/>
            <a:chExt cx="2686" cy="5554"/>
          </a:xfrm>
        </p:grpSpPr>
        <p:sp>
          <p:nvSpPr>
            <p:cNvPr id="39" name="圆角矩形 38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124062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268" y="1768380"/>
            <a:ext cx="1836490" cy="3258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导购看板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8" y="1380852"/>
            <a:ext cx="2590767" cy="45743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81" y="1380852"/>
            <a:ext cx="2590767" cy="4574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01" y="1380852"/>
            <a:ext cx="2575351" cy="45743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823" y="1380850"/>
            <a:ext cx="2575351" cy="457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屏领券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76851" y="1212162"/>
            <a:ext cx="7264911" cy="3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顾客可在数字大屏领券，付款时可直接核销</a:t>
            </a:r>
            <a:endParaRPr lang="zh-CN" altLang="en-US" sz="156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013319" y="1853590"/>
            <a:ext cx="2440199" cy="43439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00771" y="1853590"/>
            <a:ext cx="2441436" cy="43439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图片 6" descr="微信图片_20171128164540"/>
          <p:cNvPicPr>
            <a:picLocks noChangeAspect="1"/>
          </p:cNvPicPr>
          <p:nvPr/>
        </p:nvPicPr>
        <p:blipFill>
          <a:blip r:embed="rId3"/>
          <a:srcRect l="6225"/>
          <a:stretch>
            <a:fillRect/>
          </a:stretch>
        </p:blipFill>
        <p:spPr>
          <a:xfrm>
            <a:off x="1176852" y="1853590"/>
            <a:ext cx="3054579" cy="4343974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4921913" y="3567420"/>
            <a:ext cx="488163" cy="389788"/>
          </a:xfrm>
          <a:prstGeom prst="rightArrow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导购赠券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54987" y="1371540"/>
            <a:ext cx="5275754" cy="3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导购面对面送券，会员付款时直接使用</a:t>
            </a:r>
            <a:endParaRPr lang="zh-CN" altLang="en-US" sz="156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2610" y="2038405"/>
            <a:ext cx="3412813" cy="429571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285685" y="3789359"/>
            <a:ext cx="488163" cy="389788"/>
          </a:xfrm>
          <a:prstGeom prst="rightArrow">
            <a:avLst/>
          </a:prstGeom>
          <a:solidFill>
            <a:srgbClr val="E8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grpSp>
        <p:nvGrpSpPr>
          <p:cNvPr id="7" name="组合 6"/>
          <p:cNvGrpSpPr/>
          <p:nvPr/>
        </p:nvGrpSpPr>
        <p:grpSpPr>
          <a:xfrm>
            <a:off x="5890552" y="1953332"/>
            <a:ext cx="2249761" cy="4061842"/>
            <a:chOff x="9308" y="3812"/>
            <a:chExt cx="2686" cy="5554"/>
          </a:xfrm>
        </p:grpSpPr>
        <p:sp>
          <p:nvSpPr>
            <p:cNvPr id="8" name="圆角矩形 7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E87A90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86" y="2215595"/>
            <a:ext cx="1992101" cy="342232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517303" y="1954063"/>
            <a:ext cx="2249761" cy="4061842"/>
            <a:chOff x="9308" y="3812"/>
            <a:chExt cx="2686" cy="5554"/>
          </a:xfrm>
        </p:grpSpPr>
        <p:sp>
          <p:nvSpPr>
            <p:cNvPr id="15" name="圆角矩形 14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E87A90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45" y="2194811"/>
            <a:ext cx="2061154" cy="3463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5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>
                <a:latin typeface="+mn-ea"/>
                <a:sym typeface="Copperplate Gothic Bold" panose="020E0705020206020404" charset="0"/>
              </a:rPr>
              <a:t>收</a:t>
            </a:r>
            <a:r>
              <a:rPr lang="zh-CN" altLang="en-US" sz="3895" b="1" smtClean="0">
                <a:latin typeface="+mn-ea"/>
                <a:sym typeface="Copperplate Gothic Bold" panose="020E0705020206020404" charset="0"/>
              </a:rPr>
              <a:t>银结账</a:t>
            </a:r>
            <a:endParaRPr lang="en-US" altLang="zh-CN" sz="3895" b="1" dirty="0"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礼券核销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9954" y="1794974"/>
            <a:ext cx="3959135" cy="26103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38817" y="4592788"/>
            <a:ext cx="3967797" cy="56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顾客可直接用优惠券付款</a:t>
            </a:r>
            <a:endParaRPr lang="zh-CN" altLang="en-US" sz="156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56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付款成功后，将收到消费提醒</a:t>
            </a:r>
            <a:endParaRPr lang="zh-CN" altLang="en-US" sz="156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932593" y="1490877"/>
            <a:ext cx="2249761" cy="4061842"/>
            <a:chOff x="9308" y="3812"/>
            <a:chExt cx="2686" cy="5554"/>
          </a:xfrm>
          <a:solidFill>
            <a:srgbClr val="FF7F82"/>
          </a:solidFill>
        </p:grpSpPr>
        <p:sp>
          <p:nvSpPr>
            <p:cNvPr id="7" name="圆角矩形 6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575962" y="1523056"/>
            <a:ext cx="2249761" cy="4061842"/>
            <a:chOff x="9308" y="3812"/>
            <a:chExt cx="2686" cy="5554"/>
          </a:xfrm>
          <a:solidFill>
            <a:srgbClr val="FF7F82"/>
          </a:solidFill>
        </p:grpSpPr>
        <p:sp>
          <p:nvSpPr>
            <p:cNvPr id="13" name="圆角矩形 12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20" y="1718900"/>
            <a:ext cx="1933521" cy="3432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95" y="1732218"/>
            <a:ext cx="1957543" cy="3474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刷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脸支付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2420" y="1568354"/>
            <a:ext cx="2525723" cy="3335539"/>
          </a:xfrm>
          <a:prstGeom prst="rect">
            <a:avLst/>
          </a:prstGeom>
        </p:spPr>
      </p:pic>
      <p:pic>
        <p:nvPicPr>
          <p:cNvPr id="4" name="图片 3" descr="2XA]FTO$UZU~PHB6O7DUN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52" y="1568354"/>
            <a:ext cx="3682458" cy="34377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51515" y="5356938"/>
            <a:ext cx="2778905" cy="3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6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自动识别，无需输入会员卡号</a:t>
            </a:r>
            <a:endParaRPr lang="zh-CN" altLang="en-US" sz="156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消费抽奖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03232" y="5936768"/>
            <a:ext cx="4436695" cy="3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会员消费后，实时接收抽奖提醒，点击即可抽奖</a:t>
            </a:r>
            <a:endParaRPr lang="zh-CN" altLang="en-US" sz="156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0"/>
          <p:cNvPicPr>
            <a:picLocks noChangeAspect="1"/>
          </p:cNvPicPr>
          <p:nvPr/>
        </p:nvPicPr>
        <p:blipFill>
          <a:blip r:embed="rId1"/>
          <a:srcRect t="5021" b="11647"/>
          <a:stretch>
            <a:fillRect/>
          </a:stretch>
        </p:blipFill>
        <p:spPr>
          <a:xfrm>
            <a:off x="1025830" y="2928903"/>
            <a:ext cx="3525419" cy="2938261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1798601" y="1651881"/>
            <a:ext cx="1979877" cy="1096976"/>
          </a:xfrm>
          <a:prstGeom prst="wedgeRectCallout">
            <a:avLst>
              <a:gd name="adj1" fmla="val 48437"/>
              <a:gd name="adj2" fmla="val 146221"/>
            </a:avLst>
          </a:prstGeom>
          <a:solidFill>
            <a:srgbClr val="F7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7" name="文本框 6"/>
          <p:cNvSpPr txBox="1"/>
          <p:nvPr/>
        </p:nvSpPr>
        <p:spPr>
          <a:xfrm>
            <a:off x="1798601" y="1736026"/>
            <a:ext cx="1979877" cy="92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6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呀！我收到了通知，可以抽奖呢！哇</a:t>
            </a:r>
            <a:r>
              <a:rPr lang="en-US" altLang="zh-CN" sz="136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~</a:t>
            </a:r>
            <a:r>
              <a:rPr lang="zh-CN" altLang="en-US" sz="136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我抽中了</a:t>
            </a:r>
            <a:r>
              <a:rPr lang="en-US" altLang="zh-CN" sz="136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136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元优惠券，正好再买瓶洗面奶。</a:t>
            </a:r>
            <a:endParaRPr lang="zh-CN" altLang="en-US" sz="136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25831" y="1111834"/>
            <a:ext cx="2978825" cy="3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5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线上线下联动营销，提升客单价</a:t>
            </a:r>
            <a:endParaRPr lang="zh-CN" altLang="en-US" sz="1560"/>
          </a:p>
        </p:txBody>
      </p:sp>
      <p:grpSp>
        <p:nvGrpSpPr>
          <p:cNvPr id="9" name="组合 8"/>
          <p:cNvGrpSpPr/>
          <p:nvPr/>
        </p:nvGrpSpPr>
        <p:grpSpPr>
          <a:xfrm>
            <a:off x="6165066" y="1673808"/>
            <a:ext cx="2249761" cy="4061842"/>
            <a:chOff x="9308" y="3812"/>
            <a:chExt cx="2686" cy="5554"/>
          </a:xfrm>
        </p:grpSpPr>
        <p:sp>
          <p:nvSpPr>
            <p:cNvPr id="10" name="圆角矩形 9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124062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72645" y="1660166"/>
            <a:ext cx="2249761" cy="4061842"/>
            <a:chOff x="9308" y="3812"/>
            <a:chExt cx="2686" cy="5554"/>
          </a:xfrm>
        </p:grpSpPr>
        <p:sp>
          <p:nvSpPr>
            <p:cNvPr id="16" name="圆角矩形 15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124062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09" y="1957623"/>
            <a:ext cx="2056557" cy="340550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90" y="1874195"/>
            <a:ext cx="2034790" cy="35201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97" y="3139425"/>
            <a:ext cx="1849934" cy="1845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+mn-ea"/>
                <a:sym typeface="+mn-ea"/>
              </a:rPr>
              <a:t>渠道分部</a:t>
            </a:r>
            <a:endParaRPr lang="zh-CN" altLang="zh-CN" sz="2340" b="1" dirty="0" smtClean="0">
              <a:solidFill>
                <a:srgbClr val="424656"/>
              </a:solidFill>
              <a:latin typeface="+mn-ea"/>
              <a:sym typeface="+mn-ea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2925" y="1735595"/>
            <a:ext cx="8358791" cy="15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57" tIns="45785" rIns="87857" bIns="45785">
            <a:spAutoFit/>
          </a:bodyPr>
          <a:lstStyle/>
          <a:p>
            <a:pPr marL="334010" indent="-334010">
              <a:lnSpc>
                <a:spcPct val="200000"/>
              </a:lnSpc>
              <a:buClr>
                <a:srgbClr val="E87A90"/>
              </a:buClr>
              <a:buFont typeface="Arial" panose="020B0604020202020204" pitchFamily="34" charset="0"/>
              <a:buChar char="•"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遍布全国省份，覆盖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</a:rPr>
              <a:t>500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多个大中城市；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34010" indent="-334010">
              <a:lnSpc>
                <a:spcPct val="200000"/>
              </a:lnSpc>
              <a:buClr>
                <a:srgbClr val="E87A90"/>
              </a:buClr>
              <a:buFont typeface="Arial" panose="020B0604020202020204" pitchFamily="34" charset="0"/>
              <a:buChar char="•"/>
            </a:pP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</a:rPr>
              <a:t>1300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多家合作伙伴及服务机构；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34010" indent="-334010">
              <a:lnSpc>
                <a:spcPct val="200000"/>
              </a:lnSpc>
              <a:buClr>
                <a:srgbClr val="E87A90"/>
              </a:buClr>
              <a:buFont typeface="Arial" panose="020B0604020202020204" pitchFamily="34" charset="0"/>
              <a:buChar char="•"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强大的服务支持网络。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Picture 11" descr="C:\Documents and Settings\leic\桌面\PPT\平时用的..jp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48" y="1735595"/>
            <a:ext cx="5678656" cy="47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5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>
                <a:latin typeface="+mn-ea"/>
                <a:sym typeface="Copperplate Gothic Bold" panose="020E0705020206020404" charset="0"/>
              </a:rPr>
              <a:t>离</a:t>
            </a:r>
            <a:r>
              <a:rPr lang="zh-CN" altLang="en-US" sz="3895" b="1" smtClean="0">
                <a:latin typeface="+mn-ea"/>
                <a:sym typeface="Copperplate Gothic Bold" panose="020E0705020206020404" charset="0"/>
              </a:rPr>
              <a:t>店后</a:t>
            </a:r>
            <a:endParaRPr lang="en-US" altLang="zh-CN" sz="3895" b="1" dirty="0"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消费评价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51701" y="6116759"/>
            <a:ext cx="5730754" cy="332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zh-CN" altLang="en-US" sz="156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会员中心生成评价，客户对商品、服务、购物环境进行评价</a:t>
            </a:r>
            <a:endParaRPr lang="zh-CN" altLang="en-US" sz="1560"/>
          </a:p>
        </p:txBody>
      </p:sp>
      <p:pic>
        <p:nvPicPr>
          <p:cNvPr id="26" name="图片 25" descr="评价导购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605" y="2104948"/>
            <a:ext cx="3982028" cy="2575078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8892169" y="1501117"/>
            <a:ext cx="2249761" cy="4061842"/>
            <a:chOff x="9308" y="3812"/>
            <a:chExt cx="2686" cy="5554"/>
          </a:xfrm>
          <a:solidFill>
            <a:srgbClr val="FF7F82"/>
          </a:solidFill>
        </p:grpSpPr>
        <p:sp>
          <p:nvSpPr>
            <p:cNvPr id="28" name="圆角矩形 27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378" y="1787802"/>
            <a:ext cx="2121820" cy="3430697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6156188" y="1501849"/>
            <a:ext cx="2249761" cy="4061842"/>
            <a:chOff x="9308" y="3812"/>
            <a:chExt cx="2686" cy="5554"/>
          </a:xfrm>
          <a:solidFill>
            <a:srgbClr val="FF7F82"/>
          </a:solidFill>
        </p:grpSpPr>
        <p:sp>
          <p:nvSpPr>
            <p:cNvPr id="35" name="圆角矩形 34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26" y="1711011"/>
            <a:ext cx="2113962" cy="3507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会员分销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6924627" y="6110503"/>
            <a:ext cx="3712296" cy="329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60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每个</a:t>
            </a:r>
            <a:r>
              <a:rPr lang="zh-CN" altLang="en-US" sz="156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会员，</a:t>
            </a:r>
            <a:r>
              <a:rPr lang="zh-CN" altLang="en-US" sz="1560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都可以是你的</a:t>
            </a:r>
            <a:r>
              <a:rPr lang="zh-CN" altLang="en-US" sz="156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销售人员</a:t>
            </a:r>
            <a:endParaRPr lang="zh-CN" altLang="en-US" sz="156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会员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3668" y="3179027"/>
            <a:ext cx="928074" cy="928074"/>
          </a:xfrm>
          <a:prstGeom prst="rect">
            <a:avLst/>
          </a:prstGeom>
        </p:spPr>
      </p:pic>
      <p:pic>
        <p:nvPicPr>
          <p:cNvPr id="5" name="图片 4" descr="会员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23853" y="1044456"/>
            <a:ext cx="556844" cy="556844"/>
          </a:xfrm>
          <a:prstGeom prst="rect">
            <a:avLst/>
          </a:prstGeom>
        </p:spPr>
      </p:pic>
      <p:pic>
        <p:nvPicPr>
          <p:cNvPr id="7" name="图片 6" descr="会员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85585" y="3265403"/>
            <a:ext cx="742459" cy="742459"/>
          </a:xfrm>
          <a:prstGeom prst="rect">
            <a:avLst/>
          </a:prstGeom>
        </p:spPr>
      </p:pic>
      <p:pic>
        <p:nvPicPr>
          <p:cNvPr id="8" name="图片 7" descr="会员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17357" y="4385522"/>
            <a:ext cx="742459" cy="742459"/>
          </a:xfrm>
          <a:prstGeom prst="rect">
            <a:avLst/>
          </a:prstGeom>
        </p:spPr>
      </p:pic>
      <p:sp>
        <p:nvSpPr>
          <p:cNvPr id="9" name="弧形 8"/>
          <p:cNvSpPr/>
          <p:nvPr/>
        </p:nvSpPr>
        <p:spPr>
          <a:xfrm rot="2631397">
            <a:off x="7057024" y="1651433"/>
            <a:ext cx="3448080" cy="3889840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340"/>
          </a:p>
        </p:txBody>
      </p:sp>
      <p:pic>
        <p:nvPicPr>
          <p:cNvPr id="10" name="图片 9" descr="会员.pn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23156" y="3140514"/>
            <a:ext cx="556844" cy="556844"/>
          </a:xfrm>
          <a:prstGeom prst="rect">
            <a:avLst/>
          </a:prstGeom>
        </p:spPr>
      </p:pic>
      <p:pic>
        <p:nvPicPr>
          <p:cNvPr id="11" name="图片 10" descr="会员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44734" y="4532625"/>
            <a:ext cx="556844" cy="556844"/>
          </a:xfrm>
          <a:prstGeom prst="rect">
            <a:avLst/>
          </a:prstGeom>
        </p:spPr>
      </p:pic>
      <p:pic>
        <p:nvPicPr>
          <p:cNvPr id="12" name="图片 11" descr="会员.pn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23853" y="5553482"/>
            <a:ext cx="556844" cy="556844"/>
          </a:xfrm>
          <a:prstGeom prst="rect">
            <a:avLst/>
          </a:prstGeom>
        </p:spPr>
      </p:pic>
      <p:pic>
        <p:nvPicPr>
          <p:cNvPr id="13" name="图片 12" descr="会员.pn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51927" y="1934017"/>
            <a:ext cx="556844" cy="556844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rot="5400000" flipH="1" flipV="1">
            <a:off x="6867706" y="2436567"/>
            <a:ext cx="1020881" cy="102088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7053320" y="3643064"/>
            <a:ext cx="1019893" cy="188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会员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28741" y="2058908"/>
            <a:ext cx="742459" cy="742459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6867705" y="3921486"/>
            <a:ext cx="1948955" cy="18925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rot="5400000" flipH="1" flipV="1">
            <a:off x="7981394" y="1508494"/>
            <a:ext cx="835266" cy="8352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8074201" y="2436567"/>
            <a:ext cx="1670533" cy="928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8538238" y="3271834"/>
            <a:ext cx="1392111" cy="3712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8445430" y="3697358"/>
            <a:ext cx="1392111" cy="102088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47792" y="1143470"/>
            <a:ext cx="3978431" cy="3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560" b="1" dirty="0">
                <a:solidFill>
                  <a:srgbClr val="2F4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邀请好友注册会员</a:t>
            </a:r>
            <a:r>
              <a:rPr lang="zh-CN" altLang="en-US" sz="1560" b="1">
                <a:solidFill>
                  <a:srgbClr val="2F4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，好友注册、消费</a:t>
            </a:r>
            <a:r>
              <a:rPr lang="zh-CN" altLang="en-US" sz="1560" b="1" dirty="0">
                <a:solidFill>
                  <a:srgbClr val="2F4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得奖励</a:t>
            </a:r>
            <a:endParaRPr lang="zh-CN" altLang="en-US" sz="1560" b="1" dirty="0">
              <a:solidFill>
                <a:srgbClr val="2F405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0" y="1689284"/>
            <a:ext cx="2587211" cy="463715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08" y="1689284"/>
            <a:ext cx="2530428" cy="4637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沟通回访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24" y="1083635"/>
            <a:ext cx="2380379" cy="4760759"/>
          </a:xfrm>
          <a:prstGeom prst="rect">
            <a:avLst/>
          </a:prstGeom>
        </p:spPr>
      </p:pic>
      <p:sp>
        <p:nvSpPr>
          <p:cNvPr id="4" name="椭圆形标注 3"/>
          <p:cNvSpPr/>
          <p:nvPr/>
        </p:nvSpPr>
        <p:spPr>
          <a:xfrm>
            <a:off x="7917034" y="1980587"/>
            <a:ext cx="2325737" cy="1786839"/>
          </a:xfrm>
          <a:prstGeom prst="wedgeEllipseCallout">
            <a:avLst>
              <a:gd name="adj1" fmla="val -92736"/>
              <a:gd name="adj2" fmla="val 372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5" name="标题 1"/>
          <p:cNvSpPr txBox="1"/>
          <p:nvPr/>
        </p:nvSpPr>
        <p:spPr>
          <a:xfrm>
            <a:off x="8331949" y="2586305"/>
            <a:ext cx="2980334" cy="575402"/>
          </a:xfrm>
          <a:prstGeom prst="rect">
            <a:avLst/>
          </a:prstGeom>
        </p:spPr>
        <p:txBody>
          <a:bodyPr vert="horz" anchor="ctr"/>
          <a:lstStyle/>
          <a:p>
            <a:pPr lvl="0" algn="l">
              <a:spcBef>
                <a:spcPct val="0"/>
              </a:spcBef>
            </a:pPr>
            <a:r>
              <a:rPr lang="zh-CN" altLang="en-US" sz="1560" b="1">
                <a:solidFill>
                  <a:srgbClr val="2F4050"/>
                </a:solidFill>
                <a:latin typeface="微软雅黑" panose="020B0503020204020204" charset="-122"/>
                <a:ea typeface="微软雅黑" panose="020B0503020204020204" charset="-122"/>
              </a:rPr>
              <a:t>沟通任务</a:t>
            </a:r>
            <a:r>
              <a:rPr lang="zh-CN" altLang="en-US" sz="1560" b="1" dirty="0">
                <a:solidFill>
                  <a:srgbClr val="2F405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1560" b="1" dirty="0">
              <a:solidFill>
                <a:srgbClr val="2F405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l">
              <a:spcBef>
                <a:spcPct val="0"/>
              </a:spcBef>
            </a:pPr>
            <a:r>
              <a:rPr lang="zh-CN" altLang="en-US" sz="1560" b="1" dirty="0">
                <a:solidFill>
                  <a:srgbClr val="2F4050"/>
                </a:solidFill>
                <a:latin typeface="微软雅黑" panose="020B0503020204020204" charset="-122"/>
                <a:ea typeface="微软雅黑" panose="020B0503020204020204" charset="-122"/>
              </a:rPr>
              <a:t>为导购指明工作方向</a:t>
            </a:r>
            <a:endParaRPr lang="zh-CN" altLang="en-US" sz="1560" b="1" dirty="0">
              <a:solidFill>
                <a:srgbClr val="2F405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l">
              <a:spcBef>
                <a:spcPct val="0"/>
              </a:spcBef>
            </a:pPr>
            <a:r>
              <a:rPr lang="zh-CN" altLang="en-US" sz="1560" b="1" dirty="0">
                <a:solidFill>
                  <a:srgbClr val="2F4050"/>
                </a:solidFill>
                <a:latin typeface="微软雅黑" panose="020B0503020204020204" charset="-122"/>
                <a:ea typeface="微软雅黑" panose="020B0503020204020204" charset="-122"/>
              </a:rPr>
              <a:t>提升工作效率</a:t>
            </a:r>
            <a:endParaRPr lang="zh-CN" altLang="en-US" sz="1560" b="1" dirty="0">
              <a:solidFill>
                <a:srgbClr val="2F4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24" y="1083636"/>
            <a:ext cx="2389420" cy="4778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5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 smtClean="0">
                <a:latin typeface="+mn-ea"/>
                <a:sym typeface="Copperplate Gothic Bold" panose="020E0705020206020404" charset="0"/>
              </a:rPr>
              <a:t>营销方案</a:t>
            </a:r>
            <a:endParaRPr lang="en-US" altLang="zh-CN" sz="3895" b="1" dirty="0"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新会员注册营销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72600" y="5901789"/>
            <a:ext cx="4188235" cy="3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导购出示二维码 </a:t>
            </a:r>
            <a:r>
              <a:rPr lang="en-US" altLang="zh-CN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→ </a:t>
            </a:r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会员扫码 </a:t>
            </a:r>
            <a:r>
              <a:rPr lang="en-US" altLang="zh-CN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→ </a:t>
            </a:r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即可注册</a:t>
            </a:r>
            <a:endParaRPr lang="zh-CN" altLang="en-US" sz="156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-783" t="8383" r="16415" b="10275"/>
          <a:stretch>
            <a:fillRect/>
          </a:stretch>
        </p:blipFill>
        <p:spPr>
          <a:xfrm flipH="1">
            <a:off x="1567815" y="2983519"/>
            <a:ext cx="2789771" cy="3378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3199" y="1803018"/>
            <a:ext cx="2200757" cy="12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您好，我是</a:t>
            </a:r>
            <a:r>
              <a:rPr lang="en-US" altLang="zh-CN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店导购，今天注册会员有奖励哦，扫我的二维码，就可以直接注册，成为我的会员了</a:t>
            </a:r>
            <a:r>
              <a:rPr lang="zh-CN" altLang="en-US" sz="13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3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14075" y="1627303"/>
            <a:ext cx="297600" cy="298219"/>
          </a:xfrm>
          <a:prstGeom prst="ellipse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55"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175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653492" y="1627303"/>
            <a:ext cx="2171678" cy="1085839"/>
          </a:xfrm>
          <a:prstGeom prst="wedgeRoundRectCallout">
            <a:avLst>
              <a:gd name="adj1" fmla="val -70256"/>
              <a:gd name="adj2" fmla="val 153703"/>
              <a:gd name="adj3" fmla="val 16667"/>
            </a:avLst>
          </a:prstGeom>
          <a:noFill/>
          <a:ln>
            <a:solidFill>
              <a:srgbClr val="E87A9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67334" y="1730628"/>
            <a:ext cx="2057835" cy="1049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好，成功！咦？突然发现我领的优惠券，恰好都是我现在需要的，太好了！</a:t>
            </a:r>
            <a:endParaRPr lang="zh-CN" altLang="en-US" sz="156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558211" y="1507891"/>
            <a:ext cx="297600" cy="298219"/>
          </a:xfrm>
          <a:prstGeom prst="ellipse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55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1755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72760" y="1430552"/>
            <a:ext cx="2192651" cy="4239411"/>
            <a:chOff x="13167" y="2471"/>
            <a:chExt cx="4472" cy="8232"/>
          </a:xfrm>
          <a:solidFill>
            <a:srgbClr val="FF7F82"/>
          </a:solidFill>
        </p:grpSpPr>
        <p:grpSp>
          <p:nvGrpSpPr>
            <p:cNvPr id="12" name="组合 11"/>
            <p:cNvGrpSpPr/>
            <p:nvPr/>
          </p:nvGrpSpPr>
          <p:grpSpPr>
            <a:xfrm>
              <a:off x="13167" y="2471"/>
              <a:ext cx="4473" cy="8232"/>
              <a:chOff x="9308" y="3812"/>
              <a:chExt cx="2686" cy="5554"/>
            </a:xfrm>
            <a:grpFill/>
          </p:grpSpPr>
          <p:sp>
            <p:nvSpPr>
              <p:cNvPr id="14" name="圆角矩形 13"/>
              <p:cNvSpPr/>
              <p:nvPr/>
            </p:nvSpPr>
            <p:spPr>
              <a:xfrm>
                <a:off x="9308" y="3812"/>
                <a:ext cx="2687" cy="5555"/>
              </a:xfrm>
              <a:prstGeom prst="roundRect">
                <a:avLst>
                  <a:gd name="adj" fmla="val 4029"/>
                </a:avLst>
              </a:prstGeom>
              <a:grpFill/>
              <a:ln w="12700">
                <a:noFill/>
              </a:ln>
            </p:spPr>
            <p:txBody>
              <a:bodyPr anchor="ctr"/>
              <a:lstStyle/>
              <a:p>
                <a:pPr lvl="0" algn="ctr">
                  <a:lnSpc>
                    <a:spcPct val="100000"/>
                  </a:lnSpc>
                </a:pPr>
                <a:endParaRPr lang="zh-CN" altLang="en-US" sz="1315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0469" y="8907"/>
                <a:ext cx="343" cy="341"/>
              </a:xfrm>
              <a:prstGeom prst="ellipse">
                <a:avLst/>
              </a:prstGeom>
              <a:grpFill/>
              <a:ln w="12700">
                <a:noFill/>
              </a:ln>
            </p:spPr>
            <p:txBody>
              <a:bodyPr anchor="ctr"/>
              <a:lstStyle/>
              <a:p>
                <a:pPr lvl="0" algn="ctr">
                  <a:lnSpc>
                    <a:spcPct val="100000"/>
                  </a:lnSpc>
                </a:pPr>
                <a:endParaRPr lang="zh-CN" altLang="en-US" sz="1315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0600" y="3856"/>
                <a:ext cx="68" cy="68"/>
              </a:xfrm>
              <a:prstGeom prst="ellipse">
                <a:avLst/>
              </a:prstGeom>
              <a:grpFill/>
              <a:ln w="12700">
                <a:noFill/>
              </a:ln>
            </p:spPr>
            <p:txBody>
              <a:bodyPr anchor="ctr"/>
              <a:lstStyle/>
              <a:p>
                <a:pPr lvl="0" algn="ctr">
                  <a:lnSpc>
                    <a:spcPct val="100000"/>
                  </a:lnSpc>
                </a:pPr>
                <a:endParaRPr lang="zh-CN" altLang="en-US" sz="1315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10445" y="3986"/>
                <a:ext cx="413" cy="56"/>
              </a:xfrm>
              <a:prstGeom prst="roundRect">
                <a:avLst>
                  <a:gd name="adj" fmla="val 50000"/>
                </a:avLst>
              </a:prstGeom>
              <a:grpFill/>
              <a:ln w="12700">
                <a:noFill/>
              </a:ln>
            </p:spPr>
            <p:txBody>
              <a:bodyPr anchor="ctr"/>
              <a:lstStyle/>
              <a:p>
                <a:pPr lvl="0" algn="ctr">
                  <a:lnSpc>
                    <a:spcPct val="100000"/>
                  </a:lnSpc>
                </a:pPr>
                <a:endParaRPr lang="zh-CN" altLang="en-US" sz="1315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10270" y="3974"/>
                <a:ext cx="68" cy="68"/>
              </a:xfrm>
              <a:prstGeom prst="ellipse">
                <a:avLst/>
              </a:prstGeom>
              <a:grpFill/>
              <a:ln w="12700">
                <a:noFill/>
              </a:ln>
            </p:spPr>
            <p:txBody>
              <a:bodyPr anchor="ctr"/>
              <a:lstStyle/>
              <a:p>
                <a:pPr lvl="0" algn="ctr">
                  <a:lnSpc>
                    <a:spcPct val="100000"/>
                  </a:lnSpc>
                </a:pPr>
                <a:endParaRPr lang="zh-CN" altLang="en-US" sz="1315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pic>
          <p:nvPicPr>
            <p:cNvPr id="13" name="图片 12" descr="微信图片_2017120117095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99" y="2982"/>
              <a:ext cx="3901" cy="6939"/>
            </a:xfrm>
            <a:prstGeom prst="rect">
              <a:avLst/>
            </a:prstGeom>
            <a:grpFill/>
          </p:spPr>
        </p:pic>
      </p:grpSp>
      <p:grpSp>
        <p:nvGrpSpPr>
          <p:cNvPr id="19" name="组合 18"/>
          <p:cNvGrpSpPr/>
          <p:nvPr/>
        </p:nvGrpSpPr>
        <p:grpSpPr>
          <a:xfrm>
            <a:off x="8750713" y="1468392"/>
            <a:ext cx="2193141" cy="4239411"/>
            <a:chOff x="9308" y="3812"/>
            <a:chExt cx="2686" cy="5554"/>
          </a:xfrm>
          <a:solidFill>
            <a:srgbClr val="FF7F82"/>
          </a:solidFill>
        </p:grpSpPr>
        <p:sp>
          <p:nvSpPr>
            <p:cNvPr id="20" name="圆角矩形 19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grpFill/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571" y="1756045"/>
            <a:ext cx="2007186" cy="356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精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准营销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1970" y="4783351"/>
            <a:ext cx="2218700" cy="33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step1</a:t>
            </a:r>
            <a:r>
              <a:rPr lang="zh-CN" altLang="en-US" sz="15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：创建优惠券</a:t>
            </a:r>
            <a:endParaRPr lang="zh-CN" altLang="en-US" sz="15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69590" y="5200363"/>
            <a:ext cx="2647467" cy="33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step2</a:t>
            </a:r>
            <a:r>
              <a:rPr lang="zh-CN" altLang="en-US" sz="15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15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精准筛选客群</a:t>
            </a:r>
            <a:endParaRPr lang="zh-CN" altLang="en-US" sz="15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94177" y="5575921"/>
            <a:ext cx="2647467" cy="33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step3</a:t>
            </a:r>
            <a:r>
              <a:rPr lang="zh-CN" altLang="en-US" sz="15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：新建精准营销方案</a:t>
            </a:r>
            <a:endParaRPr lang="zh-CN" altLang="en-US" sz="156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87765" y="4323030"/>
            <a:ext cx="1312287" cy="30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6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（商户端）</a:t>
            </a:r>
            <a:endParaRPr lang="zh-CN" altLang="en-US" sz="136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18198" y="5528899"/>
            <a:ext cx="4302520" cy="56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会员收到微信提醒，券自动存储在会员中心</a:t>
            </a:r>
            <a:r>
              <a:rPr lang="en-US" altLang="zh-CN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56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优惠券中</a:t>
            </a:r>
            <a:endParaRPr lang="zh-CN" altLang="en-US" sz="156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 162"/>
          <p:cNvSpPr/>
          <p:nvPr/>
        </p:nvSpPr>
        <p:spPr>
          <a:xfrm>
            <a:off x="5622851" y="3075707"/>
            <a:ext cx="882901" cy="489401"/>
          </a:xfrm>
          <a:custGeom>
            <a:avLst/>
            <a:gdLst>
              <a:gd name="connsiteX0" fmla="*/ 277525 w 494328"/>
              <a:gd name="connsiteY0" fmla="*/ 292250 h 324036"/>
              <a:gd name="connsiteX1" fmla="*/ 309311 w 494328"/>
              <a:gd name="connsiteY1" fmla="*/ 292250 h 324036"/>
              <a:gd name="connsiteX2" fmla="*/ 309311 w 494328"/>
              <a:gd name="connsiteY2" fmla="*/ 324036 h 324036"/>
              <a:gd name="connsiteX3" fmla="*/ 277525 w 494328"/>
              <a:gd name="connsiteY3" fmla="*/ 324036 h 324036"/>
              <a:gd name="connsiteX4" fmla="*/ 323779 w 494328"/>
              <a:gd name="connsiteY4" fmla="*/ 243541 h 324036"/>
              <a:gd name="connsiteX5" fmla="*/ 355565 w 494328"/>
              <a:gd name="connsiteY5" fmla="*/ 243541 h 324036"/>
              <a:gd name="connsiteX6" fmla="*/ 355565 w 494328"/>
              <a:gd name="connsiteY6" fmla="*/ 275328 h 324036"/>
              <a:gd name="connsiteX7" fmla="*/ 323779 w 494328"/>
              <a:gd name="connsiteY7" fmla="*/ 275328 h 324036"/>
              <a:gd name="connsiteX8" fmla="*/ 277525 w 494328"/>
              <a:gd name="connsiteY8" fmla="*/ 243541 h 324036"/>
              <a:gd name="connsiteX9" fmla="*/ 309311 w 494328"/>
              <a:gd name="connsiteY9" fmla="*/ 243541 h 324036"/>
              <a:gd name="connsiteX10" fmla="*/ 309311 w 494328"/>
              <a:gd name="connsiteY10" fmla="*/ 275328 h 324036"/>
              <a:gd name="connsiteX11" fmla="*/ 277525 w 494328"/>
              <a:gd name="connsiteY11" fmla="*/ 275328 h 324036"/>
              <a:gd name="connsiteX12" fmla="*/ 370033 w 494328"/>
              <a:gd name="connsiteY12" fmla="*/ 194833 h 324036"/>
              <a:gd name="connsiteX13" fmla="*/ 401820 w 494328"/>
              <a:gd name="connsiteY13" fmla="*/ 194833 h 324036"/>
              <a:gd name="connsiteX14" fmla="*/ 401820 w 494328"/>
              <a:gd name="connsiteY14" fmla="*/ 226620 h 324036"/>
              <a:gd name="connsiteX15" fmla="*/ 370033 w 494328"/>
              <a:gd name="connsiteY15" fmla="*/ 226620 h 324036"/>
              <a:gd name="connsiteX16" fmla="*/ 323779 w 494328"/>
              <a:gd name="connsiteY16" fmla="*/ 194833 h 324036"/>
              <a:gd name="connsiteX17" fmla="*/ 355565 w 494328"/>
              <a:gd name="connsiteY17" fmla="*/ 194833 h 324036"/>
              <a:gd name="connsiteX18" fmla="*/ 355565 w 494328"/>
              <a:gd name="connsiteY18" fmla="*/ 226620 h 324036"/>
              <a:gd name="connsiteX19" fmla="*/ 323779 w 494328"/>
              <a:gd name="connsiteY19" fmla="*/ 226620 h 324036"/>
              <a:gd name="connsiteX20" fmla="*/ 277525 w 494328"/>
              <a:gd name="connsiteY20" fmla="*/ 194833 h 324036"/>
              <a:gd name="connsiteX21" fmla="*/ 309311 w 494328"/>
              <a:gd name="connsiteY21" fmla="*/ 194833 h 324036"/>
              <a:gd name="connsiteX22" fmla="*/ 309311 w 494328"/>
              <a:gd name="connsiteY22" fmla="*/ 226620 h 324036"/>
              <a:gd name="connsiteX23" fmla="*/ 277525 w 494328"/>
              <a:gd name="connsiteY23" fmla="*/ 226620 h 324036"/>
              <a:gd name="connsiteX24" fmla="*/ 231271 w 494328"/>
              <a:gd name="connsiteY24" fmla="*/ 194833 h 324036"/>
              <a:gd name="connsiteX25" fmla="*/ 263057 w 494328"/>
              <a:gd name="connsiteY25" fmla="*/ 194833 h 324036"/>
              <a:gd name="connsiteX26" fmla="*/ 263057 w 494328"/>
              <a:gd name="connsiteY26" fmla="*/ 226620 h 324036"/>
              <a:gd name="connsiteX27" fmla="*/ 231271 w 494328"/>
              <a:gd name="connsiteY27" fmla="*/ 226620 h 324036"/>
              <a:gd name="connsiteX28" fmla="*/ 185016 w 494328"/>
              <a:gd name="connsiteY28" fmla="*/ 194833 h 324036"/>
              <a:gd name="connsiteX29" fmla="*/ 216803 w 494328"/>
              <a:gd name="connsiteY29" fmla="*/ 194833 h 324036"/>
              <a:gd name="connsiteX30" fmla="*/ 216803 w 494328"/>
              <a:gd name="connsiteY30" fmla="*/ 226620 h 324036"/>
              <a:gd name="connsiteX31" fmla="*/ 185016 w 494328"/>
              <a:gd name="connsiteY31" fmla="*/ 226620 h 324036"/>
              <a:gd name="connsiteX32" fmla="*/ 138762 w 494328"/>
              <a:gd name="connsiteY32" fmla="*/ 194833 h 324036"/>
              <a:gd name="connsiteX33" fmla="*/ 170549 w 494328"/>
              <a:gd name="connsiteY33" fmla="*/ 194833 h 324036"/>
              <a:gd name="connsiteX34" fmla="*/ 170549 w 494328"/>
              <a:gd name="connsiteY34" fmla="*/ 226620 h 324036"/>
              <a:gd name="connsiteX35" fmla="*/ 138762 w 494328"/>
              <a:gd name="connsiteY35" fmla="*/ 226620 h 324036"/>
              <a:gd name="connsiteX36" fmla="*/ 92508 w 494328"/>
              <a:gd name="connsiteY36" fmla="*/ 194833 h 324036"/>
              <a:gd name="connsiteX37" fmla="*/ 124294 w 494328"/>
              <a:gd name="connsiteY37" fmla="*/ 194833 h 324036"/>
              <a:gd name="connsiteX38" fmla="*/ 124294 w 494328"/>
              <a:gd name="connsiteY38" fmla="*/ 226620 h 324036"/>
              <a:gd name="connsiteX39" fmla="*/ 92508 w 494328"/>
              <a:gd name="connsiteY39" fmla="*/ 226620 h 324036"/>
              <a:gd name="connsiteX40" fmla="*/ 46254 w 494328"/>
              <a:gd name="connsiteY40" fmla="*/ 194833 h 324036"/>
              <a:gd name="connsiteX41" fmla="*/ 78040 w 494328"/>
              <a:gd name="connsiteY41" fmla="*/ 194833 h 324036"/>
              <a:gd name="connsiteX42" fmla="*/ 78040 w 494328"/>
              <a:gd name="connsiteY42" fmla="*/ 226620 h 324036"/>
              <a:gd name="connsiteX43" fmla="*/ 46254 w 494328"/>
              <a:gd name="connsiteY43" fmla="*/ 226620 h 324036"/>
              <a:gd name="connsiteX44" fmla="*/ 0 w 494328"/>
              <a:gd name="connsiteY44" fmla="*/ 194833 h 324036"/>
              <a:gd name="connsiteX45" fmla="*/ 31787 w 494328"/>
              <a:gd name="connsiteY45" fmla="*/ 194833 h 324036"/>
              <a:gd name="connsiteX46" fmla="*/ 31787 w 494328"/>
              <a:gd name="connsiteY46" fmla="*/ 226620 h 324036"/>
              <a:gd name="connsiteX47" fmla="*/ 0 w 494328"/>
              <a:gd name="connsiteY47" fmla="*/ 226620 h 324036"/>
              <a:gd name="connsiteX48" fmla="*/ 416287 w 494328"/>
              <a:gd name="connsiteY48" fmla="*/ 170479 h 324036"/>
              <a:gd name="connsiteX49" fmla="*/ 448074 w 494328"/>
              <a:gd name="connsiteY49" fmla="*/ 170479 h 324036"/>
              <a:gd name="connsiteX50" fmla="*/ 448074 w 494328"/>
              <a:gd name="connsiteY50" fmla="*/ 202266 h 324036"/>
              <a:gd name="connsiteX51" fmla="*/ 416287 w 494328"/>
              <a:gd name="connsiteY51" fmla="*/ 202266 h 324036"/>
              <a:gd name="connsiteX52" fmla="*/ 462542 w 494328"/>
              <a:gd name="connsiteY52" fmla="*/ 146125 h 324036"/>
              <a:gd name="connsiteX53" fmla="*/ 494328 w 494328"/>
              <a:gd name="connsiteY53" fmla="*/ 146125 h 324036"/>
              <a:gd name="connsiteX54" fmla="*/ 494328 w 494328"/>
              <a:gd name="connsiteY54" fmla="*/ 177911 h 324036"/>
              <a:gd name="connsiteX55" fmla="*/ 462542 w 494328"/>
              <a:gd name="connsiteY55" fmla="*/ 177911 h 324036"/>
              <a:gd name="connsiteX56" fmla="*/ 370033 w 494328"/>
              <a:gd name="connsiteY56" fmla="*/ 146125 h 324036"/>
              <a:gd name="connsiteX57" fmla="*/ 401820 w 494328"/>
              <a:gd name="connsiteY57" fmla="*/ 146125 h 324036"/>
              <a:gd name="connsiteX58" fmla="*/ 401820 w 494328"/>
              <a:gd name="connsiteY58" fmla="*/ 177911 h 324036"/>
              <a:gd name="connsiteX59" fmla="*/ 370033 w 494328"/>
              <a:gd name="connsiteY59" fmla="*/ 177911 h 324036"/>
              <a:gd name="connsiteX60" fmla="*/ 323779 w 494328"/>
              <a:gd name="connsiteY60" fmla="*/ 146125 h 324036"/>
              <a:gd name="connsiteX61" fmla="*/ 355565 w 494328"/>
              <a:gd name="connsiteY61" fmla="*/ 146125 h 324036"/>
              <a:gd name="connsiteX62" fmla="*/ 355565 w 494328"/>
              <a:gd name="connsiteY62" fmla="*/ 177911 h 324036"/>
              <a:gd name="connsiteX63" fmla="*/ 323779 w 494328"/>
              <a:gd name="connsiteY63" fmla="*/ 177911 h 324036"/>
              <a:gd name="connsiteX64" fmla="*/ 277525 w 494328"/>
              <a:gd name="connsiteY64" fmla="*/ 146125 h 324036"/>
              <a:gd name="connsiteX65" fmla="*/ 309311 w 494328"/>
              <a:gd name="connsiteY65" fmla="*/ 146125 h 324036"/>
              <a:gd name="connsiteX66" fmla="*/ 309311 w 494328"/>
              <a:gd name="connsiteY66" fmla="*/ 177911 h 324036"/>
              <a:gd name="connsiteX67" fmla="*/ 277525 w 494328"/>
              <a:gd name="connsiteY67" fmla="*/ 177911 h 324036"/>
              <a:gd name="connsiteX68" fmla="*/ 231271 w 494328"/>
              <a:gd name="connsiteY68" fmla="*/ 146125 h 324036"/>
              <a:gd name="connsiteX69" fmla="*/ 263057 w 494328"/>
              <a:gd name="connsiteY69" fmla="*/ 146125 h 324036"/>
              <a:gd name="connsiteX70" fmla="*/ 263057 w 494328"/>
              <a:gd name="connsiteY70" fmla="*/ 177911 h 324036"/>
              <a:gd name="connsiteX71" fmla="*/ 231271 w 494328"/>
              <a:gd name="connsiteY71" fmla="*/ 177911 h 324036"/>
              <a:gd name="connsiteX72" fmla="*/ 185016 w 494328"/>
              <a:gd name="connsiteY72" fmla="*/ 146125 h 324036"/>
              <a:gd name="connsiteX73" fmla="*/ 216803 w 494328"/>
              <a:gd name="connsiteY73" fmla="*/ 146125 h 324036"/>
              <a:gd name="connsiteX74" fmla="*/ 216803 w 494328"/>
              <a:gd name="connsiteY74" fmla="*/ 177911 h 324036"/>
              <a:gd name="connsiteX75" fmla="*/ 185016 w 494328"/>
              <a:gd name="connsiteY75" fmla="*/ 177911 h 324036"/>
              <a:gd name="connsiteX76" fmla="*/ 138762 w 494328"/>
              <a:gd name="connsiteY76" fmla="*/ 146125 h 324036"/>
              <a:gd name="connsiteX77" fmla="*/ 170549 w 494328"/>
              <a:gd name="connsiteY77" fmla="*/ 146125 h 324036"/>
              <a:gd name="connsiteX78" fmla="*/ 170549 w 494328"/>
              <a:gd name="connsiteY78" fmla="*/ 177911 h 324036"/>
              <a:gd name="connsiteX79" fmla="*/ 138762 w 494328"/>
              <a:gd name="connsiteY79" fmla="*/ 177911 h 324036"/>
              <a:gd name="connsiteX80" fmla="*/ 92508 w 494328"/>
              <a:gd name="connsiteY80" fmla="*/ 146125 h 324036"/>
              <a:gd name="connsiteX81" fmla="*/ 124294 w 494328"/>
              <a:gd name="connsiteY81" fmla="*/ 146125 h 324036"/>
              <a:gd name="connsiteX82" fmla="*/ 124294 w 494328"/>
              <a:gd name="connsiteY82" fmla="*/ 177911 h 324036"/>
              <a:gd name="connsiteX83" fmla="*/ 92508 w 494328"/>
              <a:gd name="connsiteY83" fmla="*/ 177911 h 324036"/>
              <a:gd name="connsiteX84" fmla="*/ 46254 w 494328"/>
              <a:gd name="connsiteY84" fmla="*/ 146125 h 324036"/>
              <a:gd name="connsiteX85" fmla="*/ 78040 w 494328"/>
              <a:gd name="connsiteY85" fmla="*/ 146125 h 324036"/>
              <a:gd name="connsiteX86" fmla="*/ 78040 w 494328"/>
              <a:gd name="connsiteY86" fmla="*/ 177911 h 324036"/>
              <a:gd name="connsiteX87" fmla="*/ 46254 w 494328"/>
              <a:gd name="connsiteY87" fmla="*/ 177911 h 324036"/>
              <a:gd name="connsiteX88" fmla="*/ 0 w 494328"/>
              <a:gd name="connsiteY88" fmla="*/ 146125 h 324036"/>
              <a:gd name="connsiteX89" fmla="*/ 31787 w 494328"/>
              <a:gd name="connsiteY89" fmla="*/ 146125 h 324036"/>
              <a:gd name="connsiteX90" fmla="*/ 31787 w 494328"/>
              <a:gd name="connsiteY90" fmla="*/ 177911 h 324036"/>
              <a:gd name="connsiteX91" fmla="*/ 0 w 494328"/>
              <a:gd name="connsiteY91" fmla="*/ 177911 h 324036"/>
              <a:gd name="connsiteX92" fmla="*/ 416287 w 494328"/>
              <a:gd name="connsiteY92" fmla="*/ 121771 h 324036"/>
              <a:gd name="connsiteX93" fmla="*/ 448074 w 494328"/>
              <a:gd name="connsiteY93" fmla="*/ 121771 h 324036"/>
              <a:gd name="connsiteX94" fmla="*/ 448074 w 494328"/>
              <a:gd name="connsiteY94" fmla="*/ 153557 h 324036"/>
              <a:gd name="connsiteX95" fmla="*/ 416287 w 494328"/>
              <a:gd name="connsiteY95" fmla="*/ 153557 h 324036"/>
              <a:gd name="connsiteX96" fmla="*/ 370033 w 494328"/>
              <a:gd name="connsiteY96" fmla="*/ 97417 h 324036"/>
              <a:gd name="connsiteX97" fmla="*/ 401820 w 494328"/>
              <a:gd name="connsiteY97" fmla="*/ 97417 h 324036"/>
              <a:gd name="connsiteX98" fmla="*/ 401820 w 494328"/>
              <a:gd name="connsiteY98" fmla="*/ 129203 h 324036"/>
              <a:gd name="connsiteX99" fmla="*/ 370033 w 494328"/>
              <a:gd name="connsiteY99" fmla="*/ 129203 h 324036"/>
              <a:gd name="connsiteX100" fmla="*/ 323779 w 494328"/>
              <a:gd name="connsiteY100" fmla="*/ 97417 h 324036"/>
              <a:gd name="connsiteX101" fmla="*/ 355565 w 494328"/>
              <a:gd name="connsiteY101" fmla="*/ 97417 h 324036"/>
              <a:gd name="connsiteX102" fmla="*/ 355565 w 494328"/>
              <a:gd name="connsiteY102" fmla="*/ 129203 h 324036"/>
              <a:gd name="connsiteX103" fmla="*/ 323779 w 494328"/>
              <a:gd name="connsiteY103" fmla="*/ 129203 h 324036"/>
              <a:gd name="connsiteX104" fmla="*/ 277525 w 494328"/>
              <a:gd name="connsiteY104" fmla="*/ 97417 h 324036"/>
              <a:gd name="connsiteX105" fmla="*/ 309311 w 494328"/>
              <a:gd name="connsiteY105" fmla="*/ 97417 h 324036"/>
              <a:gd name="connsiteX106" fmla="*/ 309311 w 494328"/>
              <a:gd name="connsiteY106" fmla="*/ 129203 h 324036"/>
              <a:gd name="connsiteX107" fmla="*/ 277525 w 494328"/>
              <a:gd name="connsiteY107" fmla="*/ 129203 h 324036"/>
              <a:gd name="connsiteX108" fmla="*/ 231271 w 494328"/>
              <a:gd name="connsiteY108" fmla="*/ 97417 h 324036"/>
              <a:gd name="connsiteX109" fmla="*/ 263057 w 494328"/>
              <a:gd name="connsiteY109" fmla="*/ 97417 h 324036"/>
              <a:gd name="connsiteX110" fmla="*/ 263057 w 494328"/>
              <a:gd name="connsiteY110" fmla="*/ 129203 h 324036"/>
              <a:gd name="connsiteX111" fmla="*/ 231271 w 494328"/>
              <a:gd name="connsiteY111" fmla="*/ 129203 h 324036"/>
              <a:gd name="connsiteX112" fmla="*/ 185016 w 494328"/>
              <a:gd name="connsiteY112" fmla="*/ 97417 h 324036"/>
              <a:gd name="connsiteX113" fmla="*/ 216803 w 494328"/>
              <a:gd name="connsiteY113" fmla="*/ 97417 h 324036"/>
              <a:gd name="connsiteX114" fmla="*/ 216803 w 494328"/>
              <a:gd name="connsiteY114" fmla="*/ 129203 h 324036"/>
              <a:gd name="connsiteX115" fmla="*/ 185016 w 494328"/>
              <a:gd name="connsiteY115" fmla="*/ 129203 h 324036"/>
              <a:gd name="connsiteX116" fmla="*/ 138762 w 494328"/>
              <a:gd name="connsiteY116" fmla="*/ 97417 h 324036"/>
              <a:gd name="connsiteX117" fmla="*/ 170549 w 494328"/>
              <a:gd name="connsiteY117" fmla="*/ 97417 h 324036"/>
              <a:gd name="connsiteX118" fmla="*/ 170549 w 494328"/>
              <a:gd name="connsiteY118" fmla="*/ 129203 h 324036"/>
              <a:gd name="connsiteX119" fmla="*/ 138762 w 494328"/>
              <a:gd name="connsiteY119" fmla="*/ 129203 h 324036"/>
              <a:gd name="connsiteX120" fmla="*/ 92508 w 494328"/>
              <a:gd name="connsiteY120" fmla="*/ 97417 h 324036"/>
              <a:gd name="connsiteX121" fmla="*/ 124294 w 494328"/>
              <a:gd name="connsiteY121" fmla="*/ 97417 h 324036"/>
              <a:gd name="connsiteX122" fmla="*/ 124294 w 494328"/>
              <a:gd name="connsiteY122" fmla="*/ 129203 h 324036"/>
              <a:gd name="connsiteX123" fmla="*/ 92508 w 494328"/>
              <a:gd name="connsiteY123" fmla="*/ 129203 h 324036"/>
              <a:gd name="connsiteX124" fmla="*/ 46254 w 494328"/>
              <a:gd name="connsiteY124" fmla="*/ 97417 h 324036"/>
              <a:gd name="connsiteX125" fmla="*/ 78040 w 494328"/>
              <a:gd name="connsiteY125" fmla="*/ 97417 h 324036"/>
              <a:gd name="connsiteX126" fmla="*/ 78040 w 494328"/>
              <a:gd name="connsiteY126" fmla="*/ 129203 h 324036"/>
              <a:gd name="connsiteX127" fmla="*/ 46254 w 494328"/>
              <a:gd name="connsiteY127" fmla="*/ 129203 h 324036"/>
              <a:gd name="connsiteX128" fmla="*/ 0 w 494328"/>
              <a:gd name="connsiteY128" fmla="*/ 97417 h 324036"/>
              <a:gd name="connsiteX129" fmla="*/ 31787 w 494328"/>
              <a:gd name="connsiteY129" fmla="*/ 97417 h 324036"/>
              <a:gd name="connsiteX130" fmla="*/ 31787 w 494328"/>
              <a:gd name="connsiteY130" fmla="*/ 129203 h 324036"/>
              <a:gd name="connsiteX131" fmla="*/ 0 w 494328"/>
              <a:gd name="connsiteY131" fmla="*/ 129203 h 324036"/>
              <a:gd name="connsiteX132" fmla="*/ 323779 w 494328"/>
              <a:gd name="connsiteY132" fmla="*/ 48708 h 324036"/>
              <a:gd name="connsiteX133" fmla="*/ 355565 w 494328"/>
              <a:gd name="connsiteY133" fmla="*/ 48708 h 324036"/>
              <a:gd name="connsiteX134" fmla="*/ 355565 w 494328"/>
              <a:gd name="connsiteY134" fmla="*/ 80495 h 324036"/>
              <a:gd name="connsiteX135" fmla="*/ 323779 w 494328"/>
              <a:gd name="connsiteY135" fmla="*/ 80495 h 324036"/>
              <a:gd name="connsiteX136" fmla="*/ 277525 w 494328"/>
              <a:gd name="connsiteY136" fmla="*/ 48708 h 324036"/>
              <a:gd name="connsiteX137" fmla="*/ 309311 w 494328"/>
              <a:gd name="connsiteY137" fmla="*/ 48708 h 324036"/>
              <a:gd name="connsiteX138" fmla="*/ 309311 w 494328"/>
              <a:gd name="connsiteY138" fmla="*/ 80495 h 324036"/>
              <a:gd name="connsiteX139" fmla="*/ 277525 w 494328"/>
              <a:gd name="connsiteY139" fmla="*/ 80495 h 324036"/>
              <a:gd name="connsiteX140" fmla="*/ 277525 w 494328"/>
              <a:gd name="connsiteY140" fmla="*/ 0 h 324036"/>
              <a:gd name="connsiteX141" fmla="*/ 309311 w 494328"/>
              <a:gd name="connsiteY141" fmla="*/ 0 h 324036"/>
              <a:gd name="connsiteX142" fmla="*/ 309311 w 494328"/>
              <a:gd name="connsiteY142" fmla="*/ 31787 h 324036"/>
              <a:gd name="connsiteX143" fmla="*/ 277525 w 494328"/>
              <a:gd name="connsiteY143" fmla="*/ 31787 h 32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4328" h="324036">
                <a:moveTo>
                  <a:pt x="277525" y="292250"/>
                </a:moveTo>
                <a:lnTo>
                  <a:pt x="309311" y="292250"/>
                </a:lnTo>
                <a:lnTo>
                  <a:pt x="309311" y="324036"/>
                </a:lnTo>
                <a:lnTo>
                  <a:pt x="277525" y="324036"/>
                </a:lnTo>
                <a:close/>
                <a:moveTo>
                  <a:pt x="323779" y="243541"/>
                </a:moveTo>
                <a:lnTo>
                  <a:pt x="355565" y="243541"/>
                </a:lnTo>
                <a:lnTo>
                  <a:pt x="355565" y="275328"/>
                </a:lnTo>
                <a:lnTo>
                  <a:pt x="323779" y="275328"/>
                </a:lnTo>
                <a:close/>
                <a:moveTo>
                  <a:pt x="277525" y="243541"/>
                </a:moveTo>
                <a:lnTo>
                  <a:pt x="309311" y="243541"/>
                </a:lnTo>
                <a:lnTo>
                  <a:pt x="309311" y="275328"/>
                </a:lnTo>
                <a:lnTo>
                  <a:pt x="277525" y="275328"/>
                </a:lnTo>
                <a:close/>
                <a:moveTo>
                  <a:pt x="370033" y="194833"/>
                </a:moveTo>
                <a:lnTo>
                  <a:pt x="401820" y="194833"/>
                </a:lnTo>
                <a:lnTo>
                  <a:pt x="401820" y="226620"/>
                </a:lnTo>
                <a:lnTo>
                  <a:pt x="370033" y="226620"/>
                </a:lnTo>
                <a:close/>
                <a:moveTo>
                  <a:pt x="323779" y="194833"/>
                </a:moveTo>
                <a:lnTo>
                  <a:pt x="355565" y="194833"/>
                </a:lnTo>
                <a:lnTo>
                  <a:pt x="355565" y="226620"/>
                </a:lnTo>
                <a:lnTo>
                  <a:pt x="323779" y="226620"/>
                </a:lnTo>
                <a:close/>
                <a:moveTo>
                  <a:pt x="277525" y="194833"/>
                </a:moveTo>
                <a:lnTo>
                  <a:pt x="309311" y="194833"/>
                </a:lnTo>
                <a:lnTo>
                  <a:pt x="309311" y="226620"/>
                </a:lnTo>
                <a:lnTo>
                  <a:pt x="277525" y="226620"/>
                </a:lnTo>
                <a:close/>
                <a:moveTo>
                  <a:pt x="231271" y="194833"/>
                </a:moveTo>
                <a:lnTo>
                  <a:pt x="263057" y="194833"/>
                </a:lnTo>
                <a:lnTo>
                  <a:pt x="263057" y="226620"/>
                </a:lnTo>
                <a:lnTo>
                  <a:pt x="231271" y="226620"/>
                </a:lnTo>
                <a:close/>
                <a:moveTo>
                  <a:pt x="185016" y="194833"/>
                </a:moveTo>
                <a:lnTo>
                  <a:pt x="216803" y="194833"/>
                </a:lnTo>
                <a:lnTo>
                  <a:pt x="216803" y="226620"/>
                </a:lnTo>
                <a:lnTo>
                  <a:pt x="185016" y="226620"/>
                </a:lnTo>
                <a:close/>
                <a:moveTo>
                  <a:pt x="138762" y="194833"/>
                </a:moveTo>
                <a:lnTo>
                  <a:pt x="170549" y="194833"/>
                </a:lnTo>
                <a:lnTo>
                  <a:pt x="170549" y="226620"/>
                </a:lnTo>
                <a:lnTo>
                  <a:pt x="138762" y="226620"/>
                </a:lnTo>
                <a:close/>
                <a:moveTo>
                  <a:pt x="92508" y="194833"/>
                </a:moveTo>
                <a:lnTo>
                  <a:pt x="124294" y="194833"/>
                </a:lnTo>
                <a:lnTo>
                  <a:pt x="124294" y="226620"/>
                </a:lnTo>
                <a:lnTo>
                  <a:pt x="92508" y="226620"/>
                </a:lnTo>
                <a:close/>
                <a:moveTo>
                  <a:pt x="46254" y="194833"/>
                </a:moveTo>
                <a:lnTo>
                  <a:pt x="78040" y="194833"/>
                </a:lnTo>
                <a:lnTo>
                  <a:pt x="78040" y="226620"/>
                </a:lnTo>
                <a:lnTo>
                  <a:pt x="46254" y="226620"/>
                </a:lnTo>
                <a:close/>
                <a:moveTo>
                  <a:pt x="0" y="194833"/>
                </a:moveTo>
                <a:lnTo>
                  <a:pt x="31787" y="194833"/>
                </a:lnTo>
                <a:lnTo>
                  <a:pt x="31787" y="226620"/>
                </a:lnTo>
                <a:lnTo>
                  <a:pt x="0" y="226620"/>
                </a:lnTo>
                <a:close/>
                <a:moveTo>
                  <a:pt x="416287" y="170479"/>
                </a:moveTo>
                <a:lnTo>
                  <a:pt x="448074" y="170479"/>
                </a:lnTo>
                <a:lnTo>
                  <a:pt x="448074" y="202266"/>
                </a:lnTo>
                <a:lnTo>
                  <a:pt x="416287" y="202266"/>
                </a:lnTo>
                <a:close/>
                <a:moveTo>
                  <a:pt x="462542" y="146125"/>
                </a:moveTo>
                <a:lnTo>
                  <a:pt x="494328" y="146125"/>
                </a:lnTo>
                <a:lnTo>
                  <a:pt x="494328" y="177911"/>
                </a:lnTo>
                <a:lnTo>
                  <a:pt x="462542" y="177911"/>
                </a:lnTo>
                <a:close/>
                <a:moveTo>
                  <a:pt x="370033" y="146125"/>
                </a:moveTo>
                <a:lnTo>
                  <a:pt x="401820" y="146125"/>
                </a:lnTo>
                <a:lnTo>
                  <a:pt x="401820" y="177911"/>
                </a:lnTo>
                <a:lnTo>
                  <a:pt x="370033" y="177911"/>
                </a:lnTo>
                <a:close/>
                <a:moveTo>
                  <a:pt x="323779" y="146125"/>
                </a:moveTo>
                <a:lnTo>
                  <a:pt x="355565" y="146125"/>
                </a:lnTo>
                <a:lnTo>
                  <a:pt x="355565" y="177911"/>
                </a:lnTo>
                <a:lnTo>
                  <a:pt x="323779" y="177911"/>
                </a:lnTo>
                <a:close/>
                <a:moveTo>
                  <a:pt x="277525" y="146125"/>
                </a:moveTo>
                <a:lnTo>
                  <a:pt x="309311" y="146125"/>
                </a:lnTo>
                <a:lnTo>
                  <a:pt x="309311" y="177911"/>
                </a:lnTo>
                <a:lnTo>
                  <a:pt x="277525" y="177911"/>
                </a:lnTo>
                <a:close/>
                <a:moveTo>
                  <a:pt x="231271" y="146125"/>
                </a:moveTo>
                <a:lnTo>
                  <a:pt x="263057" y="146125"/>
                </a:lnTo>
                <a:lnTo>
                  <a:pt x="263057" y="177911"/>
                </a:lnTo>
                <a:lnTo>
                  <a:pt x="231271" y="177911"/>
                </a:lnTo>
                <a:close/>
                <a:moveTo>
                  <a:pt x="185016" y="146125"/>
                </a:moveTo>
                <a:lnTo>
                  <a:pt x="216803" y="146125"/>
                </a:lnTo>
                <a:lnTo>
                  <a:pt x="216803" y="177911"/>
                </a:lnTo>
                <a:lnTo>
                  <a:pt x="185016" y="177911"/>
                </a:lnTo>
                <a:close/>
                <a:moveTo>
                  <a:pt x="138762" y="146125"/>
                </a:moveTo>
                <a:lnTo>
                  <a:pt x="170549" y="146125"/>
                </a:lnTo>
                <a:lnTo>
                  <a:pt x="170549" y="177911"/>
                </a:lnTo>
                <a:lnTo>
                  <a:pt x="138762" y="177911"/>
                </a:lnTo>
                <a:close/>
                <a:moveTo>
                  <a:pt x="92508" y="146125"/>
                </a:moveTo>
                <a:lnTo>
                  <a:pt x="124294" y="146125"/>
                </a:lnTo>
                <a:lnTo>
                  <a:pt x="124294" y="177911"/>
                </a:lnTo>
                <a:lnTo>
                  <a:pt x="92508" y="177911"/>
                </a:lnTo>
                <a:close/>
                <a:moveTo>
                  <a:pt x="46254" y="146125"/>
                </a:moveTo>
                <a:lnTo>
                  <a:pt x="78040" y="146125"/>
                </a:lnTo>
                <a:lnTo>
                  <a:pt x="78040" y="177911"/>
                </a:lnTo>
                <a:lnTo>
                  <a:pt x="46254" y="177911"/>
                </a:lnTo>
                <a:close/>
                <a:moveTo>
                  <a:pt x="0" y="146125"/>
                </a:moveTo>
                <a:lnTo>
                  <a:pt x="31787" y="146125"/>
                </a:lnTo>
                <a:lnTo>
                  <a:pt x="31787" y="177911"/>
                </a:lnTo>
                <a:lnTo>
                  <a:pt x="0" y="177911"/>
                </a:lnTo>
                <a:close/>
                <a:moveTo>
                  <a:pt x="416287" y="121771"/>
                </a:moveTo>
                <a:lnTo>
                  <a:pt x="448074" y="121771"/>
                </a:lnTo>
                <a:lnTo>
                  <a:pt x="448074" y="153557"/>
                </a:lnTo>
                <a:lnTo>
                  <a:pt x="416287" y="153557"/>
                </a:lnTo>
                <a:close/>
                <a:moveTo>
                  <a:pt x="370033" y="97417"/>
                </a:moveTo>
                <a:lnTo>
                  <a:pt x="401820" y="97417"/>
                </a:lnTo>
                <a:lnTo>
                  <a:pt x="401820" y="129203"/>
                </a:lnTo>
                <a:lnTo>
                  <a:pt x="370033" y="129203"/>
                </a:lnTo>
                <a:close/>
                <a:moveTo>
                  <a:pt x="323779" y="97417"/>
                </a:moveTo>
                <a:lnTo>
                  <a:pt x="355565" y="97417"/>
                </a:lnTo>
                <a:lnTo>
                  <a:pt x="355565" y="129203"/>
                </a:lnTo>
                <a:lnTo>
                  <a:pt x="323779" y="129203"/>
                </a:lnTo>
                <a:close/>
                <a:moveTo>
                  <a:pt x="277525" y="97417"/>
                </a:moveTo>
                <a:lnTo>
                  <a:pt x="309311" y="97417"/>
                </a:lnTo>
                <a:lnTo>
                  <a:pt x="309311" y="129203"/>
                </a:lnTo>
                <a:lnTo>
                  <a:pt x="277525" y="129203"/>
                </a:lnTo>
                <a:close/>
                <a:moveTo>
                  <a:pt x="231271" y="97417"/>
                </a:moveTo>
                <a:lnTo>
                  <a:pt x="263057" y="97417"/>
                </a:lnTo>
                <a:lnTo>
                  <a:pt x="263057" y="129203"/>
                </a:lnTo>
                <a:lnTo>
                  <a:pt x="231271" y="129203"/>
                </a:lnTo>
                <a:close/>
                <a:moveTo>
                  <a:pt x="185016" y="97417"/>
                </a:moveTo>
                <a:lnTo>
                  <a:pt x="216803" y="97417"/>
                </a:lnTo>
                <a:lnTo>
                  <a:pt x="216803" y="129203"/>
                </a:lnTo>
                <a:lnTo>
                  <a:pt x="185016" y="129203"/>
                </a:lnTo>
                <a:close/>
                <a:moveTo>
                  <a:pt x="138762" y="97417"/>
                </a:moveTo>
                <a:lnTo>
                  <a:pt x="170549" y="97417"/>
                </a:lnTo>
                <a:lnTo>
                  <a:pt x="170549" y="129203"/>
                </a:lnTo>
                <a:lnTo>
                  <a:pt x="138762" y="129203"/>
                </a:lnTo>
                <a:close/>
                <a:moveTo>
                  <a:pt x="92508" y="97417"/>
                </a:moveTo>
                <a:lnTo>
                  <a:pt x="124294" y="97417"/>
                </a:lnTo>
                <a:lnTo>
                  <a:pt x="124294" y="129203"/>
                </a:lnTo>
                <a:lnTo>
                  <a:pt x="92508" y="129203"/>
                </a:lnTo>
                <a:close/>
                <a:moveTo>
                  <a:pt x="46254" y="97417"/>
                </a:moveTo>
                <a:lnTo>
                  <a:pt x="78040" y="97417"/>
                </a:lnTo>
                <a:lnTo>
                  <a:pt x="78040" y="129203"/>
                </a:lnTo>
                <a:lnTo>
                  <a:pt x="46254" y="129203"/>
                </a:lnTo>
                <a:close/>
                <a:moveTo>
                  <a:pt x="0" y="97417"/>
                </a:moveTo>
                <a:lnTo>
                  <a:pt x="31787" y="97417"/>
                </a:lnTo>
                <a:lnTo>
                  <a:pt x="31787" y="129203"/>
                </a:lnTo>
                <a:lnTo>
                  <a:pt x="0" y="129203"/>
                </a:lnTo>
                <a:close/>
                <a:moveTo>
                  <a:pt x="323779" y="48708"/>
                </a:moveTo>
                <a:lnTo>
                  <a:pt x="355565" y="48708"/>
                </a:lnTo>
                <a:lnTo>
                  <a:pt x="355565" y="80495"/>
                </a:lnTo>
                <a:lnTo>
                  <a:pt x="323779" y="80495"/>
                </a:lnTo>
                <a:close/>
                <a:moveTo>
                  <a:pt x="277525" y="48708"/>
                </a:moveTo>
                <a:lnTo>
                  <a:pt x="309311" y="48708"/>
                </a:lnTo>
                <a:lnTo>
                  <a:pt x="309311" y="80495"/>
                </a:lnTo>
                <a:lnTo>
                  <a:pt x="277525" y="80495"/>
                </a:lnTo>
                <a:close/>
                <a:moveTo>
                  <a:pt x="277525" y="0"/>
                </a:moveTo>
                <a:lnTo>
                  <a:pt x="309311" y="0"/>
                </a:lnTo>
                <a:lnTo>
                  <a:pt x="309311" y="31787"/>
                </a:lnTo>
                <a:lnTo>
                  <a:pt x="277525" y="31787"/>
                </a:lnTo>
                <a:close/>
              </a:path>
            </a:pathLst>
          </a:cu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55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8970" y="1086130"/>
            <a:ext cx="1779415" cy="3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营销前置</a:t>
            </a:r>
            <a:endParaRPr lang="zh-CN" altLang="en-US" sz="156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9091" y="1623590"/>
            <a:ext cx="4347965" cy="317585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755903" y="965191"/>
            <a:ext cx="2193141" cy="4239411"/>
            <a:chOff x="9308" y="3812"/>
            <a:chExt cx="2686" cy="5554"/>
          </a:xfrm>
        </p:grpSpPr>
        <p:sp>
          <p:nvSpPr>
            <p:cNvPr id="13" name="圆角矩形 12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124062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7039" y="1264407"/>
            <a:ext cx="1976277" cy="35145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9202302" y="953315"/>
            <a:ext cx="2193141" cy="4239411"/>
            <a:chOff x="9308" y="3812"/>
            <a:chExt cx="2686" cy="5554"/>
          </a:xfrm>
        </p:grpSpPr>
        <p:sp>
          <p:nvSpPr>
            <p:cNvPr id="20" name="圆角矩形 19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124062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lstStyle/>
            <a:p>
              <a:pPr lvl="0" algn="ctr">
                <a:lnSpc>
                  <a:spcPct val="100000"/>
                </a:lnSpc>
              </a:pPr>
              <a:endParaRPr lang="zh-CN" altLang="en-US" sz="1315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30" y="1329205"/>
            <a:ext cx="1992101" cy="3449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会员推荐营销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9251" y="1472396"/>
            <a:ext cx="6153113" cy="47204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9513" y="5065050"/>
            <a:ext cx="3227313" cy="56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+mj-ea"/>
                <a:ea typeface="+mj-ea"/>
              </a:rPr>
              <a:t>老会员推荐新会员送礼券</a:t>
            </a:r>
            <a:r>
              <a:rPr lang="en-US" altLang="zh-CN" sz="1560">
                <a:latin typeface="+mj-ea"/>
                <a:ea typeface="+mj-ea"/>
              </a:rPr>
              <a:t>/</a:t>
            </a:r>
            <a:r>
              <a:rPr lang="zh-CN" altLang="en-US" sz="1560">
                <a:latin typeface="+mj-ea"/>
                <a:ea typeface="+mj-ea"/>
              </a:rPr>
              <a:t>积分</a:t>
            </a:r>
            <a:r>
              <a:rPr lang="en-US" altLang="zh-CN" sz="1560">
                <a:latin typeface="+mj-ea"/>
                <a:ea typeface="+mj-ea"/>
              </a:rPr>
              <a:t>/</a:t>
            </a:r>
            <a:r>
              <a:rPr lang="zh-CN" altLang="en-US" sz="1560">
                <a:latin typeface="+mj-ea"/>
                <a:ea typeface="+mj-ea"/>
              </a:rPr>
              <a:t>服务项目体验</a:t>
            </a:r>
            <a:r>
              <a:rPr lang="en-US" altLang="zh-CN" sz="1560">
                <a:latin typeface="+mj-ea"/>
                <a:ea typeface="+mj-ea"/>
              </a:rPr>
              <a:t>/</a:t>
            </a:r>
            <a:r>
              <a:rPr lang="zh-CN" altLang="en-US" sz="1560">
                <a:latin typeface="+mj-ea"/>
                <a:ea typeface="+mj-ea"/>
              </a:rPr>
              <a:t>储值金额</a:t>
            </a:r>
            <a:endParaRPr lang="zh-CN" altLang="en-US" sz="156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7973" y="5912252"/>
            <a:ext cx="3351030" cy="59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55">
                <a:solidFill>
                  <a:srgbClr val="FF0000"/>
                </a:solidFill>
              </a:rPr>
              <a:t>注意：</a:t>
            </a:r>
            <a:r>
              <a:rPr lang="zh-CN" altLang="en-US" sz="1560">
                <a:latin typeface="+mj-ea"/>
                <a:ea typeface="+mj-ea"/>
              </a:rPr>
              <a:t>可设置被推荐的会员消费后才触发奖励</a:t>
            </a:r>
            <a:endParaRPr lang="zh-CN" altLang="en-US" sz="156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81" y="1472396"/>
            <a:ext cx="2924175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其他营销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912882" y="2312275"/>
            <a:ext cx="2270234" cy="1103586"/>
          </a:xfrm>
          <a:prstGeom prst="round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复购营销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4734910" y="2312275"/>
            <a:ext cx="2270234" cy="1103586"/>
          </a:xfrm>
          <a:prstGeom prst="round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会员升级营销</a:t>
            </a: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7325710" y="2312275"/>
            <a:ext cx="2270234" cy="1103586"/>
          </a:xfrm>
          <a:prstGeom prst="round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会员绑定营销</a:t>
            </a: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912882" y="3927912"/>
            <a:ext cx="2270234" cy="1103586"/>
          </a:xfrm>
          <a:prstGeom prst="round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宝宝成长营销</a:t>
            </a:r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808482" y="3927912"/>
            <a:ext cx="2270234" cy="1103586"/>
          </a:xfrm>
          <a:prstGeom prst="round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完善资料营销</a:t>
            </a:r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325710" y="3927912"/>
            <a:ext cx="2270234" cy="1103586"/>
          </a:xfrm>
          <a:prstGeom prst="roundRect">
            <a:avLst/>
          </a:prstGeom>
          <a:solidFill>
            <a:srgbClr val="FF7F82"/>
          </a:solidFill>
          <a:ln>
            <a:solidFill>
              <a:srgbClr val="F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会员进店营销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-1" y="2642300"/>
            <a:ext cx="11879263" cy="1670521"/>
          </a:xfrm>
          <a:prstGeom prst="rect">
            <a:avLst/>
          </a:prstGeom>
          <a:solidFill>
            <a:srgbClr val="FF7F82"/>
          </a:solidFill>
          <a:ln>
            <a:solidFill>
              <a:srgbClr val="E8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zh-CN" sz="100">
              <a:sym typeface="Copperplate Gothic Bold" panose="020E07050202060204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5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>
                <a:solidFill>
                  <a:schemeClr val="bg1"/>
                </a:solidFill>
                <a:latin typeface="+mn-ea"/>
                <a:sym typeface="Copperplate Gothic Bold" panose="020E0705020206020404" charset="0"/>
              </a:rPr>
              <a:t>微商店</a:t>
            </a:r>
            <a:r>
              <a:rPr lang="en-US" altLang="zh-CN" sz="3895" b="1">
                <a:solidFill>
                  <a:schemeClr val="bg1"/>
                </a:solidFill>
                <a:latin typeface="+mn-ea"/>
                <a:sym typeface="Copperplate Gothic Bold" panose="020E0705020206020404" charset="0"/>
              </a:rPr>
              <a:t>3.0</a:t>
            </a:r>
            <a:r>
              <a:rPr lang="zh-CN" altLang="en-US" sz="3895" b="1">
                <a:solidFill>
                  <a:schemeClr val="bg1"/>
                </a:solidFill>
                <a:latin typeface="+mn-ea"/>
                <a:sym typeface="Copperplate Gothic Bold" panose="020E0705020206020404" charset="0"/>
              </a:rPr>
              <a:t> </a:t>
            </a:r>
            <a:endParaRPr lang="en-US" altLang="zh-CN" sz="3895" b="1" dirty="0">
              <a:solidFill>
                <a:schemeClr val="bg1"/>
              </a:solidFill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6544945" y="2844800"/>
            <a:ext cx="4356735" cy="589915"/>
          </a:xfrm>
        </p:spPr>
        <p:txBody>
          <a:bodyPr anchor="ctr" anchorCtr="0"/>
          <a:lstStyle/>
          <a:p>
            <a:pPr algn="l"/>
            <a:r>
              <a:rPr lang="zh-CN" altLang="en-US" sz="2725">
                <a:latin typeface="+mn-ea"/>
                <a:ea typeface="+mn-ea"/>
                <a:sym typeface="+mn-lt"/>
              </a:rPr>
              <a:t>母</a:t>
            </a:r>
            <a:r>
              <a:rPr lang="zh-CN" altLang="en-US" sz="2725" smtClean="0">
                <a:latin typeface="+mn-ea"/>
                <a:ea typeface="+mn-ea"/>
                <a:sym typeface="+mn-lt"/>
              </a:rPr>
              <a:t>婴行业分析</a:t>
            </a:r>
            <a:endParaRPr lang="zh-CN" altLang="en-US" sz="273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标题 4"/>
          <p:cNvSpPr>
            <a:spLocks noGrp="1"/>
          </p:cNvSpPr>
          <p:nvPr/>
        </p:nvSpPr>
        <p:spPr>
          <a:xfrm>
            <a:off x="5112112" y="2844788"/>
            <a:ext cx="1686712" cy="589669"/>
          </a:xfr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7795" b="1" dirty="0">
                <a:solidFill>
                  <a:schemeClr val="tx1"/>
                </a:solidFill>
                <a:latin typeface="+mn-ea"/>
                <a:ea typeface="+mn-ea"/>
              </a:rPr>
              <a:t>貮</a:t>
            </a:r>
            <a:endParaRPr lang="zh-CN" altLang="en-US" sz="7795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spcBef>
                <a:spcPct val="0"/>
              </a:spcBef>
            </a:pPr>
            <a:r>
              <a:rPr lang="en-US" altLang="zh-CN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OMO</a:t>
            </a: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</a:rPr>
              <a:t>移动商业闭环</a:t>
            </a:r>
            <a:endParaRPr lang="zh-CN" altLang="en-US" sz="2340" b="1" dirty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0824" y="1845090"/>
            <a:ext cx="11399248" cy="4842024"/>
            <a:chOff x="767" y="1605"/>
            <a:chExt cx="12854" cy="6211"/>
          </a:xfrm>
        </p:grpSpPr>
        <p:sp>
          <p:nvSpPr>
            <p:cNvPr id="5" name="object 30"/>
            <p:cNvSpPr txBox="1"/>
            <p:nvPr/>
          </p:nvSpPr>
          <p:spPr>
            <a:xfrm>
              <a:off x="3852" y="1605"/>
              <a:ext cx="3360" cy="324"/>
            </a:xfrm>
            <a:prstGeom prst="rect">
              <a:avLst/>
            </a:prstGeom>
          </p:spPr>
          <p:txBody>
            <a:bodyPr vert="horz" wrap="square" lIns="0" tIns="12374" rIns="0" bIns="0" rtlCol="0">
              <a:spAutoFit/>
            </a:bodyPr>
            <a:lstStyle/>
            <a:p>
              <a:pPr marL="12065">
                <a:spcBef>
                  <a:spcPts val="95"/>
                </a:spcBef>
              </a:pP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通过思迅微商店管理系统</a:t>
              </a:r>
              <a:endParaRPr sz="156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object 31"/>
            <p:cNvSpPr txBox="1"/>
            <p:nvPr/>
          </p:nvSpPr>
          <p:spPr>
            <a:xfrm>
              <a:off x="8513" y="1792"/>
              <a:ext cx="4623" cy="324"/>
            </a:xfrm>
            <a:prstGeom prst="rect">
              <a:avLst/>
            </a:prstGeom>
          </p:spPr>
          <p:txBody>
            <a:bodyPr vert="horz" wrap="square" lIns="0" tIns="12374" rIns="0" bIns="0" rtlCol="0">
              <a:spAutoFit/>
            </a:bodyPr>
            <a:lstStyle/>
            <a:p>
              <a:pPr marL="12065">
                <a:spcBef>
                  <a:spcPts val="95"/>
                </a:spcBef>
              </a:pPr>
              <a:r>
                <a:rPr lang="zh-CN" altLang="en-US" sz="1560" dirty="0">
                  <a:latin typeface="微软雅黑" panose="020B0503020204020204" charset="-122"/>
                  <a:ea typeface="微软雅黑" panose="020B0503020204020204" charset="-122"/>
                </a:rPr>
                <a:t>实时无缝对接思迅</a:t>
              </a:r>
              <a:r>
                <a:rPr lang="en-US" sz="1560" dirty="0">
                  <a:latin typeface="微软雅黑" panose="020B0503020204020204" charset="-122"/>
                  <a:ea typeface="微软雅黑" panose="020B0503020204020204" charset="-122"/>
                </a:rPr>
                <a:t>ER</a:t>
              </a:r>
              <a:r>
                <a:rPr lang="en-US" altLang="zh-CN" sz="1560" dirty="0">
                  <a:latin typeface="微软雅黑" panose="020B0503020204020204" charset="-122"/>
                  <a:ea typeface="微软雅黑" panose="020B0503020204020204" charset="-122"/>
                </a:rPr>
                <a:t>P</a:t>
              </a: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各管理系统</a:t>
              </a:r>
              <a:endParaRPr sz="156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object 32"/>
            <p:cNvSpPr txBox="1"/>
            <p:nvPr/>
          </p:nvSpPr>
          <p:spPr>
            <a:xfrm>
              <a:off x="3563" y="3162"/>
              <a:ext cx="1480" cy="362"/>
            </a:xfrm>
            <a:prstGeom prst="rect">
              <a:avLst/>
            </a:prstGeom>
          </p:spPr>
          <p:txBody>
            <a:bodyPr vert="horz" wrap="square" lIns="0" tIns="12374" rIns="0" bIns="0" rtlCol="0">
              <a:spAutoFit/>
            </a:bodyPr>
            <a:lstStyle/>
            <a:p>
              <a:pPr marL="12065" marR="5080">
                <a:spcBef>
                  <a:spcPts val="95"/>
                </a:spcBef>
              </a:pPr>
              <a:r>
                <a:rPr lang="en-US" sz="1755" dirty="0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</a:t>
              </a: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商品上架</a:t>
              </a:r>
              <a:endParaRPr sz="156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object 33"/>
            <p:cNvSpPr txBox="1"/>
            <p:nvPr/>
          </p:nvSpPr>
          <p:spPr>
            <a:xfrm>
              <a:off x="5923" y="3162"/>
              <a:ext cx="1849" cy="324"/>
            </a:xfrm>
            <a:prstGeom prst="rect">
              <a:avLst/>
            </a:prstGeom>
          </p:spPr>
          <p:txBody>
            <a:bodyPr vert="horz" wrap="square" lIns="0" tIns="12374" rIns="0" bIns="0" rtlCol="0">
              <a:spAutoFit/>
            </a:bodyPr>
            <a:lstStyle/>
            <a:p>
              <a:pPr marL="12065" marR="5080">
                <a:spcBef>
                  <a:spcPts val="95"/>
                </a:spcBef>
              </a:pPr>
              <a:r>
                <a:rPr lang="zh-CN" altLang="en-US" sz="1560" dirty="0">
                  <a:latin typeface="微软雅黑" panose="020B0503020204020204" charset="-122"/>
                  <a:ea typeface="微软雅黑" panose="020B0503020204020204" charset="-122"/>
                </a:rPr>
                <a:t>促销活动</a:t>
              </a:r>
              <a:endParaRPr lang="zh-CN" altLang="en-US" sz="156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object 34"/>
            <p:cNvSpPr txBox="1"/>
            <p:nvPr/>
          </p:nvSpPr>
          <p:spPr>
            <a:xfrm>
              <a:off x="5329" y="5432"/>
              <a:ext cx="2443" cy="324"/>
            </a:xfrm>
            <a:prstGeom prst="rect">
              <a:avLst/>
            </a:prstGeom>
          </p:spPr>
          <p:txBody>
            <a:bodyPr vert="horz" wrap="square" lIns="0" tIns="12374" rIns="0" bIns="0" rtlCol="0">
              <a:spAutoFit/>
            </a:bodyPr>
            <a:lstStyle/>
            <a:p>
              <a:pPr marL="12065" marR="5080">
                <a:spcBef>
                  <a:spcPts val="95"/>
                </a:spcBef>
              </a:pPr>
              <a:r>
                <a:rPr lang="zh-CN" altLang="en-US" sz="1560" dirty="0">
                  <a:latin typeface="微软雅黑" panose="020B0503020204020204" charset="-122"/>
                  <a:ea typeface="微软雅黑" panose="020B0503020204020204" charset="-122"/>
                </a:rPr>
                <a:t>思迅小程序</a:t>
              </a: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微商店</a:t>
              </a:r>
              <a:r>
                <a:rPr lang="en-US" sz="1560" dirty="0">
                  <a:latin typeface="微软雅黑" panose="020B0503020204020204" charset="-122"/>
                  <a:ea typeface="微软雅黑" panose="020B0503020204020204" charset="-122"/>
                </a:rPr>
                <a:t>3.0</a:t>
              </a:r>
              <a:endParaRPr lang="en-US" sz="156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object 35"/>
            <p:cNvSpPr txBox="1"/>
            <p:nvPr/>
          </p:nvSpPr>
          <p:spPr>
            <a:xfrm>
              <a:off x="5803" y="7492"/>
              <a:ext cx="2355" cy="324"/>
            </a:xfrm>
            <a:prstGeom prst="rect">
              <a:avLst/>
            </a:prstGeom>
          </p:spPr>
          <p:txBody>
            <a:bodyPr vert="horz" wrap="square" lIns="0" tIns="12374" rIns="0" bIns="0" rtlCol="0">
              <a:spAutoFit/>
            </a:bodyPr>
            <a:lstStyle/>
            <a:p>
              <a:pPr marL="12065" marR="5080">
                <a:spcBef>
                  <a:spcPts val="95"/>
                </a:spcBef>
              </a:pP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选货／自提</a:t>
              </a:r>
              <a:endParaRPr sz="156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object 36"/>
            <p:cNvSpPr txBox="1"/>
            <p:nvPr/>
          </p:nvSpPr>
          <p:spPr>
            <a:xfrm>
              <a:off x="9305" y="6392"/>
              <a:ext cx="2575" cy="324"/>
            </a:xfrm>
            <a:prstGeom prst="rect">
              <a:avLst/>
            </a:prstGeom>
          </p:spPr>
          <p:txBody>
            <a:bodyPr vert="horz" wrap="square" lIns="0" tIns="12374" rIns="0" bIns="0" rtlCol="0">
              <a:spAutoFit/>
            </a:bodyPr>
            <a:lstStyle/>
            <a:p>
              <a:pPr marL="12065" marR="5080">
                <a:spcBef>
                  <a:spcPts val="95"/>
                </a:spcBef>
              </a:pP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门店接收微订单</a:t>
              </a:r>
              <a:endParaRPr sz="156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object 37"/>
            <p:cNvSpPr txBox="1"/>
            <p:nvPr/>
          </p:nvSpPr>
          <p:spPr>
            <a:xfrm>
              <a:off x="11113" y="3350"/>
              <a:ext cx="2508" cy="1619"/>
            </a:xfrm>
            <a:prstGeom prst="rect">
              <a:avLst/>
            </a:prstGeom>
          </p:spPr>
          <p:txBody>
            <a:bodyPr vert="horz" wrap="square" lIns="0" tIns="12374" rIns="0" bIns="0" rtlCol="0">
              <a:spAutoFit/>
            </a:bodyPr>
            <a:lstStyle/>
            <a:p>
              <a:pPr marL="12065" marR="5080">
                <a:spcBef>
                  <a:spcPts val="95"/>
                </a:spcBef>
              </a:pP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微订单管理</a:t>
              </a:r>
              <a:endParaRPr sz="156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12065" marR="5080">
                <a:spcBef>
                  <a:spcPts val="95"/>
                </a:spcBef>
              </a:pP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订单查询 </a:t>
              </a:r>
              <a:endParaRPr sz="156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12065" marR="5080">
                <a:spcBef>
                  <a:spcPts val="95"/>
                </a:spcBef>
              </a:pP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订单处理 </a:t>
              </a:r>
              <a:endParaRPr sz="156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12065" marR="5080">
                <a:spcBef>
                  <a:spcPts val="95"/>
                </a:spcBef>
              </a:pP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订单变更 </a:t>
              </a:r>
              <a:endParaRPr sz="156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12065" marR="5080">
                <a:spcBef>
                  <a:spcPts val="95"/>
                </a:spcBef>
              </a:pP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分析报表</a:t>
              </a:r>
              <a:endParaRPr sz="156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object 38"/>
            <p:cNvSpPr txBox="1"/>
            <p:nvPr/>
          </p:nvSpPr>
          <p:spPr>
            <a:xfrm>
              <a:off x="767" y="5712"/>
              <a:ext cx="1671" cy="324"/>
            </a:xfrm>
            <a:prstGeom prst="rect">
              <a:avLst/>
            </a:prstGeom>
          </p:spPr>
          <p:txBody>
            <a:bodyPr vert="horz" wrap="square" lIns="0" tIns="12374" rIns="0" bIns="0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12065" marR="5080">
                <a:spcBef>
                  <a:spcPts val="95"/>
                </a:spcBef>
              </a:pPr>
              <a:r>
                <a:rPr sz="1560" dirty="0">
                  <a:latin typeface="微软雅黑" panose="020B0503020204020204" charset="-122"/>
                  <a:ea typeface="微软雅黑" panose="020B0503020204020204" charset="-122"/>
                </a:rPr>
                <a:t>顾客通过微信</a:t>
              </a:r>
              <a:endParaRPr lang="en-US" altLang="zh-CN" sz="156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object 39"/>
            <p:cNvSpPr/>
            <p:nvPr/>
          </p:nvSpPr>
          <p:spPr>
            <a:xfrm>
              <a:off x="5914" y="4490"/>
              <a:ext cx="919" cy="827"/>
            </a:xfrm>
            <a:custGeom>
              <a:avLst/>
              <a:gdLst/>
              <a:ahLst/>
              <a:cxnLst/>
              <a:rect l="l" t="t" r="r" b="b"/>
              <a:pathLst>
                <a:path w="583564" h="525145">
                  <a:moveTo>
                    <a:pt x="291528" y="0"/>
                  </a:moveTo>
                  <a:lnTo>
                    <a:pt x="287401" y="0"/>
                  </a:lnTo>
                  <a:lnTo>
                    <a:pt x="235924" y="3880"/>
                  </a:lnTo>
                  <a:lnTo>
                    <a:pt x="187400" y="15089"/>
                  </a:lnTo>
                  <a:lnTo>
                    <a:pt x="142655" y="32980"/>
                  </a:lnTo>
                  <a:lnTo>
                    <a:pt x="102520" y="56907"/>
                  </a:lnTo>
                  <a:lnTo>
                    <a:pt x="67823" y="86224"/>
                  </a:lnTo>
                  <a:lnTo>
                    <a:pt x="39394" y="120283"/>
                  </a:lnTo>
                  <a:lnTo>
                    <a:pt x="18061" y="158438"/>
                  </a:lnTo>
                  <a:lnTo>
                    <a:pt x="4653" y="200042"/>
                  </a:lnTo>
                  <a:lnTo>
                    <a:pt x="0" y="244449"/>
                  </a:lnTo>
                  <a:lnTo>
                    <a:pt x="0" y="249034"/>
                  </a:lnTo>
                  <a:lnTo>
                    <a:pt x="5499" y="291998"/>
                  </a:lnTo>
                  <a:lnTo>
                    <a:pt x="5918" y="293928"/>
                  </a:lnTo>
                  <a:lnTo>
                    <a:pt x="21755" y="337320"/>
                  </a:lnTo>
                  <a:lnTo>
                    <a:pt x="45600" y="375834"/>
                  </a:lnTo>
                  <a:lnTo>
                    <a:pt x="76925" y="409952"/>
                  </a:lnTo>
                  <a:lnTo>
                    <a:pt x="114833" y="438912"/>
                  </a:lnTo>
                  <a:lnTo>
                    <a:pt x="86232" y="524967"/>
                  </a:lnTo>
                  <a:lnTo>
                    <a:pt x="186702" y="474573"/>
                  </a:lnTo>
                  <a:lnTo>
                    <a:pt x="389427" y="474573"/>
                  </a:lnTo>
                  <a:lnTo>
                    <a:pt x="393255" y="473692"/>
                  </a:lnTo>
                  <a:lnTo>
                    <a:pt x="438673" y="455607"/>
                  </a:lnTo>
                  <a:lnTo>
                    <a:pt x="479363" y="431486"/>
                  </a:lnTo>
                  <a:lnTo>
                    <a:pt x="514501" y="402018"/>
                  </a:lnTo>
                  <a:lnTo>
                    <a:pt x="543265" y="367894"/>
                  </a:lnTo>
                  <a:lnTo>
                    <a:pt x="564829" y="329803"/>
                  </a:lnTo>
                  <a:lnTo>
                    <a:pt x="578372" y="288438"/>
                  </a:lnTo>
                  <a:lnTo>
                    <a:pt x="583065" y="244449"/>
                  </a:lnTo>
                  <a:lnTo>
                    <a:pt x="578372" y="200544"/>
                  </a:lnTo>
                  <a:lnTo>
                    <a:pt x="564829" y="159183"/>
                  </a:lnTo>
                  <a:lnTo>
                    <a:pt x="543265" y="121095"/>
                  </a:lnTo>
                  <a:lnTo>
                    <a:pt x="514501" y="86972"/>
                  </a:lnTo>
                  <a:lnTo>
                    <a:pt x="479363" y="57504"/>
                  </a:lnTo>
                  <a:lnTo>
                    <a:pt x="438673" y="33382"/>
                  </a:lnTo>
                  <a:lnTo>
                    <a:pt x="393255" y="15297"/>
                  </a:lnTo>
                  <a:lnTo>
                    <a:pt x="343932" y="3939"/>
                  </a:lnTo>
                  <a:lnTo>
                    <a:pt x="291528" y="0"/>
                  </a:lnTo>
                  <a:close/>
                </a:path>
                <a:path w="583564" h="525145">
                  <a:moveTo>
                    <a:pt x="389427" y="474573"/>
                  </a:moveTo>
                  <a:lnTo>
                    <a:pt x="186702" y="474573"/>
                  </a:lnTo>
                  <a:lnTo>
                    <a:pt x="194868" y="476186"/>
                  </a:lnTo>
                  <a:lnTo>
                    <a:pt x="202679" y="477837"/>
                  </a:lnTo>
                  <a:lnTo>
                    <a:pt x="210299" y="479348"/>
                  </a:lnTo>
                  <a:lnTo>
                    <a:pt x="222308" y="482035"/>
                  </a:lnTo>
                  <a:lnTo>
                    <a:pt x="234518" y="484293"/>
                  </a:lnTo>
                  <a:lnTo>
                    <a:pt x="278595" y="488589"/>
                  </a:lnTo>
                  <a:lnTo>
                    <a:pt x="291528" y="488988"/>
                  </a:lnTo>
                  <a:lnTo>
                    <a:pt x="343932" y="485049"/>
                  </a:lnTo>
                  <a:lnTo>
                    <a:pt x="389427" y="474573"/>
                  </a:lnTo>
                  <a:close/>
                </a:path>
              </a:pathLst>
            </a:custGeom>
            <a:solidFill>
              <a:srgbClr val="00A4D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object 40"/>
            <p:cNvSpPr/>
            <p:nvPr/>
          </p:nvSpPr>
          <p:spPr>
            <a:xfrm>
              <a:off x="5914" y="4490"/>
              <a:ext cx="918" cy="54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object 41"/>
            <p:cNvSpPr/>
            <p:nvPr/>
          </p:nvSpPr>
          <p:spPr>
            <a:xfrm>
              <a:off x="5914" y="4490"/>
              <a:ext cx="919" cy="549"/>
            </a:xfrm>
            <a:custGeom>
              <a:avLst/>
              <a:gdLst/>
              <a:ahLst/>
              <a:cxnLst/>
              <a:rect l="l" t="t" r="r" b="b"/>
              <a:pathLst>
                <a:path w="583564" h="348614">
                  <a:moveTo>
                    <a:pt x="291528" y="0"/>
                  </a:moveTo>
                  <a:lnTo>
                    <a:pt x="287401" y="0"/>
                  </a:lnTo>
                  <a:lnTo>
                    <a:pt x="235924" y="3880"/>
                  </a:lnTo>
                  <a:lnTo>
                    <a:pt x="187400" y="15089"/>
                  </a:lnTo>
                  <a:lnTo>
                    <a:pt x="142655" y="32980"/>
                  </a:lnTo>
                  <a:lnTo>
                    <a:pt x="102520" y="56907"/>
                  </a:lnTo>
                  <a:lnTo>
                    <a:pt x="67823" y="86224"/>
                  </a:lnTo>
                  <a:lnTo>
                    <a:pt x="39394" y="120283"/>
                  </a:lnTo>
                  <a:lnTo>
                    <a:pt x="18061" y="158438"/>
                  </a:lnTo>
                  <a:lnTo>
                    <a:pt x="4653" y="200042"/>
                  </a:lnTo>
                  <a:lnTo>
                    <a:pt x="0" y="244449"/>
                  </a:lnTo>
                  <a:lnTo>
                    <a:pt x="0" y="249034"/>
                  </a:lnTo>
                  <a:lnTo>
                    <a:pt x="5499" y="291998"/>
                  </a:lnTo>
                  <a:lnTo>
                    <a:pt x="5918" y="293928"/>
                  </a:lnTo>
                  <a:lnTo>
                    <a:pt x="6286" y="295173"/>
                  </a:lnTo>
                  <a:lnTo>
                    <a:pt x="21755" y="337320"/>
                  </a:lnTo>
                  <a:lnTo>
                    <a:pt x="28580" y="348343"/>
                  </a:lnTo>
                  <a:lnTo>
                    <a:pt x="124840" y="336905"/>
                  </a:lnTo>
                  <a:lnTo>
                    <a:pt x="560809" y="336905"/>
                  </a:lnTo>
                  <a:lnTo>
                    <a:pt x="564829" y="329803"/>
                  </a:lnTo>
                  <a:lnTo>
                    <a:pt x="578372" y="288438"/>
                  </a:lnTo>
                  <a:lnTo>
                    <a:pt x="583065" y="244449"/>
                  </a:lnTo>
                  <a:lnTo>
                    <a:pt x="578372" y="200544"/>
                  </a:lnTo>
                  <a:lnTo>
                    <a:pt x="564829" y="159183"/>
                  </a:lnTo>
                  <a:lnTo>
                    <a:pt x="543265" y="121095"/>
                  </a:lnTo>
                  <a:lnTo>
                    <a:pt x="514501" y="86972"/>
                  </a:lnTo>
                  <a:lnTo>
                    <a:pt x="479363" y="57504"/>
                  </a:lnTo>
                  <a:lnTo>
                    <a:pt x="438673" y="33382"/>
                  </a:lnTo>
                  <a:lnTo>
                    <a:pt x="393255" y="15297"/>
                  </a:lnTo>
                  <a:lnTo>
                    <a:pt x="343932" y="3939"/>
                  </a:lnTo>
                  <a:lnTo>
                    <a:pt x="291528" y="0"/>
                  </a:lnTo>
                  <a:close/>
                </a:path>
              </a:pathLst>
            </a:custGeom>
            <a:solidFill>
              <a:srgbClr val="33CAEE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object 42"/>
            <p:cNvSpPr/>
            <p:nvPr/>
          </p:nvSpPr>
          <p:spPr>
            <a:xfrm>
              <a:off x="5959" y="5020"/>
              <a:ext cx="839" cy="297"/>
            </a:xfrm>
            <a:custGeom>
              <a:avLst/>
              <a:gdLst/>
              <a:ahLst/>
              <a:cxnLst/>
              <a:rect l="l" t="t" r="r" b="b"/>
              <a:pathLst>
                <a:path w="532764" h="188595">
                  <a:moveTo>
                    <a:pt x="532224" y="0"/>
                  </a:moveTo>
                  <a:lnTo>
                    <a:pt x="96260" y="0"/>
                  </a:lnTo>
                  <a:lnTo>
                    <a:pt x="0" y="11438"/>
                  </a:lnTo>
                  <a:lnTo>
                    <a:pt x="17018" y="38925"/>
                  </a:lnTo>
                  <a:lnTo>
                    <a:pt x="48343" y="73042"/>
                  </a:lnTo>
                  <a:lnTo>
                    <a:pt x="86250" y="102002"/>
                  </a:lnTo>
                  <a:lnTo>
                    <a:pt x="57650" y="188058"/>
                  </a:lnTo>
                  <a:lnTo>
                    <a:pt x="158120" y="137664"/>
                  </a:lnTo>
                  <a:lnTo>
                    <a:pt x="360844" y="137664"/>
                  </a:lnTo>
                  <a:lnTo>
                    <a:pt x="364672" y="136782"/>
                  </a:lnTo>
                  <a:lnTo>
                    <a:pt x="410090" y="118698"/>
                  </a:lnTo>
                  <a:lnTo>
                    <a:pt x="450780" y="94577"/>
                  </a:lnTo>
                  <a:lnTo>
                    <a:pt x="485919" y="65109"/>
                  </a:lnTo>
                  <a:lnTo>
                    <a:pt x="514682" y="30984"/>
                  </a:lnTo>
                  <a:lnTo>
                    <a:pt x="532224" y="0"/>
                  </a:lnTo>
                  <a:close/>
                </a:path>
                <a:path w="532764" h="188595">
                  <a:moveTo>
                    <a:pt x="360844" y="137664"/>
                  </a:moveTo>
                  <a:lnTo>
                    <a:pt x="158120" y="137664"/>
                  </a:lnTo>
                  <a:lnTo>
                    <a:pt x="166286" y="139277"/>
                  </a:lnTo>
                  <a:lnTo>
                    <a:pt x="174096" y="140928"/>
                  </a:lnTo>
                  <a:lnTo>
                    <a:pt x="181716" y="142439"/>
                  </a:lnTo>
                  <a:lnTo>
                    <a:pt x="193726" y="145125"/>
                  </a:lnTo>
                  <a:lnTo>
                    <a:pt x="205935" y="147384"/>
                  </a:lnTo>
                  <a:lnTo>
                    <a:pt x="250012" y="151680"/>
                  </a:lnTo>
                  <a:lnTo>
                    <a:pt x="262945" y="152078"/>
                  </a:lnTo>
                  <a:lnTo>
                    <a:pt x="315349" y="148139"/>
                  </a:lnTo>
                  <a:lnTo>
                    <a:pt x="360844" y="137664"/>
                  </a:lnTo>
                  <a:close/>
                </a:path>
              </a:pathLst>
            </a:custGeom>
            <a:solidFill>
              <a:srgbClr val="38BDD1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object 43"/>
            <p:cNvSpPr/>
            <p:nvPr/>
          </p:nvSpPr>
          <p:spPr>
            <a:xfrm>
              <a:off x="6476" y="4501"/>
              <a:ext cx="355" cy="5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object 44"/>
            <p:cNvSpPr/>
            <p:nvPr/>
          </p:nvSpPr>
          <p:spPr>
            <a:xfrm>
              <a:off x="6631" y="4786"/>
              <a:ext cx="201" cy="4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object 45"/>
            <p:cNvSpPr/>
            <p:nvPr/>
          </p:nvSpPr>
          <p:spPr>
            <a:xfrm>
              <a:off x="5959" y="5020"/>
              <a:ext cx="153" cy="2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object 46"/>
            <p:cNvSpPr/>
            <p:nvPr/>
          </p:nvSpPr>
          <p:spPr>
            <a:xfrm>
              <a:off x="6027" y="4668"/>
              <a:ext cx="253" cy="1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object 47"/>
            <p:cNvSpPr/>
            <p:nvPr/>
          </p:nvSpPr>
          <p:spPr>
            <a:xfrm>
              <a:off x="6207" y="4702"/>
              <a:ext cx="433" cy="109"/>
            </a:xfrm>
            <a:custGeom>
              <a:avLst/>
              <a:gdLst/>
              <a:ahLst/>
              <a:cxnLst/>
              <a:rect l="l" t="t" r="r" b="b"/>
              <a:pathLst>
                <a:path w="274954" h="69214">
                  <a:moveTo>
                    <a:pt x="247777" y="0"/>
                  </a:moveTo>
                  <a:lnTo>
                    <a:pt x="21640" y="22847"/>
                  </a:lnTo>
                  <a:lnTo>
                    <a:pt x="0" y="48171"/>
                  </a:lnTo>
                  <a:lnTo>
                    <a:pt x="2713" y="56908"/>
                  </a:lnTo>
                  <a:lnTo>
                    <a:pt x="8502" y="63700"/>
                  </a:lnTo>
                  <a:lnTo>
                    <a:pt x="16530" y="67877"/>
                  </a:lnTo>
                  <a:lnTo>
                    <a:pt x="25958" y="68770"/>
                  </a:lnTo>
                  <a:lnTo>
                    <a:pt x="252171" y="46621"/>
                  </a:lnTo>
                  <a:lnTo>
                    <a:pt x="261554" y="43856"/>
                  </a:lnTo>
                  <a:lnTo>
                    <a:pt x="268903" y="38092"/>
                  </a:lnTo>
                  <a:lnTo>
                    <a:pt x="273481" y="30153"/>
                  </a:lnTo>
                  <a:lnTo>
                    <a:pt x="274548" y="20866"/>
                  </a:lnTo>
                  <a:lnTo>
                    <a:pt x="271738" y="11974"/>
                  </a:lnTo>
                  <a:lnTo>
                    <a:pt x="265768" y="5084"/>
                  </a:lnTo>
                  <a:lnTo>
                    <a:pt x="257494" y="868"/>
                  </a:lnTo>
                  <a:lnTo>
                    <a:pt x="247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object 48"/>
            <p:cNvSpPr/>
            <p:nvPr/>
          </p:nvSpPr>
          <p:spPr>
            <a:xfrm>
              <a:off x="6234" y="4826"/>
              <a:ext cx="389" cy="101"/>
            </a:xfrm>
            <a:custGeom>
              <a:avLst/>
              <a:gdLst/>
              <a:ahLst/>
              <a:cxnLst/>
              <a:rect l="l" t="t" r="r" b="b"/>
              <a:pathLst>
                <a:path w="247014" h="64135">
                  <a:moveTo>
                    <a:pt x="220052" y="0"/>
                  </a:moveTo>
                  <a:lnTo>
                    <a:pt x="21666" y="18046"/>
                  </a:lnTo>
                  <a:lnTo>
                    <a:pt x="0" y="43281"/>
                  </a:lnTo>
                  <a:lnTo>
                    <a:pt x="2724" y="52031"/>
                  </a:lnTo>
                  <a:lnTo>
                    <a:pt x="8516" y="58845"/>
                  </a:lnTo>
                  <a:lnTo>
                    <a:pt x="16550" y="63059"/>
                  </a:lnTo>
                  <a:lnTo>
                    <a:pt x="25996" y="64007"/>
                  </a:lnTo>
                  <a:lnTo>
                    <a:pt x="224421" y="46583"/>
                  </a:lnTo>
                  <a:lnTo>
                    <a:pt x="233806" y="43840"/>
                  </a:lnTo>
                  <a:lnTo>
                    <a:pt x="241138" y="38112"/>
                  </a:lnTo>
                  <a:lnTo>
                    <a:pt x="245702" y="30213"/>
                  </a:lnTo>
                  <a:lnTo>
                    <a:pt x="246786" y="20954"/>
                  </a:lnTo>
                  <a:lnTo>
                    <a:pt x="243993" y="12058"/>
                  </a:lnTo>
                  <a:lnTo>
                    <a:pt x="238034" y="5153"/>
                  </a:lnTo>
                  <a:lnTo>
                    <a:pt x="229768" y="909"/>
                  </a:lnTo>
                  <a:lnTo>
                    <a:pt x="220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object 49"/>
            <p:cNvSpPr/>
            <p:nvPr/>
          </p:nvSpPr>
          <p:spPr>
            <a:xfrm>
              <a:off x="6235" y="4945"/>
              <a:ext cx="374" cy="100"/>
            </a:xfrm>
            <a:custGeom>
              <a:avLst/>
              <a:gdLst/>
              <a:ahLst/>
              <a:cxnLst/>
              <a:rect l="l" t="t" r="r" b="b"/>
              <a:pathLst>
                <a:path w="237489" h="63500">
                  <a:moveTo>
                    <a:pt x="210261" y="0"/>
                  </a:moveTo>
                  <a:lnTo>
                    <a:pt x="21691" y="17284"/>
                  </a:lnTo>
                  <a:lnTo>
                    <a:pt x="0" y="42392"/>
                  </a:lnTo>
                  <a:lnTo>
                    <a:pt x="2718" y="51165"/>
                  </a:lnTo>
                  <a:lnTo>
                    <a:pt x="8512" y="58008"/>
                  </a:lnTo>
                  <a:lnTo>
                    <a:pt x="16548" y="62254"/>
                  </a:lnTo>
                  <a:lnTo>
                    <a:pt x="25996" y="63233"/>
                  </a:lnTo>
                  <a:lnTo>
                    <a:pt x="214642" y="46532"/>
                  </a:lnTo>
                  <a:lnTo>
                    <a:pt x="223996" y="43848"/>
                  </a:lnTo>
                  <a:lnTo>
                    <a:pt x="231319" y="38166"/>
                  </a:lnTo>
                  <a:lnTo>
                    <a:pt x="235882" y="30298"/>
                  </a:lnTo>
                  <a:lnTo>
                    <a:pt x="236956" y="21056"/>
                  </a:lnTo>
                  <a:lnTo>
                    <a:pt x="234167" y="12165"/>
                  </a:lnTo>
                  <a:lnTo>
                    <a:pt x="228219" y="5241"/>
                  </a:lnTo>
                  <a:lnTo>
                    <a:pt x="219965" y="961"/>
                  </a:lnTo>
                  <a:lnTo>
                    <a:pt x="2102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object 50"/>
            <p:cNvSpPr/>
            <p:nvPr/>
          </p:nvSpPr>
          <p:spPr>
            <a:xfrm>
              <a:off x="6235" y="5087"/>
              <a:ext cx="76" cy="73"/>
            </a:xfrm>
            <a:custGeom>
              <a:avLst/>
              <a:gdLst/>
              <a:ahLst/>
              <a:cxnLst/>
              <a:rect l="l" t="t" r="r" b="b"/>
              <a:pathLst>
                <a:path w="48260" h="46354">
                  <a:moveTo>
                    <a:pt x="21691" y="0"/>
                  </a:moveTo>
                  <a:lnTo>
                    <a:pt x="12567" y="2597"/>
                  </a:lnTo>
                  <a:lnTo>
                    <a:pt x="5449" y="8172"/>
                  </a:lnTo>
                  <a:lnTo>
                    <a:pt x="1030" y="15909"/>
                  </a:lnTo>
                  <a:lnTo>
                    <a:pt x="0" y="24993"/>
                  </a:lnTo>
                  <a:lnTo>
                    <a:pt x="2724" y="33777"/>
                  </a:lnTo>
                  <a:lnTo>
                    <a:pt x="8516" y="40649"/>
                  </a:lnTo>
                  <a:lnTo>
                    <a:pt x="16550" y="44935"/>
                  </a:lnTo>
                  <a:lnTo>
                    <a:pt x="25996" y="45961"/>
                  </a:lnTo>
                  <a:lnTo>
                    <a:pt x="35147" y="43368"/>
                  </a:lnTo>
                  <a:lnTo>
                    <a:pt x="42298" y="37790"/>
                  </a:lnTo>
                  <a:lnTo>
                    <a:pt x="46747" y="30043"/>
                  </a:lnTo>
                  <a:lnTo>
                    <a:pt x="47790" y="20942"/>
                  </a:lnTo>
                  <a:lnTo>
                    <a:pt x="45057" y="12146"/>
                  </a:lnTo>
                  <a:lnTo>
                    <a:pt x="39241" y="5275"/>
                  </a:lnTo>
                  <a:lnTo>
                    <a:pt x="31175" y="1002"/>
                  </a:lnTo>
                  <a:lnTo>
                    <a:pt x="216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object 51"/>
            <p:cNvSpPr/>
            <p:nvPr/>
          </p:nvSpPr>
          <p:spPr>
            <a:xfrm>
              <a:off x="6517" y="5062"/>
              <a:ext cx="77" cy="74"/>
            </a:xfrm>
            <a:custGeom>
              <a:avLst/>
              <a:gdLst/>
              <a:ahLst/>
              <a:cxnLst/>
              <a:rect l="l" t="t" r="r" b="b"/>
              <a:pathLst>
                <a:path w="48895" h="46989">
                  <a:moveTo>
                    <a:pt x="22224" y="0"/>
                  </a:moveTo>
                  <a:lnTo>
                    <a:pt x="12887" y="2667"/>
                  </a:lnTo>
                  <a:lnTo>
                    <a:pt x="5597" y="8323"/>
                  </a:lnTo>
                  <a:lnTo>
                    <a:pt x="1065" y="16157"/>
                  </a:lnTo>
                  <a:lnTo>
                    <a:pt x="0" y="25361"/>
                  </a:lnTo>
                  <a:lnTo>
                    <a:pt x="2773" y="34229"/>
                  </a:lnTo>
                  <a:lnTo>
                    <a:pt x="8697" y="41170"/>
                  </a:lnTo>
                  <a:lnTo>
                    <a:pt x="16925" y="45496"/>
                  </a:lnTo>
                  <a:lnTo>
                    <a:pt x="26606" y="46520"/>
                  </a:lnTo>
                  <a:lnTo>
                    <a:pt x="35960" y="43888"/>
                  </a:lnTo>
                  <a:lnTo>
                    <a:pt x="43272" y="38246"/>
                  </a:lnTo>
                  <a:lnTo>
                    <a:pt x="47816" y="30403"/>
                  </a:lnTo>
                  <a:lnTo>
                    <a:pt x="48869" y="21170"/>
                  </a:lnTo>
                  <a:lnTo>
                    <a:pt x="46102" y="12265"/>
                  </a:lnTo>
                  <a:lnTo>
                    <a:pt x="40166" y="5318"/>
                  </a:lnTo>
                  <a:lnTo>
                    <a:pt x="31921" y="1004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object 52"/>
            <p:cNvSpPr/>
            <p:nvPr/>
          </p:nvSpPr>
          <p:spPr>
            <a:xfrm>
              <a:off x="9742" y="5346"/>
              <a:ext cx="954" cy="864"/>
            </a:xfrm>
            <a:custGeom>
              <a:avLst/>
              <a:gdLst/>
              <a:ahLst/>
              <a:cxnLst/>
              <a:rect l="l" t="t" r="r" b="b"/>
              <a:pathLst>
                <a:path w="605790" h="548639">
                  <a:moveTo>
                    <a:pt x="56756" y="329209"/>
                  </a:moveTo>
                  <a:lnTo>
                    <a:pt x="56756" y="520153"/>
                  </a:lnTo>
                  <a:lnTo>
                    <a:pt x="58987" y="531193"/>
                  </a:lnTo>
                  <a:lnTo>
                    <a:pt x="65068" y="540211"/>
                  </a:lnTo>
                  <a:lnTo>
                    <a:pt x="74083" y="546294"/>
                  </a:lnTo>
                  <a:lnTo>
                    <a:pt x="85115" y="548525"/>
                  </a:lnTo>
                  <a:lnTo>
                    <a:pt x="520141" y="548525"/>
                  </a:lnTo>
                  <a:lnTo>
                    <a:pt x="531189" y="546294"/>
                  </a:lnTo>
                  <a:lnTo>
                    <a:pt x="540202" y="540211"/>
                  </a:lnTo>
                  <a:lnTo>
                    <a:pt x="546274" y="531193"/>
                  </a:lnTo>
                  <a:lnTo>
                    <a:pt x="548500" y="520153"/>
                  </a:lnTo>
                  <a:lnTo>
                    <a:pt x="548500" y="463397"/>
                  </a:lnTo>
                  <a:lnTo>
                    <a:pt x="113474" y="463397"/>
                  </a:lnTo>
                  <a:lnTo>
                    <a:pt x="113474" y="331012"/>
                  </a:lnTo>
                  <a:lnTo>
                    <a:pt x="69176" y="331012"/>
                  </a:lnTo>
                  <a:lnTo>
                    <a:pt x="62890" y="330314"/>
                  </a:lnTo>
                  <a:lnTo>
                    <a:pt x="56756" y="329209"/>
                  </a:lnTo>
                  <a:close/>
                </a:path>
                <a:path w="605790" h="548639">
                  <a:moveTo>
                    <a:pt x="491782" y="323799"/>
                  </a:moveTo>
                  <a:lnTo>
                    <a:pt x="491782" y="463397"/>
                  </a:lnTo>
                  <a:lnTo>
                    <a:pt x="548500" y="463397"/>
                  </a:lnTo>
                  <a:lnTo>
                    <a:pt x="548500" y="331012"/>
                  </a:lnTo>
                  <a:lnTo>
                    <a:pt x="526427" y="331012"/>
                  </a:lnTo>
                  <a:lnTo>
                    <a:pt x="523265" y="330835"/>
                  </a:lnTo>
                  <a:lnTo>
                    <a:pt x="520141" y="330555"/>
                  </a:lnTo>
                  <a:lnTo>
                    <a:pt x="517423" y="330276"/>
                  </a:lnTo>
                  <a:lnTo>
                    <a:pt x="514756" y="329869"/>
                  </a:lnTo>
                  <a:lnTo>
                    <a:pt x="511543" y="329311"/>
                  </a:lnTo>
                  <a:lnTo>
                    <a:pt x="510946" y="329272"/>
                  </a:lnTo>
                  <a:lnTo>
                    <a:pt x="509168" y="328942"/>
                  </a:lnTo>
                  <a:lnTo>
                    <a:pt x="507961" y="328599"/>
                  </a:lnTo>
                  <a:lnTo>
                    <a:pt x="506768" y="328295"/>
                  </a:lnTo>
                  <a:lnTo>
                    <a:pt x="501611" y="327126"/>
                  </a:lnTo>
                  <a:lnTo>
                    <a:pt x="496595" y="325691"/>
                  </a:lnTo>
                  <a:lnTo>
                    <a:pt x="491782" y="323799"/>
                  </a:lnTo>
                  <a:close/>
                </a:path>
                <a:path w="605790" h="548639">
                  <a:moveTo>
                    <a:pt x="113474" y="323799"/>
                  </a:moveTo>
                  <a:lnTo>
                    <a:pt x="108661" y="325691"/>
                  </a:lnTo>
                  <a:lnTo>
                    <a:pt x="103644" y="327126"/>
                  </a:lnTo>
                  <a:lnTo>
                    <a:pt x="98488" y="328295"/>
                  </a:lnTo>
                  <a:lnTo>
                    <a:pt x="97282" y="328599"/>
                  </a:lnTo>
                  <a:lnTo>
                    <a:pt x="96113" y="328942"/>
                  </a:lnTo>
                  <a:lnTo>
                    <a:pt x="94310" y="329272"/>
                  </a:lnTo>
                  <a:lnTo>
                    <a:pt x="93726" y="329311"/>
                  </a:lnTo>
                  <a:lnTo>
                    <a:pt x="90500" y="329869"/>
                  </a:lnTo>
                  <a:lnTo>
                    <a:pt x="87833" y="330276"/>
                  </a:lnTo>
                  <a:lnTo>
                    <a:pt x="85115" y="330517"/>
                  </a:lnTo>
                  <a:lnTo>
                    <a:pt x="82016" y="330835"/>
                  </a:lnTo>
                  <a:lnTo>
                    <a:pt x="78854" y="331012"/>
                  </a:lnTo>
                  <a:lnTo>
                    <a:pt x="113474" y="331012"/>
                  </a:lnTo>
                  <a:lnTo>
                    <a:pt x="113474" y="323799"/>
                  </a:lnTo>
                  <a:close/>
                </a:path>
                <a:path w="605790" h="548639">
                  <a:moveTo>
                    <a:pt x="548500" y="329209"/>
                  </a:moveTo>
                  <a:lnTo>
                    <a:pt x="542378" y="330314"/>
                  </a:lnTo>
                  <a:lnTo>
                    <a:pt x="536079" y="331012"/>
                  </a:lnTo>
                  <a:lnTo>
                    <a:pt x="548500" y="331012"/>
                  </a:lnTo>
                  <a:lnTo>
                    <a:pt x="548500" y="329209"/>
                  </a:lnTo>
                  <a:close/>
                </a:path>
                <a:path w="605790" h="548639">
                  <a:moveTo>
                    <a:pt x="510705" y="0"/>
                  </a:moveTo>
                  <a:lnTo>
                    <a:pt x="94564" y="0"/>
                  </a:lnTo>
                  <a:lnTo>
                    <a:pt x="83526" y="2229"/>
                  </a:lnTo>
                  <a:lnTo>
                    <a:pt x="74512" y="8308"/>
                  </a:lnTo>
                  <a:lnTo>
                    <a:pt x="68434" y="17327"/>
                  </a:lnTo>
                  <a:lnTo>
                    <a:pt x="66205" y="28371"/>
                  </a:lnTo>
                  <a:lnTo>
                    <a:pt x="68434" y="39409"/>
                  </a:lnTo>
                  <a:lnTo>
                    <a:pt x="74512" y="48423"/>
                  </a:lnTo>
                  <a:lnTo>
                    <a:pt x="83526" y="54501"/>
                  </a:lnTo>
                  <a:lnTo>
                    <a:pt x="94564" y="56730"/>
                  </a:lnTo>
                  <a:lnTo>
                    <a:pt x="510705" y="56730"/>
                  </a:lnTo>
                  <a:lnTo>
                    <a:pt x="521742" y="54501"/>
                  </a:lnTo>
                  <a:lnTo>
                    <a:pt x="530756" y="48423"/>
                  </a:lnTo>
                  <a:lnTo>
                    <a:pt x="536835" y="39409"/>
                  </a:lnTo>
                  <a:lnTo>
                    <a:pt x="539064" y="28371"/>
                  </a:lnTo>
                  <a:lnTo>
                    <a:pt x="536835" y="17327"/>
                  </a:lnTo>
                  <a:lnTo>
                    <a:pt x="530756" y="8308"/>
                  </a:lnTo>
                  <a:lnTo>
                    <a:pt x="521742" y="2229"/>
                  </a:lnTo>
                  <a:lnTo>
                    <a:pt x="510705" y="0"/>
                  </a:lnTo>
                  <a:close/>
                </a:path>
                <a:path w="605790" h="548639">
                  <a:moveTo>
                    <a:pt x="552081" y="85102"/>
                  </a:moveTo>
                  <a:lnTo>
                    <a:pt x="53187" y="85102"/>
                  </a:lnTo>
                  <a:lnTo>
                    <a:pt x="0" y="226961"/>
                  </a:lnTo>
                  <a:lnTo>
                    <a:pt x="5948" y="256424"/>
                  </a:lnTo>
                  <a:lnTo>
                    <a:pt x="22169" y="280479"/>
                  </a:lnTo>
                  <a:lnTo>
                    <a:pt x="46221" y="296695"/>
                  </a:lnTo>
                  <a:lnTo>
                    <a:pt x="75666" y="302641"/>
                  </a:lnTo>
                  <a:lnTo>
                    <a:pt x="105109" y="296695"/>
                  </a:lnTo>
                  <a:lnTo>
                    <a:pt x="129157" y="280479"/>
                  </a:lnTo>
                  <a:lnTo>
                    <a:pt x="145373" y="256424"/>
                  </a:lnTo>
                  <a:lnTo>
                    <a:pt x="151320" y="226961"/>
                  </a:lnTo>
                  <a:lnTo>
                    <a:pt x="605269" y="226961"/>
                  </a:lnTo>
                  <a:lnTo>
                    <a:pt x="552081" y="85102"/>
                  </a:lnTo>
                  <a:close/>
                </a:path>
                <a:path w="605790" h="548639">
                  <a:moveTo>
                    <a:pt x="302641" y="226961"/>
                  </a:moveTo>
                  <a:lnTo>
                    <a:pt x="151320" y="226961"/>
                  </a:lnTo>
                  <a:lnTo>
                    <a:pt x="157263" y="256424"/>
                  </a:lnTo>
                  <a:lnTo>
                    <a:pt x="173472" y="280479"/>
                  </a:lnTo>
                  <a:lnTo>
                    <a:pt x="197515" y="296695"/>
                  </a:lnTo>
                  <a:lnTo>
                    <a:pt x="226961" y="302641"/>
                  </a:lnTo>
                  <a:lnTo>
                    <a:pt x="256413" y="296695"/>
                  </a:lnTo>
                  <a:lnTo>
                    <a:pt x="280469" y="280479"/>
                  </a:lnTo>
                  <a:lnTo>
                    <a:pt x="296691" y="256424"/>
                  </a:lnTo>
                  <a:lnTo>
                    <a:pt x="302641" y="226961"/>
                  </a:lnTo>
                  <a:close/>
                </a:path>
                <a:path w="605790" h="548639">
                  <a:moveTo>
                    <a:pt x="453948" y="226961"/>
                  </a:moveTo>
                  <a:lnTo>
                    <a:pt x="302641" y="226961"/>
                  </a:lnTo>
                  <a:lnTo>
                    <a:pt x="308585" y="256424"/>
                  </a:lnTo>
                  <a:lnTo>
                    <a:pt x="324797" y="280479"/>
                  </a:lnTo>
                  <a:lnTo>
                    <a:pt x="348841" y="296695"/>
                  </a:lnTo>
                  <a:lnTo>
                    <a:pt x="378282" y="302641"/>
                  </a:lnTo>
                  <a:lnTo>
                    <a:pt x="407737" y="296695"/>
                  </a:lnTo>
                  <a:lnTo>
                    <a:pt x="431788" y="280479"/>
                  </a:lnTo>
                  <a:lnTo>
                    <a:pt x="448003" y="256424"/>
                  </a:lnTo>
                  <a:lnTo>
                    <a:pt x="453948" y="226961"/>
                  </a:lnTo>
                  <a:close/>
                </a:path>
                <a:path w="605790" h="548639">
                  <a:moveTo>
                    <a:pt x="605269" y="226961"/>
                  </a:moveTo>
                  <a:lnTo>
                    <a:pt x="453948" y="226961"/>
                  </a:lnTo>
                  <a:lnTo>
                    <a:pt x="459894" y="256424"/>
                  </a:lnTo>
                  <a:lnTo>
                    <a:pt x="476108" y="280479"/>
                  </a:lnTo>
                  <a:lnTo>
                    <a:pt x="500159" y="296695"/>
                  </a:lnTo>
                  <a:lnTo>
                    <a:pt x="529615" y="302641"/>
                  </a:lnTo>
                  <a:lnTo>
                    <a:pt x="559058" y="296695"/>
                  </a:lnTo>
                  <a:lnTo>
                    <a:pt x="583106" y="280479"/>
                  </a:lnTo>
                  <a:lnTo>
                    <a:pt x="599322" y="256424"/>
                  </a:lnTo>
                  <a:lnTo>
                    <a:pt x="605269" y="226961"/>
                  </a:lnTo>
                  <a:close/>
                </a:path>
              </a:pathLst>
            </a:custGeom>
            <a:solidFill>
              <a:srgbClr val="FF7F82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object 53"/>
            <p:cNvSpPr/>
            <p:nvPr/>
          </p:nvSpPr>
          <p:spPr>
            <a:xfrm>
              <a:off x="5893" y="6590"/>
              <a:ext cx="951" cy="758"/>
            </a:xfrm>
            <a:custGeom>
              <a:avLst/>
              <a:gdLst/>
              <a:ahLst/>
              <a:cxnLst/>
              <a:rect l="l" t="t" r="r" b="b"/>
              <a:pathLst>
                <a:path w="603885" h="481329">
                  <a:moveTo>
                    <a:pt x="528167" y="367817"/>
                  </a:moveTo>
                  <a:lnTo>
                    <a:pt x="150901" y="367817"/>
                  </a:lnTo>
                  <a:lnTo>
                    <a:pt x="128873" y="372264"/>
                  </a:lnTo>
                  <a:lnTo>
                    <a:pt x="110885" y="384389"/>
                  </a:lnTo>
                  <a:lnTo>
                    <a:pt x="98757" y="402369"/>
                  </a:lnTo>
                  <a:lnTo>
                    <a:pt x="94310" y="424383"/>
                  </a:lnTo>
                  <a:lnTo>
                    <a:pt x="98757" y="446411"/>
                  </a:lnTo>
                  <a:lnTo>
                    <a:pt x="110885" y="464399"/>
                  </a:lnTo>
                  <a:lnTo>
                    <a:pt x="128873" y="476527"/>
                  </a:lnTo>
                  <a:lnTo>
                    <a:pt x="150901" y="480974"/>
                  </a:lnTo>
                  <a:lnTo>
                    <a:pt x="172922" y="476527"/>
                  </a:lnTo>
                  <a:lnTo>
                    <a:pt x="190906" y="464399"/>
                  </a:lnTo>
                  <a:lnTo>
                    <a:pt x="203032" y="446411"/>
                  </a:lnTo>
                  <a:lnTo>
                    <a:pt x="207479" y="424383"/>
                  </a:lnTo>
                  <a:lnTo>
                    <a:pt x="584746" y="424383"/>
                  </a:lnTo>
                  <a:lnTo>
                    <a:pt x="580297" y="402369"/>
                  </a:lnTo>
                  <a:lnTo>
                    <a:pt x="568167" y="384389"/>
                  </a:lnTo>
                  <a:lnTo>
                    <a:pt x="550182" y="372264"/>
                  </a:lnTo>
                  <a:lnTo>
                    <a:pt x="528167" y="367817"/>
                  </a:lnTo>
                  <a:close/>
                </a:path>
                <a:path w="603885" h="481329">
                  <a:moveTo>
                    <a:pt x="584746" y="424383"/>
                  </a:moveTo>
                  <a:lnTo>
                    <a:pt x="471576" y="424383"/>
                  </a:lnTo>
                  <a:lnTo>
                    <a:pt x="476021" y="446411"/>
                  </a:lnTo>
                  <a:lnTo>
                    <a:pt x="488146" y="464399"/>
                  </a:lnTo>
                  <a:lnTo>
                    <a:pt x="506134" y="476527"/>
                  </a:lnTo>
                  <a:lnTo>
                    <a:pt x="528167" y="480974"/>
                  </a:lnTo>
                  <a:lnTo>
                    <a:pt x="550182" y="476527"/>
                  </a:lnTo>
                  <a:lnTo>
                    <a:pt x="568167" y="464399"/>
                  </a:lnTo>
                  <a:lnTo>
                    <a:pt x="580297" y="446411"/>
                  </a:lnTo>
                  <a:lnTo>
                    <a:pt x="584746" y="424383"/>
                  </a:lnTo>
                  <a:close/>
                </a:path>
                <a:path w="603885" h="481329">
                  <a:moveTo>
                    <a:pt x="113169" y="0"/>
                  </a:moveTo>
                  <a:lnTo>
                    <a:pt x="28295" y="0"/>
                  </a:lnTo>
                  <a:lnTo>
                    <a:pt x="17284" y="2222"/>
                  </a:lnTo>
                  <a:lnTo>
                    <a:pt x="8289" y="8280"/>
                  </a:lnTo>
                  <a:lnTo>
                    <a:pt x="2224" y="17262"/>
                  </a:lnTo>
                  <a:lnTo>
                    <a:pt x="0" y="28257"/>
                  </a:lnTo>
                  <a:lnTo>
                    <a:pt x="2224" y="39283"/>
                  </a:lnTo>
                  <a:lnTo>
                    <a:pt x="8289" y="48285"/>
                  </a:lnTo>
                  <a:lnTo>
                    <a:pt x="17284" y="54353"/>
                  </a:lnTo>
                  <a:lnTo>
                    <a:pt x="28295" y="56578"/>
                  </a:lnTo>
                  <a:lnTo>
                    <a:pt x="93116" y="56578"/>
                  </a:lnTo>
                  <a:lnTo>
                    <a:pt x="202031" y="367817"/>
                  </a:lnTo>
                  <a:lnTo>
                    <a:pt x="261988" y="367817"/>
                  </a:lnTo>
                  <a:lnTo>
                    <a:pt x="247853" y="327444"/>
                  </a:lnTo>
                  <a:lnTo>
                    <a:pt x="492315" y="311149"/>
                  </a:lnTo>
                  <a:lnTo>
                    <a:pt x="499963" y="309567"/>
                  </a:lnTo>
                  <a:lnTo>
                    <a:pt x="506699" y="306068"/>
                  </a:lnTo>
                  <a:lnTo>
                    <a:pt x="512219" y="300957"/>
                  </a:lnTo>
                  <a:lnTo>
                    <a:pt x="516216" y="294538"/>
                  </a:lnTo>
                  <a:lnTo>
                    <a:pt x="526373" y="272021"/>
                  </a:lnTo>
                  <a:lnTo>
                    <a:pt x="228473" y="272021"/>
                  </a:lnTo>
                  <a:lnTo>
                    <a:pt x="176174" y="122567"/>
                  </a:lnTo>
                  <a:lnTo>
                    <a:pt x="593614" y="122567"/>
                  </a:lnTo>
                  <a:lnTo>
                    <a:pt x="601116" y="105892"/>
                  </a:lnTo>
                  <a:lnTo>
                    <a:pt x="602665" y="102336"/>
                  </a:lnTo>
                  <a:lnTo>
                    <a:pt x="603592" y="98437"/>
                  </a:lnTo>
                  <a:lnTo>
                    <a:pt x="603592" y="94297"/>
                  </a:lnTo>
                  <a:lnTo>
                    <a:pt x="601370" y="83278"/>
                  </a:lnTo>
                  <a:lnTo>
                    <a:pt x="595312" y="74280"/>
                  </a:lnTo>
                  <a:lnTo>
                    <a:pt x="586330" y="68213"/>
                  </a:lnTo>
                  <a:lnTo>
                    <a:pt x="575335" y="65989"/>
                  </a:lnTo>
                  <a:lnTo>
                    <a:pt x="156362" y="65989"/>
                  </a:lnTo>
                  <a:lnTo>
                    <a:pt x="139895" y="18986"/>
                  </a:lnTo>
                  <a:lnTo>
                    <a:pt x="135729" y="11363"/>
                  </a:lnTo>
                  <a:lnTo>
                    <a:pt x="129663" y="5354"/>
                  </a:lnTo>
                  <a:lnTo>
                    <a:pt x="122002" y="1414"/>
                  </a:lnTo>
                  <a:lnTo>
                    <a:pt x="113169" y="0"/>
                  </a:lnTo>
                  <a:close/>
                </a:path>
                <a:path w="603885" h="481329">
                  <a:moveTo>
                    <a:pt x="593614" y="122567"/>
                  </a:moveTo>
                  <a:lnTo>
                    <a:pt x="531545" y="122567"/>
                  </a:lnTo>
                  <a:lnTo>
                    <a:pt x="471589" y="255816"/>
                  </a:lnTo>
                  <a:lnTo>
                    <a:pt x="228473" y="272021"/>
                  </a:lnTo>
                  <a:lnTo>
                    <a:pt x="526373" y="272021"/>
                  </a:lnTo>
                  <a:lnTo>
                    <a:pt x="593614" y="122567"/>
                  </a:lnTo>
                  <a:close/>
                </a:path>
                <a:path w="603885" h="481329">
                  <a:moveTo>
                    <a:pt x="139877" y="18935"/>
                  </a:moveTo>
                  <a:close/>
                </a:path>
              </a:pathLst>
            </a:custGeom>
            <a:solidFill>
              <a:srgbClr val="FF7F82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object 54"/>
            <p:cNvSpPr/>
            <p:nvPr/>
          </p:nvSpPr>
          <p:spPr>
            <a:xfrm>
              <a:off x="1224" y="4898"/>
              <a:ext cx="966" cy="681"/>
            </a:xfrm>
            <a:custGeom>
              <a:avLst/>
              <a:gdLst/>
              <a:ahLst/>
              <a:cxnLst/>
              <a:rect l="l" t="t" r="r" b="b"/>
              <a:pathLst>
                <a:path w="613410" h="432435">
                  <a:moveTo>
                    <a:pt x="224104" y="0"/>
                  </a:moveTo>
                  <a:lnTo>
                    <a:pt x="166757" y="22767"/>
                  </a:lnTo>
                  <a:lnTo>
                    <a:pt x="142671" y="67652"/>
                  </a:lnTo>
                  <a:lnTo>
                    <a:pt x="142485" y="75878"/>
                  </a:lnTo>
                  <a:lnTo>
                    <a:pt x="143130" y="86548"/>
                  </a:lnTo>
                  <a:lnTo>
                    <a:pt x="144416" y="99083"/>
                  </a:lnTo>
                  <a:lnTo>
                    <a:pt x="146151" y="112903"/>
                  </a:lnTo>
                  <a:lnTo>
                    <a:pt x="139822" y="116013"/>
                  </a:lnTo>
                  <a:lnTo>
                    <a:pt x="138036" y="126039"/>
                  </a:lnTo>
                  <a:lnTo>
                    <a:pt x="138679" y="138254"/>
                  </a:lnTo>
                  <a:lnTo>
                    <a:pt x="139636" y="147929"/>
                  </a:lnTo>
                  <a:lnTo>
                    <a:pt x="140666" y="155658"/>
                  </a:lnTo>
                  <a:lnTo>
                    <a:pt x="143113" y="163242"/>
                  </a:lnTo>
                  <a:lnTo>
                    <a:pt x="147355" y="168507"/>
                  </a:lnTo>
                  <a:lnTo>
                    <a:pt x="153771" y="169278"/>
                  </a:lnTo>
                  <a:lnTo>
                    <a:pt x="156940" y="191931"/>
                  </a:lnTo>
                  <a:lnTo>
                    <a:pt x="160213" y="204819"/>
                  </a:lnTo>
                  <a:lnTo>
                    <a:pt x="165587" y="212744"/>
                  </a:lnTo>
                  <a:lnTo>
                    <a:pt x="175056" y="220510"/>
                  </a:lnTo>
                  <a:lnTo>
                    <a:pt x="174663" y="261810"/>
                  </a:lnTo>
                  <a:lnTo>
                    <a:pt x="120980" y="285953"/>
                  </a:lnTo>
                  <a:lnTo>
                    <a:pt x="85397" y="296729"/>
                  </a:lnTo>
                  <a:lnTo>
                    <a:pt x="74838" y="299001"/>
                  </a:lnTo>
                  <a:lnTo>
                    <a:pt x="23563" y="324411"/>
                  </a:lnTo>
                  <a:lnTo>
                    <a:pt x="872" y="366614"/>
                  </a:lnTo>
                  <a:lnTo>
                    <a:pt x="0" y="411086"/>
                  </a:lnTo>
                  <a:lnTo>
                    <a:pt x="1649" y="419291"/>
                  </a:lnTo>
                  <a:lnTo>
                    <a:pt x="6145" y="425935"/>
                  </a:lnTo>
                  <a:lnTo>
                    <a:pt x="12810" y="430412"/>
                  </a:lnTo>
                  <a:lnTo>
                    <a:pt x="20967" y="432054"/>
                  </a:lnTo>
                  <a:lnTo>
                    <a:pt x="426567" y="432054"/>
                  </a:lnTo>
                  <a:lnTo>
                    <a:pt x="434737" y="430412"/>
                  </a:lnTo>
                  <a:lnTo>
                    <a:pt x="441405" y="425935"/>
                  </a:lnTo>
                  <a:lnTo>
                    <a:pt x="445900" y="419291"/>
                  </a:lnTo>
                  <a:lnTo>
                    <a:pt x="447547" y="411086"/>
                  </a:lnTo>
                  <a:lnTo>
                    <a:pt x="446675" y="398751"/>
                  </a:lnTo>
                  <a:lnTo>
                    <a:pt x="423989" y="335128"/>
                  </a:lnTo>
                  <a:lnTo>
                    <a:pt x="391677" y="307200"/>
                  </a:lnTo>
                  <a:lnTo>
                    <a:pt x="350081" y="293698"/>
                  </a:lnTo>
                  <a:lnTo>
                    <a:pt x="326555" y="285153"/>
                  </a:lnTo>
                  <a:lnTo>
                    <a:pt x="287310" y="268754"/>
                  </a:lnTo>
                  <a:lnTo>
                    <a:pt x="272529" y="220319"/>
                  </a:lnTo>
                  <a:lnTo>
                    <a:pt x="275144" y="217795"/>
                  </a:lnTo>
                  <a:lnTo>
                    <a:pt x="281279" y="209324"/>
                  </a:lnTo>
                  <a:lnTo>
                    <a:pt x="288366" y="193562"/>
                  </a:lnTo>
                  <a:lnTo>
                    <a:pt x="293839" y="169164"/>
                  </a:lnTo>
                  <a:lnTo>
                    <a:pt x="300249" y="168415"/>
                  </a:lnTo>
                  <a:lnTo>
                    <a:pt x="309640" y="126004"/>
                  </a:lnTo>
                  <a:lnTo>
                    <a:pt x="307876" y="115983"/>
                  </a:lnTo>
                  <a:lnTo>
                    <a:pt x="301561" y="112864"/>
                  </a:lnTo>
                  <a:lnTo>
                    <a:pt x="303320" y="99063"/>
                  </a:lnTo>
                  <a:lnTo>
                    <a:pt x="304657" y="86531"/>
                  </a:lnTo>
                  <a:lnTo>
                    <a:pt x="305351" y="75856"/>
                  </a:lnTo>
                  <a:lnTo>
                    <a:pt x="305180" y="67627"/>
                  </a:lnTo>
                  <a:lnTo>
                    <a:pt x="299059" y="43942"/>
                  </a:lnTo>
                  <a:lnTo>
                    <a:pt x="284426" y="22759"/>
                  </a:lnTo>
                  <a:lnTo>
                    <a:pt x="259900" y="7103"/>
                  </a:lnTo>
                  <a:lnTo>
                    <a:pt x="224104" y="0"/>
                  </a:lnTo>
                  <a:close/>
                </a:path>
                <a:path w="613410" h="432435">
                  <a:moveTo>
                    <a:pt x="409638" y="38963"/>
                  </a:moveTo>
                  <a:lnTo>
                    <a:pt x="357465" y="59693"/>
                  </a:lnTo>
                  <a:lnTo>
                    <a:pt x="335572" y="100520"/>
                  </a:lnTo>
                  <a:lnTo>
                    <a:pt x="335396" y="108009"/>
                  </a:lnTo>
                  <a:lnTo>
                    <a:pt x="335975" y="117722"/>
                  </a:lnTo>
                  <a:lnTo>
                    <a:pt x="337140" y="129131"/>
                  </a:lnTo>
                  <a:lnTo>
                    <a:pt x="338721" y="141706"/>
                  </a:lnTo>
                  <a:lnTo>
                    <a:pt x="332962" y="144533"/>
                  </a:lnTo>
                  <a:lnTo>
                    <a:pt x="331343" y="153616"/>
                  </a:lnTo>
                  <a:lnTo>
                    <a:pt x="331920" y="164764"/>
                  </a:lnTo>
                  <a:lnTo>
                    <a:pt x="332790" y="173570"/>
                  </a:lnTo>
                  <a:lnTo>
                    <a:pt x="333723" y="180603"/>
                  </a:lnTo>
                  <a:lnTo>
                    <a:pt x="335949" y="187504"/>
                  </a:lnTo>
                  <a:lnTo>
                    <a:pt x="339809" y="192292"/>
                  </a:lnTo>
                  <a:lnTo>
                    <a:pt x="345643" y="192989"/>
                  </a:lnTo>
                  <a:lnTo>
                    <a:pt x="348524" y="213598"/>
                  </a:lnTo>
                  <a:lnTo>
                    <a:pt x="351504" y="225324"/>
                  </a:lnTo>
                  <a:lnTo>
                    <a:pt x="356398" y="232538"/>
                  </a:lnTo>
                  <a:lnTo>
                    <a:pt x="365023" y="239610"/>
                  </a:lnTo>
                  <a:lnTo>
                    <a:pt x="364655" y="277037"/>
                  </a:lnTo>
                  <a:lnTo>
                    <a:pt x="406958" y="291084"/>
                  </a:lnTo>
                  <a:lnTo>
                    <a:pt x="443574" y="310583"/>
                  </a:lnTo>
                  <a:lnTo>
                    <a:pt x="469304" y="358437"/>
                  </a:lnTo>
                  <a:lnTo>
                    <a:pt x="470293" y="408876"/>
                  </a:lnTo>
                  <a:lnTo>
                    <a:pt x="468879" y="417000"/>
                  </a:lnTo>
                  <a:lnTo>
                    <a:pt x="464967" y="423860"/>
                  </a:lnTo>
                  <a:lnTo>
                    <a:pt x="459058" y="429042"/>
                  </a:lnTo>
                  <a:lnTo>
                    <a:pt x="451650" y="432054"/>
                  </a:lnTo>
                  <a:lnTo>
                    <a:pt x="593839" y="432054"/>
                  </a:lnTo>
                  <a:lnTo>
                    <a:pt x="601268" y="430558"/>
                  </a:lnTo>
                  <a:lnTo>
                    <a:pt x="607336" y="426480"/>
                  </a:lnTo>
                  <a:lnTo>
                    <a:pt x="611427" y="420432"/>
                  </a:lnTo>
                  <a:lnTo>
                    <a:pt x="612927" y="413016"/>
                  </a:lnTo>
                  <a:lnTo>
                    <a:pt x="612133" y="401754"/>
                  </a:lnTo>
                  <a:lnTo>
                    <a:pt x="591490" y="343862"/>
                  </a:lnTo>
                  <a:lnTo>
                    <a:pt x="562114" y="318465"/>
                  </a:lnTo>
                  <a:lnTo>
                    <a:pt x="524249" y="306188"/>
                  </a:lnTo>
                  <a:lnTo>
                    <a:pt x="502856" y="298411"/>
                  </a:lnTo>
                  <a:lnTo>
                    <a:pt x="467150" y="283487"/>
                  </a:lnTo>
                  <a:lnTo>
                    <a:pt x="453682" y="239420"/>
                  </a:lnTo>
                  <a:lnTo>
                    <a:pt x="456064" y="237119"/>
                  </a:lnTo>
                  <a:lnTo>
                    <a:pt x="461651" y="229406"/>
                  </a:lnTo>
                  <a:lnTo>
                    <a:pt x="468105" y="215063"/>
                  </a:lnTo>
                  <a:lnTo>
                    <a:pt x="473087" y="192874"/>
                  </a:lnTo>
                  <a:lnTo>
                    <a:pt x="478919" y="192195"/>
                  </a:lnTo>
                  <a:lnTo>
                    <a:pt x="487457" y="153616"/>
                  </a:lnTo>
                  <a:lnTo>
                    <a:pt x="485855" y="144498"/>
                  </a:lnTo>
                  <a:lnTo>
                    <a:pt x="480110" y="141655"/>
                  </a:lnTo>
                  <a:lnTo>
                    <a:pt x="481712" y="129107"/>
                  </a:lnTo>
                  <a:lnTo>
                    <a:pt x="482932" y="117722"/>
                  </a:lnTo>
                  <a:lnTo>
                    <a:pt x="483568" y="107998"/>
                  </a:lnTo>
                  <a:lnTo>
                    <a:pt x="483412" y="100507"/>
                  </a:lnTo>
                  <a:lnTo>
                    <a:pt x="477836" y="78959"/>
                  </a:lnTo>
                  <a:lnTo>
                    <a:pt x="464518" y="59682"/>
                  </a:lnTo>
                  <a:lnTo>
                    <a:pt x="442204" y="45431"/>
                  </a:lnTo>
                  <a:lnTo>
                    <a:pt x="409638" y="38963"/>
                  </a:lnTo>
                  <a:close/>
                </a:path>
              </a:pathLst>
            </a:custGeom>
            <a:solidFill>
              <a:srgbClr val="FF7F82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object 56"/>
            <p:cNvSpPr/>
            <p:nvPr/>
          </p:nvSpPr>
          <p:spPr>
            <a:xfrm>
              <a:off x="9739" y="2331"/>
              <a:ext cx="859" cy="859"/>
            </a:xfrm>
            <a:custGeom>
              <a:avLst/>
              <a:gdLst/>
              <a:ahLst/>
              <a:cxnLst/>
              <a:rect l="l" t="t" r="r" b="b"/>
              <a:pathLst>
                <a:path w="545465" h="545464">
                  <a:moveTo>
                    <a:pt x="383489" y="102273"/>
                  </a:moveTo>
                  <a:lnTo>
                    <a:pt x="25565" y="102273"/>
                  </a:lnTo>
                  <a:lnTo>
                    <a:pt x="15618" y="104281"/>
                  </a:lnTo>
                  <a:lnTo>
                    <a:pt x="7491" y="109759"/>
                  </a:lnTo>
                  <a:lnTo>
                    <a:pt x="2010" y="117885"/>
                  </a:lnTo>
                  <a:lnTo>
                    <a:pt x="0" y="127838"/>
                  </a:lnTo>
                  <a:lnTo>
                    <a:pt x="0" y="519836"/>
                  </a:lnTo>
                  <a:lnTo>
                    <a:pt x="2010" y="529788"/>
                  </a:lnTo>
                  <a:lnTo>
                    <a:pt x="7491" y="537914"/>
                  </a:lnTo>
                  <a:lnTo>
                    <a:pt x="15618" y="543392"/>
                  </a:lnTo>
                  <a:lnTo>
                    <a:pt x="25565" y="545401"/>
                  </a:lnTo>
                  <a:lnTo>
                    <a:pt x="383489" y="545401"/>
                  </a:lnTo>
                  <a:lnTo>
                    <a:pt x="393436" y="543392"/>
                  </a:lnTo>
                  <a:lnTo>
                    <a:pt x="401562" y="537914"/>
                  </a:lnTo>
                  <a:lnTo>
                    <a:pt x="407043" y="529788"/>
                  </a:lnTo>
                  <a:lnTo>
                    <a:pt x="409054" y="519836"/>
                  </a:lnTo>
                  <a:lnTo>
                    <a:pt x="409054" y="417576"/>
                  </a:lnTo>
                  <a:lnTo>
                    <a:pt x="51142" y="417576"/>
                  </a:lnTo>
                  <a:lnTo>
                    <a:pt x="51142" y="153403"/>
                  </a:lnTo>
                  <a:lnTo>
                    <a:pt x="409054" y="153403"/>
                  </a:lnTo>
                  <a:lnTo>
                    <a:pt x="409054" y="127838"/>
                  </a:lnTo>
                  <a:lnTo>
                    <a:pt x="407043" y="117885"/>
                  </a:lnTo>
                  <a:lnTo>
                    <a:pt x="401562" y="109759"/>
                  </a:lnTo>
                  <a:lnTo>
                    <a:pt x="393436" y="104281"/>
                  </a:lnTo>
                  <a:lnTo>
                    <a:pt x="383489" y="102273"/>
                  </a:lnTo>
                  <a:close/>
                </a:path>
                <a:path w="545465" h="545464">
                  <a:moveTo>
                    <a:pt x="545401" y="51130"/>
                  </a:moveTo>
                  <a:lnTo>
                    <a:pt x="494258" y="51130"/>
                  </a:lnTo>
                  <a:lnTo>
                    <a:pt x="494258" y="315315"/>
                  </a:lnTo>
                  <a:lnTo>
                    <a:pt x="434606" y="315315"/>
                  </a:lnTo>
                  <a:lnTo>
                    <a:pt x="434606" y="443141"/>
                  </a:lnTo>
                  <a:lnTo>
                    <a:pt x="519836" y="443141"/>
                  </a:lnTo>
                  <a:lnTo>
                    <a:pt x="529783" y="441132"/>
                  </a:lnTo>
                  <a:lnTo>
                    <a:pt x="537910" y="435652"/>
                  </a:lnTo>
                  <a:lnTo>
                    <a:pt x="543391" y="427523"/>
                  </a:lnTo>
                  <a:lnTo>
                    <a:pt x="545398" y="417576"/>
                  </a:lnTo>
                  <a:lnTo>
                    <a:pt x="545401" y="51130"/>
                  </a:lnTo>
                  <a:close/>
                </a:path>
                <a:path w="545465" h="545464">
                  <a:moveTo>
                    <a:pt x="409054" y="153403"/>
                  </a:moveTo>
                  <a:lnTo>
                    <a:pt x="357924" y="153403"/>
                  </a:lnTo>
                  <a:lnTo>
                    <a:pt x="357924" y="417576"/>
                  </a:lnTo>
                  <a:lnTo>
                    <a:pt x="409054" y="417576"/>
                  </a:lnTo>
                  <a:lnTo>
                    <a:pt x="409054" y="153403"/>
                  </a:lnTo>
                  <a:close/>
                </a:path>
                <a:path w="545465" h="545464">
                  <a:moveTo>
                    <a:pt x="519836" y="0"/>
                  </a:moveTo>
                  <a:lnTo>
                    <a:pt x="161912" y="0"/>
                  </a:lnTo>
                  <a:lnTo>
                    <a:pt x="151965" y="2008"/>
                  </a:lnTo>
                  <a:lnTo>
                    <a:pt x="143838" y="7488"/>
                  </a:lnTo>
                  <a:lnTo>
                    <a:pt x="138357" y="15618"/>
                  </a:lnTo>
                  <a:lnTo>
                    <a:pt x="136347" y="25577"/>
                  </a:lnTo>
                  <a:lnTo>
                    <a:pt x="136347" y="76707"/>
                  </a:lnTo>
                  <a:lnTo>
                    <a:pt x="187477" y="76707"/>
                  </a:lnTo>
                  <a:lnTo>
                    <a:pt x="187477" y="51130"/>
                  </a:lnTo>
                  <a:lnTo>
                    <a:pt x="545401" y="51130"/>
                  </a:lnTo>
                  <a:lnTo>
                    <a:pt x="545401" y="25577"/>
                  </a:lnTo>
                  <a:lnTo>
                    <a:pt x="543391" y="15618"/>
                  </a:lnTo>
                  <a:lnTo>
                    <a:pt x="537910" y="7488"/>
                  </a:lnTo>
                  <a:lnTo>
                    <a:pt x="529783" y="2008"/>
                  </a:lnTo>
                  <a:lnTo>
                    <a:pt x="519836" y="0"/>
                  </a:lnTo>
                  <a:close/>
                </a:path>
              </a:pathLst>
            </a:custGeom>
            <a:solidFill>
              <a:srgbClr val="FF7F82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object 57"/>
            <p:cNvSpPr/>
            <p:nvPr/>
          </p:nvSpPr>
          <p:spPr>
            <a:xfrm>
              <a:off x="2550" y="6105"/>
              <a:ext cx="3220" cy="880"/>
            </a:xfrm>
            <a:custGeom>
              <a:avLst/>
              <a:gdLst/>
              <a:ahLst/>
              <a:cxnLst/>
              <a:rect l="l" t="t" r="r" b="b"/>
              <a:pathLst>
                <a:path w="2044700" h="558800">
                  <a:moveTo>
                    <a:pt x="0" y="0"/>
                  </a:moveTo>
                  <a:lnTo>
                    <a:pt x="2044700" y="558800"/>
                  </a:lnTo>
                </a:path>
              </a:pathLst>
            </a:custGeom>
            <a:ln w="254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object 58"/>
            <p:cNvSpPr/>
            <p:nvPr/>
          </p:nvSpPr>
          <p:spPr>
            <a:xfrm>
              <a:off x="3957" y="2236"/>
              <a:ext cx="733" cy="902"/>
            </a:xfrm>
            <a:custGeom>
              <a:avLst/>
              <a:gdLst/>
              <a:ahLst/>
              <a:cxnLst/>
              <a:rect l="l" t="t" r="r" b="b"/>
              <a:pathLst>
                <a:path w="465455" h="572769">
                  <a:moveTo>
                    <a:pt x="438492" y="134226"/>
                  </a:moveTo>
                  <a:lnTo>
                    <a:pt x="26847" y="134226"/>
                  </a:lnTo>
                  <a:lnTo>
                    <a:pt x="16400" y="136335"/>
                  </a:lnTo>
                  <a:lnTo>
                    <a:pt x="7866" y="142087"/>
                  </a:lnTo>
                  <a:lnTo>
                    <a:pt x="2110" y="150621"/>
                  </a:lnTo>
                  <a:lnTo>
                    <a:pt x="0" y="161074"/>
                  </a:lnTo>
                  <a:lnTo>
                    <a:pt x="0" y="492175"/>
                  </a:lnTo>
                  <a:lnTo>
                    <a:pt x="465340" y="492175"/>
                  </a:lnTo>
                  <a:lnTo>
                    <a:pt x="465340" y="161074"/>
                  </a:lnTo>
                  <a:lnTo>
                    <a:pt x="463229" y="150621"/>
                  </a:lnTo>
                  <a:lnTo>
                    <a:pt x="457474" y="142087"/>
                  </a:lnTo>
                  <a:lnTo>
                    <a:pt x="448940" y="136335"/>
                  </a:lnTo>
                  <a:lnTo>
                    <a:pt x="438492" y="134226"/>
                  </a:lnTo>
                  <a:close/>
                </a:path>
                <a:path w="465455" h="572769">
                  <a:moveTo>
                    <a:pt x="232664" y="0"/>
                  </a:moveTo>
                  <a:lnTo>
                    <a:pt x="190238" y="6843"/>
                  </a:lnTo>
                  <a:lnTo>
                    <a:pt x="153392" y="25898"/>
                  </a:lnTo>
                  <a:lnTo>
                    <a:pt x="124335" y="54954"/>
                  </a:lnTo>
                  <a:lnTo>
                    <a:pt x="105280" y="91800"/>
                  </a:lnTo>
                  <a:lnTo>
                    <a:pt x="98437" y="134226"/>
                  </a:lnTo>
                  <a:lnTo>
                    <a:pt x="152120" y="134226"/>
                  </a:lnTo>
                  <a:lnTo>
                    <a:pt x="158451" y="102880"/>
                  </a:lnTo>
                  <a:lnTo>
                    <a:pt x="175714" y="77282"/>
                  </a:lnTo>
                  <a:lnTo>
                    <a:pt x="201316" y="60024"/>
                  </a:lnTo>
                  <a:lnTo>
                    <a:pt x="232664" y="53695"/>
                  </a:lnTo>
                  <a:lnTo>
                    <a:pt x="339744" y="53695"/>
                  </a:lnTo>
                  <a:lnTo>
                    <a:pt x="311945" y="25898"/>
                  </a:lnTo>
                  <a:lnTo>
                    <a:pt x="275095" y="6843"/>
                  </a:lnTo>
                  <a:lnTo>
                    <a:pt x="232664" y="0"/>
                  </a:lnTo>
                  <a:close/>
                </a:path>
                <a:path w="465455" h="572769">
                  <a:moveTo>
                    <a:pt x="339744" y="53695"/>
                  </a:moveTo>
                  <a:lnTo>
                    <a:pt x="232664" y="53695"/>
                  </a:lnTo>
                  <a:lnTo>
                    <a:pt x="264017" y="60024"/>
                  </a:lnTo>
                  <a:lnTo>
                    <a:pt x="289618" y="77282"/>
                  </a:lnTo>
                  <a:lnTo>
                    <a:pt x="306878" y="102880"/>
                  </a:lnTo>
                  <a:lnTo>
                    <a:pt x="313207" y="134226"/>
                  </a:lnTo>
                  <a:lnTo>
                    <a:pt x="366903" y="134226"/>
                  </a:lnTo>
                  <a:lnTo>
                    <a:pt x="360059" y="91800"/>
                  </a:lnTo>
                  <a:lnTo>
                    <a:pt x="341003" y="54954"/>
                  </a:lnTo>
                  <a:lnTo>
                    <a:pt x="339744" y="53695"/>
                  </a:lnTo>
                  <a:close/>
                </a:path>
                <a:path w="465455" h="572769">
                  <a:moveTo>
                    <a:pt x="465340" y="519023"/>
                  </a:moveTo>
                  <a:lnTo>
                    <a:pt x="0" y="519023"/>
                  </a:lnTo>
                  <a:lnTo>
                    <a:pt x="0" y="545871"/>
                  </a:lnTo>
                  <a:lnTo>
                    <a:pt x="2110" y="556318"/>
                  </a:lnTo>
                  <a:lnTo>
                    <a:pt x="7866" y="564853"/>
                  </a:lnTo>
                  <a:lnTo>
                    <a:pt x="16400" y="570608"/>
                  </a:lnTo>
                  <a:lnTo>
                    <a:pt x="26847" y="572719"/>
                  </a:lnTo>
                  <a:lnTo>
                    <a:pt x="438492" y="572719"/>
                  </a:lnTo>
                  <a:lnTo>
                    <a:pt x="448940" y="570608"/>
                  </a:lnTo>
                  <a:lnTo>
                    <a:pt x="457474" y="564853"/>
                  </a:lnTo>
                  <a:lnTo>
                    <a:pt x="463229" y="556318"/>
                  </a:lnTo>
                  <a:lnTo>
                    <a:pt x="465340" y="545871"/>
                  </a:lnTo>
                  <a:lnTo>
                    <a:pt x="465340" y="519023"/>
                  </a:lnTo>
                  <a:close/>
                </a:path>
              </a:pathLst>
            </a:custGeom>
            <a:solidFill>
              <a:srgbClr val="D99694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object 59"/>
            <p:cNvSpPr/>
            <p:nvPr/>
          </p:nvSpPr>
          <p:spPr>
            <a:xfrm>
              <a:off x="6046" y="2397"/>
              <a:ext cx="707" cy="707"/>
            </a:xfrm>
            <a:custGeom>
              <a:avLst/>
              <a:gdLst/>
              <a:ahLst/>
              <a:cxnLst/>
              <a:rect l="l" t="t" r="r" b="b"/>
              <a:pathLst>
                <a:path w="448945" h="448944">
                  <a:moveTo>
                    <a:pt x="280786" y="441934"/>
                  </a:moveTo>
                  <a:lnTo>
                    <a:pt x="243408" y="441934"/>
                  </a:lnTo>
                  <a:lnTo>
                    <a:pt x="247103" y="445173"/>
                  </a:lnTo>
                  <a:lnTo>
                    <a:pt x="251637" y="447471"/>
                  </a:lnTo>
                  <a:lnTo>
                    <a:pt x="256882" y="448462"/>
                  </a:lnTo>
                  <a:lnTo>
                    <a:pt x="257098" y="448475"/>
                  </a:lnTo>
                  <a:lnTo>
                    <a:pt x="258546" y="448729"/>
                  </a:lnTo>
                  <a:lnTo>
                    <a:pt x="259194" y="448779"/>
                  </a:lnTo>
                  <a:lnTo>
                    <a:pt x="260083" y="448881"/>
                  </a:lnTo>
                  <a:lnTo>
                    <a:pt x="260984" y="448919"/>
                  </a:lnTo>
                  <a:lnTo>
                    <a:pt x="270471" y="448919"/>
                  </a:lnTo>
                  <a:lnTo>
                    <a:pt x="278117" y="445071"/>
                  </a:lnTo>
                  <a:lnTo>
                    <a:pt x="280786" y="441934"/>
                  </a:lnTo>
                  <a:close/>
                </a:path>
                <a:path w="448945" h="448944">
                  <a:moveTo>
                    <a:pt x="205727" y="0"/>
                  </a:moveTo>
                  <a:lnTo>
                    <a:pt x="28130" y="0"/>
                  </a:lnTo>
                  <a:lnTo>
                    <a:pt x="17210" y="2268"/>
                  </a:lnTo>
                  <a:lnTo>
                    <a:pt x="8293" y="8281"/>
                  </a:lnTo>
                  <a:lnTo>
                    <a:pt x="2280" y="17203"/>
                  </a:lnTo>
                  <a:lnTo>
                    <a:pt x="76" y="28130"/>
                  </a:lnTo>
                  <a:lnTo>
                    <a:pt x="0" y="206247"/>
                  </a:lnTo>
                  <a:lnTo>
                    <a:pt x="253" y="214452"/>
                  </a:lnTo>
                  <a:lnTo>
                    <a:pt x="3949" y="221741"/>
                  </a:lnTo>
                  <a:lnTo>
                    <a:pt x="9690" y="226783"/>
                  </a:lnTo>
                  <a:lnTo>
                    <a:pt x="243370" y="441972"/>
                  </a:lnTo>
                  <a:lnTo>
                    <a:pt x="280786" y="441934"/>
                  </a:lnTo>
                  <a:lnTo>
                    <a:pt x="283249" y="439038"/>
                  </a:lnTo>
                  <a:lnTo>
                    <a:pt x="442252" y="252018"/>
                  </a:lnTo>
                  <a:lnTo>
                    <a:pt x="446392" y="247116"/>
                  </a:lnTo>
                  <a:lnTo>
                    <a:pt x="448932" y="240766"/>
                  </a:lnTo>
                  <a:lnTo>
                    <a:pt x="334350" y="112280"/>
                  </a:lnTo>
                  <a:lnTo>
                    <a:pt x="74879" y="112280"/>
                  </a:lnTo>
                  <a:lnTo>
                    <a:pt x="60323" y="109340"/>
                  </a:lnTo>
                  <a:lnTo>
                    <a:pt x="48434" y="101323"/>
                  </a:lnTo>
                  <a:lnTo>
                    <a:pt x="40417" y="89434"/>
                  </a:lnTo>
                  <a:lnTo>
                    <a:pt x="37477" y="74879"/>
                  </a:lnTo>
                  <a:lnTo>
                    <a:pt x="40417" y="60316"/>
                  </a:lnTo>
                  <a:lnTo>
                    <a:pt x="48434" y="48423"/>
                  </a:lnTo>
                  <a:lnTo>
                    <a:pt x="60323" y="40405"/>
                  </a:lnTo>
                  <a:lnTo>
                    <a:pt x="74879" y="37464"/>
                  </a:lnTo>
                  <a:lnTo>
                    <a:pt x="256136" y="37464"/>
                  </a:lnTo>
                  <a:lnTo>
                    <a:pt x="225630" y="8281"/>
                  </a:lnTo>
                  <a:lnTo>
                    <a:pt x="220598" y="3225"/>
                  </a:lnTo>
                  <a:lnTo>
                    <a:pt x="213591" y="76"/>
                  </a:lnTo>
                  <a:lnTo>
                    <a:pt x="205727" y="76"/>
                  </a:lnTo>
                  <a:close/>
                </a:path>
                <a:path w="448945" h="448944">
                  <a:moveTo>
                    <a:pt x="283296" y="439026"/>
                  </a:moveTo>
                  <a:close/>
                </a:path>
                <a:path w="448945" h="448944">
                  <a:moveTo>
                    <a:pt x="256136" y="37464"/>
                  </a:moveTo>
                  <a:lnTo>
                    <a:pt x="74879" y="37464"/>
                  </a:lnTo>
                  <a:lnTo>
                    <a:pt x="89440" y="40405"/>
                  </a:lnTo>
                  <a:lnTo>
                    <a:pt x="101328" y="48423"/>
                  </a:lnTo>
                  <a:lnTo>
                    <a:pt x="109342" y="60316"/>
                  </a:lnTo>
                  <a:lnTo>
                    <a:pt x="112280" y="74879"/>
                  </a:lnTo>
                  <a:lnTo>
                    <a:pt x="109342" y="89434"/>
                  </a:lnTo>
                  <a:lnTo>
                    <a:pt x="101328" y="101323"/>
                  </a:lnTo>
                  <a:lnTo>
                    <a:pt x="89440" y="109340"/>
                  </a:lnTo>
                  <a:lnTo>
                    <a:pt x="74879" y="112280"/>
                  </a:lnTo>
                  <a:lnTo>
                    <a:pt x="334350" y="112280"/>
                  </a:lnTo>
                  <a:lnTo>
                    <a:pt x="256136" y="37464"/>
                  </a:lnTo>
                  <a:close/>
                </a:path>
                <a:path w="448945" h="448944">
                  <a:moveTo>
                    <a:pt x="213563" y="63"/>
                  </a:moveTo>
                  <a:lnTo>
                    <a:pt x="205727" y="76"/>
                  </a:lnTo>
                  <a:lnTo>
                    <a:pt x="213591" y="76"/>
                  </a:lnTo>
                  <a:close/>
                </a:path>
              </a:pathLst>
            </a:custGeom>
            <a:solidFill>
              <a:srgbClr val="FF7F82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object 60"/>
            <p:cNvSpPr/>
            <p:nvPr/>
          </p:nvSpPr>
          <p:spPr>
            <a:xfrm>
              <a:off x="5618" y="6824"/>
              <a:ext cx="219" cy="267"/>
            </a:xfrm>
            <a:custGeom>
              <a:avLst/>
              <a:gdLst/>
              <a:ahLst/>
              <a:cxnLst/>
              <a:rect l="l" t="t" r="r" b="b"/>
              <a:pathLst>
                <a:path w="139064" h="169545">
                  <a:moveTo>
                    <a:pt x="40894" y="0"/>
                  </a:moveTo>
                  <a:lnTo>
                    <a:pt x="0" y="169290"/>
                  </a:lnTo>
                  <a:lnTo>
                    <a:pt x="138480" y="113144"/>
                  </a:lnTo>
                  <a:lnTo>
                    <a:pt x="40894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object 61"/>
            <p:cNvSpPr/>
            <p:nvPr/>
          </p:nvSpPr>
          <p:spPr>
            <a:xfrm>
              <a:off x="6918" y="6913"/>
              <a:ext cx="236" cy="225"/>
            </a:xfrm>
            <a:custGeom>
              <a:avLst/>
              <a:gdLst/>
              <a:ahLst/>
              <a:cxnLst/>
              <a:rect l="l" t="t" r="r" b="b"/>
              <a:pathLst>
                <a:path w="149860" h="142875">
                  <a:moveTo>
                    <a:pt x="49491" y="0"/>
                  </a:moveTo>
                  <a:lnTo>
                    <a:pt x="0" y="141008"/>
                  </a:lnTo>
                  <a:lnTo>
                    <a:pt x="149402" y="142659"/>
                  </a:lnTo>
                  <a:lnTo>
                    <a:pt x="49491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object 62"/>
            <p:cNvSpPr/>
            <p:nvPr/>
          </p:nvSpPr>
          <p:spPr>
            <a:xfrm>
              <a:off x="6971" y="4794"/>
              <a:ext cx="222" cy="265"/>
            </a:xfrm>
            <a:custGeom>
              <a:avLst/>
              <a:gdLst/>
              <a:ahLst/>
              <a:cxnLst/>
              <a:rect l="l" t="t" r="r" b="b"/>
              <a:pathLst>
                <a:path w="140970" h="168275">
                  <a:moveTo>
                    <a:pt x="140436" y="0"/>
                  </a:moveTo>
                  <a:lnTo>
                    <a:pt x="0" y="51079"/>
                  </a:lnTo>
                  <a:lnTo>
                    <a:pt x="93421" y="167690"/>
                  </a:lnTo>
                  <a:lnTo>
                    <a:pt x="140436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object 63"/>
            <p:cNvSpPr/>
            <p:nvPr/>
          </p:nvSpPr>
          <p:spPr>
            <a:xfrm>
              <a:off x="10053" y="3385"/>
              <a:ext cx="275" cy="211"/>
            </a:xfrm>
            <a:custGeom>
              <a:avLst/>
              <a:gdLst/>
              <a:ahLst/>
              <a:cxnLst/>
              <a:rect l="l" t="t" r="r" b="b"/>
              <a:pathLst>
                <a:path w="174625" h="133985">
                  <a:moveTo>
                    <a:pt x="84848" y="0"/>
                  </a:moveTo>
                  <a:lnTo>
                    <a:pt x="0" y="133883"/>
                  </a:lnTo>
                  <a:lnTo>
                    <a:pt x="174129" y="130454"/>
                  </a:lnTo>
                  <a:lnTo>
                    <a:pt x="84848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object 64"/>
            <p:cNvSpPr/>
            <p:nvPr/>
          </p:nvSpPr>
          <p:spPr>
            <a:xfrm>
              <a:off x="10050" y="4940"/>
              <a:ext cx="275" cy="194"/>
            </a:xfrm>
            <a:custGeom>
              <a:avLst/>
              <a:gdLst/>
              <a:ahLst/>
              <a:cxnLst/>
              <a:rect l="l" t="t" r="r" b="b"/>
              <a:pathLst>
                <a:path w="174625" h="123189">
                  <a:moveTo>
                    <a:pt x="174129" y="0"/>
                  </a:moveTo>
                  <a:lnTo>
                    <a:pt x="0" y="3149"/>
                  </a:lnTo>
                  <a:lnTo>
                    <a:pt x="89280" y="122999"/>
                  </a:lnTo>
                  <a:lnTo>
                    <a:pt x="174129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object 65"/>
            <p:cNvSpPr/>
            <p:nvPr/>
          </p:nvSpPr>
          <p:spPr>
            <a:xfrm>
              <a:off x="5611" y="4687"/>
              <a:ext cx="194" cy="275"/>
            </a:xfrm>
            <a:custGeom>
              <a:avLst/>
              <a:gdLst/>
              <a:ahLst/>
              <a:cxnLst/>
              <a:rect l="l" t="t" r="r" b="b"/>
              <a:pathLst>
                <a:path w="123189" h="174625">
                  <a:moveTo>
                    <a:pt x="3517" y="0"/>
                  </a:moveTo>
                  <a:lnTo>
                    <a:pt x="0" y="174116"/>
                  </a:lnTo>
                  <a:lnTo>
                    <a:pt x="123164" y="89496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object 66"/>
            <p:cNvSpPr/>
            <p:nvPr/>
          </p:nvSpPr>
          <p:spPr>
            <a:xfrm>
              <a:off x="5903" y="4101"/>
              <a:ext cx="232" cy="249"/>
            </a:xfrm>
            <a:custGeom>
              <a:avLst/>
              <a:gdLst/>
              <a:ahLst/>
              <a:cxnLst/>
              <a:rect l="l" t="t" r="r" b="b"/>
              <a:pathLst>
                <a:path w="147320" h="158114">
                  <a:moveTo>
                    <a:pt x="73075" y="0"/>
                  </a:moveTo>
                  <a:lnTo>
                    <a:pt x="0" y="158076"/>
                  </a:lnTo>
                  <a:lnTo>
                    <a:pt x="146761" y="129984"/>
                  </a:lnTo>
                  <a:lnTo>
                    <a:pt x="73075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object 67"/>
            <p:cNvSpPr/>
            <p:nvPr/>
          </p:nvSpPr>
          <p:spPr>
            <a:xfrm>
              <a:off x="6273" y="3590"/>
              <a:ext cx="275" cy="194"/>
            </a:xfrm>
            <a:custGeom>
              <a:avLst/>
              <a:gdLst/>
              <a:ahLst/>
              <a:cxnLst/>
              <a:rect l="l" t="t" r="r" b="b"/>
              <a:pathLst>
                <a:path w="174625" h="123189">
                  <a:moveTo>
                    <a:pt x="85305" y="0"/>
                  </a:moveTo>
                  <a:lnTo>
                    <a:pt x="0" y="122669"/>
                  </a:lnTo>
                  <a:lnTo>
                    <a:pt x="174142" y="120154"/>
                  </a:lnTo>
                  <a:lnTo>
                    <a:pt x="85305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object 68"/>
            <p:cNvSpPr/>
            <p:nvPr/>
          </p:nvSpPr>
          <p:spPr>
            <a:xfrm>
              <a:off x="6270" y="4173"/>
              <a:ext cx="275" cy="194"/>
            </a:xfrm>
            <a:custGeom>
              <a:avLst/>
              <a:gdLst/>
              <a:ahLst/>
              <a:cxnLst/>
              <a:rect l="l" t="t" r="r" b="b"/>
              <a:pathLst>
                <a:path w="174625" h="123189">
                  <a:moveTo>
                    <a:pt x="174142" y="0"/>
                  </a:moveTo>
                  <a:lnTo>
                    <a:pt x="0" y="2514"/>
                  </a:lnTo>
                  <a:lnTo>
                    <a:pt x="88836" y="122669"/>
                  </a:lnTo>
                  <a:lnTo>
                    <a:pt x="174142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object 69"/>
            <p:cNvSpPr/>
            <p:nvPr/>
          </p:nvSpPr>
          <p:spPr>
            <a:xfrm>
              <a:off x="4961" y="3622"/>
              <a:ext cx="236" cy="229"/>
            </a:xfrm>
            <a:custGeom>
              <a:avLst/>
              <a:gdLst/>
              <a:ahLst/>
              <a:cxnLst/>
              <a:rect l="l" t="t" r="r" b="b"/>
              <a:pathLst>
                <a:path w="149860" h="145414">
                  <a:moveTo>
                    <a:pt x="149326" y="0"/>
                  </a:moveTo>
                  <a:lnTo>
                    <a:pt x="0" y="5549"/>
                  </a:lnTo>
                  <a:lnTo>
                    <a:pt x="53162" y="145186"/>
                  </a:lnTo>
                  <a:lnTo>
                    <a:pt x="149326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object 70"/>
            <p:cNvSpPr/>
            <p:nvPr/>
          </p:nvSpPr>
          <p:spPr>
            <a:xfrm>
              <a:off x="4521" y="4698"/>
              <a:ext cx="194" cy="275"/>
            </a:xfrm>
            <a:custGeom>
              <a:avLst/>
              <a:gdLst/>
              <a:ahLst/>
              <a:cxnLst/>
              <a:rect l="l" t="t" r="r" b="b"/>
              <a:pathLst>
                <a:path w="123189" h="174625">
                  <a:moveTo>
                    <a:pt x="123164" y="0"/>
                  </a:moveTo>
                  <a:lnTo>
                    <a:pt x="0" y="84620"/>
                  </a:lnTo>
                  <a:lnTo>
                    <a:pt x="119646" y="174116"/>
                  </a:lnTo>
                  <a:lnTo>
                    <a:pt x="123164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object 71"/>
            <p:cNvSpPr/>
            <p:nvPr/>
          </p:nvSpPr>
          <p:spPr>
            <a:xfrm>
              <a:off x="3533" y="4906"/>
              <a:ext cx="234" cy="240"/>
            </a:xfrm>
            <a:custGeom>
              <a:avLst/>
              <a:gdLst/>
              <a:ahLst/>
              <a:cxnLst/>
              <a:rect l="l" t="t" r="r" b="b"/>
              <a:pathLst>
                <a:path w="148589" h="152400">
                  <a:moveTo>
                    <a:pt x="0" y="0"/>
                  </a:moveTo>
                  <a:lnTo>
                    <a:pt x="84467" y="152298"/>
                  </a:lnTo>
                  <a:lnTo>
                    <a:pt x="148412" y="17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object 72"/>
            <p:cNvSpPr/>
            <p:nvPr/>
          </p:nvSpPr>
          <p:spPr>
            <a:xfrm>
              <a:off x="2624" y="5188"/>
              <a:ext cx="233" cy="246"/>
            </a:xfrm>
            <a:custGeom>
              <a:avLst/>
              <a:gdLst/>
              <a:ahLst/>
              <a:cxnLst/>
              <a:rect l="l" t="t" r="r" b="b"/>
              <a:pathLst>
                <a:path w="147955" h="156210">
                  <a:moveTo>
                    <a:pt x="69405" y="0"/>
                  </a:moveTo>
                  <a:lnTo>
                    <a:pt x="0" y="132346"/>
                  </a:lnTo>
                  <a:lnTo>
                    <a:pt x="147586" y="155625"/>
                  </a:lnTo>
                  <a:lnTo>
                    <a:pt x="69405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object 73"/>
            <p:cNvSpPr/>
            <p:nvPr/>
          </p:nvSpPr>
          <p:spPr>
            <a:xfrm>
              <a:off x="9279" y="5969"/>
              <a:ext cx="236" cy="225"/>
            </a:xfrm>
            <a:custGeom>
              <a:avLst/>
              <a:gdLst/>
              <a:ahLst/>
              <a:cxnLst/>
              <a:rect l="l" t="t" r="r" b="b"/>
              <a:pathLst>
                <a:path w="149860" h="142875">
                  <a:moveTo>
                    <a:pt x="0" y="0"/>
                  </a:moveTo>
                  <a:lnTo>
                    <a:pt x="99923" y="142659"/>
                  </a:lnTo>
                  <a:lnTo>
                    <a:pt x="149428" y="1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object 74"/>
            <p:cNvSpPr/>
            <p:nvPr/>
          </p:nvSpPr>
          <p:spPr>
            <a:xfrm>
              <a:off x="9399" y="5301"/>
              <a:ext cx="213" cy="271"/>
            </a:xfrm>
            <a:custGeom>
              <a:avLst/>
              <a:gdLst/>
              <a:ahLst/>
              <a:cxnLst/>
              <a:rect l="l" t="t" r="r" b="b"/>
              <a:pathLst>
                <a:path w="135254" h="172085">
                  <a:moveTo>
                    <a:pt x="30213" y="0"/>
                  </a:moveTo>
                  <a:lnTo>
                    <a:pt x="0" y="171526"/>
                  </a:lnTo>
                  <a:lnTo>
                    <a:pt x="134708" y="106819"/>
                  </a:lnTo>
                  <a:lnTo>
                    <a:pt x="30213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object 75"/>
            <p:cNvSpPr/>
            <p:nvPr/>
          </p:nvSpPr>
          <p:spPr>
            <a:xfrm>
              <a:off x="2485" y="6001"/>
              <a:ext cx="222" cy="264"/>
            </a:xfrm>
            <a:custGeom>
              <a:avLst/>
              <a:gdLst/>
              <a:ahLst/>
              <a:cxnLst/>
              <a:rect l="l" t="t" r="r" b="b"/>
              <a:pathLst>
                <a:path w="140969" h="167639">
                  <a:moveTo>
                    <a:pt x="140703" y="0"/>
                  </a:moveTo>
                  <a:lnTo>
                    <a:pt x="0" y="50330"/>
                  </a:lnTo>
                  <a:lnTo>
                    <a:pt x="92798" y="167449"/>
                  </a:lnTo>
                  <a:lnTo>
                    <a:pt x="140703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object 76"/>
            <p:cNvSpPr/>
            <p:nvPr/>
          </p:nvSpPr>
          <p:spPr>
            <a:xfrm>
              <a:off x="7010" y="6025"/>
              <a:ext cx="2440" cy="1040"/>
            </a:xfrm>
            <a:custGeom>
              <a:avLst/>
              <a:gdLst/>
              <a:ahLst/>
              <a:cxnLst/>
              <a:rect l="l" t="t" r="r" b="b"/>
              <a:pathLst>
                <a:path w="1549400" h="660400">
                  <a:moveTo>
                    <a:pt x="0" y="660400"/>
                  </a:moveTo>
                  <a:lnTo>
                    <a:pt x="1549400" y="0"/>
                  </a:lnTo>
                </a:path>
              </a:pathLst>
            </a:custGeom>
            <a:ln w="254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object 77"/>
            <p:cNvSpPr/>
            <p:nvPr/>
          </p:nvSpPr>
          <p:spPr>
            <a:xfrm>
              <a:off x="10190" y="3447"/>
              <a:ext cx="0" cy="1539"/>
            </a:xfrm>
            <a:custGeom>
              <a:avLst/>
              <a:gdLst/>
              <a:ahLst/>
              <a:cxnLst/>
              <a:rect l="l" t="t" r="r" b="b"/>
              <a:pathLst>
                <a:path h="977264">
                  <a:moveTo>
                    <a:pt x="0" y="97696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object 78"/>
            <p:cNvSpPr/>
            <p:nvPr/>
          </p:nvSpPr>
          <p:spPr>
            <a:xfrm>
              <a:off x="7070" y="4925"/>
              <a:ext cx="2480" cy="540"/>
            </a:xfrm>
            <a:custGeom>
              <a:avLst/>
              <a:gdLst/>
              <a:ahLst/>
              <a:cxnLst/>
              <a:rect l="l" t="t" r="r" b="b"/>
              <a:pathLst>
                <a:path w="1574800" h="342900">
                  <a:moveTo>
                    <a:pt x="1574800" y="34290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4" name="object 79"/>
            <p:cNvSpPr/>
            <p:nvPr/>
          </p:nvSpPr>
          <p:spPr>
            <a:xfrm>
              <a:off x="4550" y="4825"/>
              <a:ext cx="1200" cy="0"/>
            </a:xfrm>
            <a:custGeom>
              <a:avLst/>
              <a:gdLst/>
              <a:ahLst/>
              <a:cxnLst/>
              <a:rect l="l" t="t" r="r" b="b"/>
              <a:pathLst>
                <a:path w="762000">
                  <a:moveTo>
                    <a:pt x="76200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5" name="object 80"/>
            <p:cNvSpPr/>
            <p:nvPr/>
          </p:nvSpPr>
          <p:spPr>
            <a:xfrm>
              <a:off x="2690" y="4985"/>
              <a:ext cx="1000" cy="360"/>
            </a:xfrm>
            <a:custGeom>
              <a:avLst/>
              <a:gdLst/>
              <a:ahLst/>
              <a:cxnLst/>
              <a:rect l="l" t="t" r="r" b="b"/>
              <a:pathLst>
                <a:path w="635000" h="228600">
                  <a:moveTo>
                    <a:pt x="635000" y="0"/>
                  </a:moveTo>
                  <a:lnTo>
                    <a:pt x="0" y="228600"/>
                  </a:lnTo>
                </a:path>
              </a:pathLst>
            </a:custGeom>
            <a:ln w="254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object 81"/>
            <p:cNvSpPr/>
            <p:nvPr/>
          </p:nvSpPr>
          <p:spPr>
            <a:xfrm>
              <a:off x="5040" y="3685"/>
              <a:ext cx="984" cy="594"/>
            </a:xfrm>
            <a:custGeom>
              <a:avLst/>
              <a:gdLst/>
              <a:ahLst/>
              <a:cxnLst/>
              <a:rect l="l" t="t" r="r" b="b"/>
              <a:pathLst>
                <a:path w="624839" h="377189">
                  <a:moveTo>
                    <a:pt x="624420" y="37677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object 82"/>
            <p:cNvSpPr/>
            <p:nvPr/>
          </p:nvSpPr>
          <p:spPr>
            <a:xfrm>
              <a:off x="6410" y="3700"/>
              <a:ext cx="0" cy="633"/>
            </a:xfrm>
            <a:custGeom>
              <a:avLst/>
              <a:gdLst/>
              <a:ahLst/>
              <a:cxnLst/>
              <a:rect l="l" t="t" r="r" b="b"/>
              <a:pathLst>
                <a:path h="401955">
                  <a:moveTo>
                    <a:pt x="0" y="0"/>
                  </a:moveTo>
                  <a:lnTo>
                    <a:pt x="0" y="401637"/>
                  </a:lnTo>
                </a:path>
              </a:pathLst>
            </a:custGeom>
            <a:ln w="254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object 83"/>
            <p:cNvSpPr/>
            <p:nvPr/>
          </p:nvSpPr>
          <p:spPr>
            <a:xfrm>
              <a:off x="3901" y="4207"/>
              <a:ext cx="540" cy="1060"/>
            </a:xfrm>
            <a:custGeom>
              <a:avLst/>
              <a:gdLst/>
              <a:ahLst/>
              <a:cxnLst/>
              <a:rect l="l" t="t" r="r" b="b"/>
              <a:pathLst>
                <a:path w="342900" h="673100">
                  <a:moveTo>
                    <a:pt x="313715" y="0"/>
                  </a:moveTo>
                  <a:lnTo>
                    <a:pt x="29159" y="0"/>
                  </a:lnTo>
                  <a:lnTo>
                    <a:pt x="17809" y="2293"/>
                  </a:lnTo>
                  <a:lnTo>
                    <a:pt x="8540" y="8547"/>
                  </a:lnTo>
                  <a:lnTo>
                    <a:pt x="2291" y="17820"/>
                  </a:lnTo>
                  <a:lnTo>
                    <a:pt x="0" y="29171"/>
                  </a:lnTo>
                  <a:lnTo>
                    <a:pt x="0" y="643826"/>
                  </a:lnTo>
                  <a:lnTo>
                    <a:pt x="2291" y="655179"/>
                  </a:lnTo>
                  <a:lnTo>
                    <a:pt x="8540" y="664443"/>
                  </a:lnTo>
                  <a:lnTo>
                    <a:pt x="17809" y="670685"/>
                  </a:lnTo>
                  <a:lnTo>
                    <a:pt x="29159" y="672972"/>
                  </a:lnTo>
                  <a:lnTo>
                    <a:pt x="313715" y="672972"/>
                  </a:lnTo>
                  <a:lnTo>
                    <a:pt x="325065" y="670685"/>
                  </a:lnTo>
                  <a:lnTo>
                    <a:pt x="334333" y="664443"/>
                  </a:lnTo>
                  <a:lnTo>
                    <a:pt x="340583" y="655179"/>
                  </a:lnTo>
                  <a:lnTo>
                    <a:pt x="342874" y="643826"/>
                  </a:lnTo>
                  <a:lnTo>
                    <a:pt x="177647" y="643826"/>
                  </a:lnTo>
                  <a:lnTo>
                    <a:pt x="170076" y="642299"/>
                  </a:lnTo>
                  <a:lnTo>
                    <a:pt x="163896" y="638133"/>
                  </a:lnTo>
                  <a:lnTo>
                    <a:pt x="159731" y="631953"/>
                  </a:lnTo>
                  <a:lnTo>
                    <a:pt x="158203" y="624382"/>
                  </a:lnTo>
                  <a:lnTo>
                    <a:pt x="159731" y="616824"/>
                  </a:lnTo>
                  <a:lnTo>
                    <a:pt x="163896" y="610647"/>
                  </a:lnTo>
                  <a:lnTo>
                    <a:pt x="170076" y="606480"/>
                  </a:lnTo>
                  <a:lnTo>
                    <a:pt x="177647" y="604951"/>
                  </a:lnTo>
                  <a:lnTo>
                    <a:pt x="342874" y="604951"/>
                  </a:lnTo>
                  <a:lnTo>
                    <a:pt x="342874" y="575792"/>
                  </a:lnTo>
                  <a:lnTo>
                    <a:pt x="29159" y="575792"/>
                  </a:lnTo>
                  <a:lnTo>
                    <a:pt x="29159" y="58318"/>
                  </a:lnTo>
                  <a:lnTo>
                    <a:pt x="342874" y="58318"/>
                  </a:lnTo>
                  <a:lnTo>
                    <a:pt x="342874" y="29171"/>
                  </a:lnTo>
                  <a:lnTo>
                    <a:pt x="340583" y="17820"/>
                  </a:lnTo>
                  <a:lnTo>
                    <a:pt x="334333" y="8547"/>
                  </a:lnTo>
                  <a:lnTo>
                    <a:pt x="325065" y="2293"/>
                  </a:lnTo>
                  <a:lnTo>
                    <a:pt x="313715" y="0"/>
                  </a:lnTo>
                  <a:close/>
                </a:path>
                <a:path w="342900" h="673100">
                  <a:moveTo>
                    <a:pt x="342874" y="604951"/>
                  </a:moveTo>
                  <a:lnTo>
                    <a:pt x="177647" y="604951"/>
                  </a:lnTo>
                  <a:lnTo>
                    <a:pt x="185205" y="606480"/>
                  </a:lnTo>
                  <a:lnTo>
                    <a:pt x="191382" y="610647"/>
                  </a:lnTo>
                  <a:lnTo>
                    <a:pt x="195549" y="616824"/>
                  </a:lnTo>
                  <a:lnTo>
                    <a:pt x="197078" y="624382"/>
                  </a:lnTo>
                  <a:lnTo>
                    <a:pt x="195549" y="631953"/>
                  </a:lnTo>
                  <a:lnTo>
                    <a:pt x="191382" y="638133"/>
                  </a:lnTo>
                  <a:lnTo>
                    <a:pt x="185205" y="642299"/>
                  </a:lnTo>
                  <a:lnTo>
                    <a:pt x="177647" y="643826"/>
                  </a:lnTo>
                  <a:lnTo>
                    <a:pt x="342874" y="643826"/>
                  </a:lnTo>
                  <a:lnTo>
                    <a:pt x="342874" y="604951"/>
                  </a:lnTo>
                  <a:close/>
                </a:path>
                <a:path w="342900" h="673100">
                  <a:moveTo>
                    <a:pt x="342874" y="58318"/>
                  </a:moveTo>
                  <a:lnTo>
                    <a:pt x="313715" y="58318"/>
                  </a:lnTo>
                  <a:lnTo>
                    <a:pt x="313715" y="575792"/>
                  </a:lnTo>
                  <a:lnTo>
                    <a:pt x="342874" y="575792"/>
                  </a:lnTo>
                  <a:lnTo>
                    <a:pt x="342874" y="58318"/>
                  </a:lnTo>
                  <a:close/>
                </a:path>
              </a:pathLst>
            </a:custGeom>
            <a:solidFill>
              <a:srgbClr val="D99694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object 84"/>
            <p:cNvSpPr/>
            <p:nvPr/>
          </p:nvSpPr>
          <p:spPr>
            <a:xfrm>
              <a:off x="3941" y="4293"/>
              <a:ext cx="460" cy="8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object 85"/>
            <p:cNvSpPr/>
            <p:nvPr/>
          </p:nvSpPr>
          <p:spPr>
            <a:xfrm>
              <a:off x="3756" y="5686"/>
              <a:ext cx="813" cy="1050"/>
            </a:xfrm>
            <a:custGeom>
              <a:avLst/>
              <a:gdLst/>
              <a:ahLst/>
              <a:cxnLst/>
              <a:rect l="l" t="t" r="r" b="b"/>
              <a:pathLst>
                <a:path w="516255" h="666750">
                  <a:moveTo>
                    <a:pt x="484708" y="0"/>
                  </a:moveTo>
                  <a:lnTo>
                    <a:pt x="30924" y="0"/>
                  </a:lnTo>
                  <a:lnTo>
                    <a:pt x="18886" y="2428"/>
                  </a:lnTo>
                  <a:lnTo>
                    <a:pt x="9056" y="9051"/>
                  </a:lnTo>
                  <a:lnTo>
                    <a:pt x="2429" y="18880"/>
                  </a:lnTo>
                  <a:lnTo>
                    <a:pt x="0" y="30924"/>
                  </a:lnTo>
                  <a:lnTo>
                    <a:pt x="0" y="635685"/>
                  </a:lnTo>
                  <a:lnTo>
                    <a:pt x="2429" y="647725"/>
                  </a:lnTo>
                  <a:lnTo>
                    <a:pt x="9056" y="657559"/>
                  </a:lnTo>
                  <a:lnTo>
                    <a:pt x="18886" y="664191"/>
                  </a:lnTo>
                  <a:lnTo>
                    <a:pt x="30924" y="666623"/>
                  </a:lnTo>
                  <a:lnTo>
                    <a:pt x="484708" y="666623"/>
                  </a:lnTo>
                  <a:lnTo>
                    <a:pt x="496748" y="664191"/>
                  </a:lnTo>
                  <a:lnTo>
                    <a:pt x="506582" y="657559"/>
                  </a:lnTo>
                  <a:lnTo>
                    <a:pt x="513213" y="647725"/>
                  </a:lnTo>
                  <a:lnTo>
                    <a:pt x="513557" y="646023"/>
                  </a:lnTo>
                  <a:lnTo>
                    <a:pt x="257822" y="646023"/>
                  </a:lnTo>
                  <a:lnTo>
                    <a:pt x="249792" y="644399"/>
                  </a:lnTo>
                  <a:lnTo>
                    <a:pt x="243231" y="639972"/>
                  </a:lnTo>
                  <a:lnTo>
                    <a:pt x="238807" y="633411"/>
                  </a:lnTo>
                  <a:lnTo>
                    <a:pt x="237185" y="625386"/>
                  </a:lnTo>
                  <a:lnTo>
                    <a:pt x="238807" y="617346"/>
                  </a:lnTo>
                  <a:lnTo>
                    <a:pt x="243231" y="610792"/>
                  </a:lnTo>
                  <a:lnTo>
                    <a:pt x="249792" y="606378"/>
                  </a:lnTo>
                  <a:lnTo>
                    <a:pt x="257822" y="604761"/>
                  </a:lnTo>
                  <a:lnTo>
                    <a:pt x="515645" y="604761"/>
                  </a:lnTo>
                  <a:lnTo>
                    <a:pt x="515645" y="584123"/>
                  </a:lnTo>
                  <a:lnTo>
                    <a:pt x="61874" y="584123"/>
                  </a:lnTo>
                  <a:lnTo>
                    <a:pt x="61874" y="61861"/>
                  </a:lnTo>
                  <a:lnTo>
                    <a:pt x="515645" y="61861"/>
                  </a:lnTo>
                  <a:lnTo>
                    <a:pt x="515645" y="30924"/>
                  </a:lnTo>
                  <a:lnTo>
                    <a:pt x="513213" y="18880"/>
                  </a:lnTo>
                  <a:lnTo>
                    <a:pt x="506582" y="9051"/>
                  </a:lnTo>
                  <a:lnTo>
                    <a:pt x="496748" y="2428"/>
                  </a:lnTo>
                  <a:lnTo>
                    <a:pt x="484708" y="0"/>
                  </a:lnTo>
                  <a:close/>
                </a:path>
                <a:path w="516255" h="666750">
                  <a:moveTo>
                    <a:pt x="515645" y="604761"/>
                  </a:moveTo>
                  <a:lnTo>
                    <a:pt x="257822" y="604761"/>
                  </a:lnTo>
                  <a:lnTo>
                    <a:pt x="265845" y="606378"/>
                  </a:lnTo>
                  <a:lnTo>
                    <a:pt x="272402" y="610792"/>
                  </a:lnTo>
                  <a:lnTo>
                    <a:pt x="276825" y="617346"/>
                  </a:lnTo>
                  <a:lnTo>
                    <a:pt x="278447" y="625386"/>
                  </a:lnTo>
                  <a:lnTo>
                    <a:pt x="276825" y="633411"/>
                  </a:lnTo>
                  <a:lnTo>
                    <a:pt x="272402" y="639972"/>
                  </a:lnTo>
                  <a:lnTo>
                    <a:pt x="265845" y="644399"/>
                  </a:lnTo>
                  <a:lnTo>
                    <a:pt x="257822" y="646023"/>
                  </a:lnTo>
                  <a:lnTo>
                    <a:pt x="513557" y="646023"/>
                  </a:lnTo>
                  <a:lnTo>
                    <a:pt x="515645" y="635685"/>
                  </a:lnTo>
                  <a:lnTo>
                    <a:pt x="515645" y="604761"/>
                  </a:lnTo>
                  <a:close/>
                </a:path>
                <a:path w="516255" h="666750">
                  <a:moveTo>
                    <a:pt x="515645" y="61861"/>
                  </a:moveTo>
                  <a:lnTo>
                    <a:pt x="453770" y="61861"/>
                  </a:lnTo>
                  <a:lnTo>
                    <a:pt x="453770" y="584123"/>
                  </a:lnTo>
                  <a:lnTo>
                    <a:pt x="515645" y="584123"/>
                  </a:lnTo>
                  <a:lnTo>
                    <a:pt x="515645" y="61861"/>
                  </a:lnTo>
                  <a:close/>
                </a:path>
              </a:pathLst>
            </a:custGeom>
            <a:solidFill>
              <a:srgbClr val="D99694"/>
            </a:solid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" name="object 86"/>
            <p:cNvSpPr/>
            <p:nvPr/>
          </p:nvSpPr>
          <p:spPr>
            <a:xfrm>
              <a:off x="3855" y="5785"/>
              <a:ext cx="616" cy="82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73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517221" y="1262263"/>
            <a:ext cx="6617531" cy="3058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84275">
              <a:lnSpc>
                <a:spcPct val="90000"/>
              </a:lnSpc>
              <a:spcBef>
                <a:spcPts val="975"/>
              </a:spcBef>
            </a:pPr>
            <a:r>
              <a:rPr sz="1560">
                <a:latin typeface="微软雅黑" panose="020B0503020204020204" charset="-122"/>
                <a:ea typeface="微软雅黑" panose="020B0503020204020204" charset="-122"/>
              </a:rPr>
              <a:t>Online-Merge-Offline</a:t>
            </a: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（线上——移动——线下）闭环</a:t>
            </a:r>
            <a:r>
              <a:rPr lang="en-US" altLang="zh-CN" sz="1560">
                <a:latin typeface="微软雅黑" panose="020B0503020204020204" charset="-122"/>
                <a:ea typeface="微软雅黑" panose="020B0503020204020204" charset="-122"/>
              </a:rPr>
              <a:t>OMO</a:t>
            </a: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商业模式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微营销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0585" y="1076859"/>
            <a:ext cx="5901271" cy="380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Source Han Serif SC" panose="02020400000000000000" pitchFamily="18" charset="-122"/>
              </a:rPr>
              <a:t>后台自带十余种线上营销工具，助力门店玩转线上营销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Source Han Serif SC" panose="02020400000000000000" pitchFamily="18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448699" y="3913443"/>
            <a:ext cx="1320949" cy="1320949"/>
            <a:chOff x="6091763" y="3244726"/>
            <a:chExt cx="1583267" cy="1583267"/>
          </a:xfrm>
          <a:solidFill>
            <a:srgbClr val="823634"/>
          </a:solidFill>
        </p:grpSpPr>
        <p:sp>
          <p:nvSpPr>
            <p:cNvPr id="5" name="同心圆 4"/>
            <p:cNvSpPr/>
            <p:nvPr>
              <p:custDataLst>
                <p:tags r:id="rId2"/>
              </p:custDataLst>
            </p:nvPr>
          </p:nvSpPr>
          <p:spPr>
            <a:xfrm>
              <a:off x="6091763" y="3244726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3"/>
              </p:custDataLst>
            </p:nvPr>
          </p:nvSpPr>
          <p:spPr>
            <a:xfrm>
              <a:off x="6193363" y="3346326"/>
              <a:ext cx="1380067" cy="13800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da-DK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储值营销</a:t>
              </a:r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algn="ctr"/>
              <a:endParaRPr lang="da-DK" altLang="zh-CN" sz="1755"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3363935" y="2010286"/>
            <a:ext cx="1320949" cy="1320949"/>
            <a:chOff x="6091764" y="1132021"/>
            <a:chExt cx="1583267" cy="1583267"/>
          </a:xfrm>
          <a:solidFill>
            <a:srgbClr val="823634"/>
          </a:solidFill>
        </p:grpSpPr>
        <p:sp>
          <p:nvSpPr>
            <p:cNvPr id="9" name="同心圆 8"/>
            <p:cNvSpPr/>
            <p:nvPr>
              <p:custDataLst>
                <p:tags r:id="rId5"/>
              </p:custDataLst>
            </p:nvPr>
          </p:nvSpPr>
          <p:spPr>
            <a:xfrm>
              <a:off x="6091764" y="1132021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6193364" y="1233621"/>
              <a:ext cx="1380067" cy="13800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da-DK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秒杀</a:t>
              </a:r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7"/>
            </p:custDataLst>
          </p:nvPr>
        </p:nvGrpSpPr>
        <p:grpSpPr>
          <a:xfrm>
            <a:off x="1855516" y="2010286"/>
            <a:ext cx="1320949" cy="1320949"/>
            <a:chOff x="1083733" y="2760133"/>
            <a:chExt cx="1583267" cy="1583267"/>
          </a:xfrm>
          <a:solidFill>
            <a:srgbClr val="D99694"/>
          </a:solidFill>
        </p:grpSpPr>
        <p:sp>
          <p:nvSpPr>
            <p:cNvPr id="12" name="同心圆 11"/>
            <p:cNvSpPr/>
            <p:nvPr>
              <p:custDataLst>
                <p:tags r:id="rId8"/>
              </p:custDataLst>
            </p:nvPr>
          </p:nvSpPr>
          <p:spPr>
            <a:xfrm>
              <a:off x="1083733" y="2760133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solidFill>
                <a:srgbClr val="D99694"/>
              </a:solidFill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9"/>
              </p:custDataLst>
            </p:nvPr>
          </p:nvSpPr>
          <p:spPr>
            <a:xfrm>
              <a:off x="1185333" y="2861733"/>
              <a:ext cx="1380067" cy="1380067"/>
            </a:xfrm>
            <a:prstGeom prst="ellipse">
              <a:avLst/>
            </a:prstGeom>
            <a:grpFill/>
            <a:ln>
              <a:solidFill>
                <a:srgbClr val="D99694"/>
              </a:solidFill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da-DK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拼团</a:t>
              </a:r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0"/>
            </p:custDataLst>
          </p:nvPr>
        </p:nvGrpSpPr>
        <p:grpSpPr>
          <a:xfrm>
            <a:off x="447329" y="2010286"/>
            <a:ext cx="1320949" cy="1320949"/>
            <a:chOff x="1083733" y="2760133"/>
            <a:chExt cx="1583267" cy="1583267"/>
          </a:xfrm>
          <a:solidFill>
            <a:srgbClr val="FF7F82"/>
          </a:solidFill>
        </p:grpSpPr>
        <p:sp>
          <p:nvSpPr>
            <p:cNvPr id="15" name="同心圆 14"/>
            <p:cNvSpPr/>
            <p:nvPr>
              <p:custDataLst>
                <p:tags r:id="rId11"/>
              </p:custDataLst>
            </p:nvPr>
          </p:nvSpPr>
          <p:spPr>
            <a:xfrm>
              <a:off x="1083733" y="2760133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solidFill>
                <a:srgbClr val="E87A90"/>
              </a:solidFill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12"/>
              </p:custDataLst>
            </p:nvPr>
          </p:nvSpPr>
          <p:spPr>
            <a:xfrm>
              <a:off x="1185333" y="2861733"/>
              <a:ext cx="1380067" cy="1380067"/>
            </a:xfrm>
            <a:prstGeom prst="ellipse">
              <a:avLst/>
            </a:prstGeom>
            <a:grpFill/>
            <a:ln>
              <a:solidFill>
                <a:srgbClr val="E87A90"/>
              </a:solidFill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da-DK" sz="1560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优惠券</a:t>
              </a:r>
              <a:endParaRPr lang="zh-CN" altLang="da-DK" sz="1560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13"/>
            </p:custDataLst>
          </p:nvPr>
        </p:nvGrpSpPr>
        <p:grpSpPr>
          <a:xfrm>
            <a:off x="447329" y="3897975"/>
            <a:ext cx="1320949" cy="1320949"/>
            <a:chOff x="1083733" y="2760133"/>
            <a:chExt cx="1583267" cy="1583267"/>
          </a:xfrm>
          <a:solidFill>
            <a:srgbClr val="FF7F82"/>
          </a:solidFill>
        </p:grpSpPr>
        <p:sp>
          <p:nvSpPr>
            <p:cNvPr id="18" name="同心圆 17"/>
            <p:cNvSpPr/>
            <p:nvPr>
              <p:custDataLst>
                <p:tags r:id="rId14"/>
              </p:custDataLst>
            </p:nvPr>
          </p:nvSpPr>
          <p:spPr>
            <a:xfrm>
              <a:off x="1083733" y="2760133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solidFill>
                <a:srgbClr val="E87A90"/>
              </a:solidFill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15"/>
              </p:custDataLst>
            </p:nvPr>
          </p:nvSpPr>
          <p:spPr>
            <a:xfrm>
              <a:off x="1185333" y="2861733"/>
              <a:ext cx="1380067" cy="1380067"/>
            </a:xfrm>
            <a:prstGeom prst="ellipse">
              <a:avLst/>
            </a:prstGeom>
            <a:grpFill/>
            <a:ln>
              <a:solidFill>
                <a:srgbClr val="E87A90"/>
              </a:solidFill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 fontScale="87500" lnSpcReduction="20000"/>
            </a:bodyPr>
            <a:lstStyle/>
            <a:p>
              <a:pPr algn="l"/>
              <a:endParaRPr lang="zh-CN" altLang="en-US" sz="1560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algn="l"/>
              <a:r>
                <a:rPr lang="zh-CN" altLang="en-US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注册</a:t>
              </a:r>
              <a:r>
                <a:rPr lang="en-US" altLang="zh-CN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/</a:t>
              </a:r>
              <a:r>
                <a:rPr lang="zh-CN" altLang="en-US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绑定有礼</a:t>
              </a:r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algn="ctr"/>
              <a:endParaRPr lang="da-DK" altLang="zh-CN" sz="1755"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6"/>
            </p:custDataLst>
          </p:nvPr>
        </p:nvGrpSpPr>
        <p:grpSpPr>
          <a:xfrm>
            <a:off x="1855516" y="3897975"/>
            <a:ext cx="1320949" cy="1320949"/>
            <a:chOff x="1083733" y="2760133"/>
            <a:chExt cx="1583267" cy="1583267"/>
          </a:xfrm>
          <a:solidFill>
            <a:srgbClr val="D99694"/>
          </a:solidFill>
        </p:grpSpPr>
        <p:sp>
          <p:nvSpPr>
            <p:cNvPr id="21" name="同心圆 20"/>
            <p:cNvSpPr/>
            <p:nvPr>
              <p:custDataLst>
                <p:tags r:id="rId17"/>
              </p:custDataLst>
            </p:nvPr>
          </p:nvSpPr>
          <p:spPr>
            <a:xfrm>
              <a:off x="1083733" y="2760133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18"/>
              </p:custDataLst>
            </p:nvPr>
          </p:nvSpPr>
          <p:spPr>
            <a:xfrm>
              <a:off x="1185333" y="2861733"/>
              <a:ext cx="1380067" cy="13800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da-DK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领券中心</a:t>
              </a:r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9"/>
            </p:custDataLst>
          </p:nvPr>
        </p:nvGrpSpPr>
        <p:grpSpPr>
          <a:xfrm>
            <a:off x="8094604" y="3759384"/>
            <a:ext cx="1320949" cy="1320949"/>
            <a:chOff x="6091763" y="3244726"/>
            <a:chExt cx="1583267" cy="1583267"/>
          </a:xfrm>
          <a:solidFill>
            <a:srgbClr val="D99694"/>
          </a:solidFill>
        </p:grpSpPr>
        <p:sp>
          <p:nvSpPr>
            <p:cNvPr id="24" name="同心圆 23"/>
            <p:cNvSpPr/>
            <p:nvPr>
              <p:custDataLst>
                <p:tags r:id="rId20"/>
              </p:custDataLst>
            </p:nvPr>
          </p:nvSpPr>
          <p:spPr>
            <a:xfrm>
              <a:off x="6091763" y="3244726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21"/>
              </p:custDataLst>
            </p:nvPr>
          </p:nvSpPr>
          <p:spPr>
            <a:xfrm>
              <a:off x="6193363" y="3346326"/>
              <a:ext cx="1380067" cy="13800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da-DK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积分商城</a:t>
              </a:r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22"/>
            </p:custDataLst>
          </p:nvPr>
        </p:nvGrpSpPr>
        <p:grpSpPr>
          <a:xfrm>
            <a:off x="8009841" y="1940990"/>
            <a:ext cx="1320949" cy="1320949"/>
            <a:chOff x="6091764" y="1132021"/>
            <a:chExt cx="1583267" cy="1583267"/>
          </a:xfrm>
          <a:solidFill>
            <a:srgbClr val="D99694"/>
          </a:solidFill>
        </p:grpSpPr>
        <p:sp>
          <p:nvSpPr>
            <p:cNvPr id="27" name="同心圆 26"/>
            <p:cNvSpPr/>
            <p:nvPr>
              <p:custDataLst>
                <p:tags r:id="rId23"/>
              </p:custDataLst>
            </p:nvPr>
          </p:nvSpPr>
          <p:spPr>
            <a:xfrm>
              <a:off x="6091764" y="1132021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24"/>
              </p:custDataLst>
            </p:nvPr>
          </p:nvSpPr>
          <p:spPr>
            <a:xfrm>
              <a:off x="6193364" y="1233621"/>
              <a:ext cx="1380067" cy="13800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da-DK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定向发券</a:t>
              </a:r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25"/>
            </p:custDataLst>
          </p:nvPr>
        </p:nvGrpSpPr>
        <p:grpSpPr>
          <a:xfrm>
            <a:off x="6609696" y="1940990"/>
            <a:ext cx="1320949" cy="1320949"/>
            <a:chOff x="1083733" y="2760133"/>
            <a:chExt cx="1583267" cy="1583267"/>
          </a:xfrm>
        </p:grpSpPr>
        <p:sp>
          <p:nvSpPr>
            <p:cNvPr id="30" name="同心圆 29"/>
            <p:cNvSpPr/>
            <p:nvPr>
              <p:custDataLst>
                <p:tags r:id="rId26"/>
              </p:custDataLst>
            </p:nvPr>
          </p:nvSpPr>
          <p:spPr>
            <a:xfrm>
              <a:off x="1083733" y="2760133"/>
              <a:ext cx="1583267" cy="1583267"/>
            </a:xfrm>
            <a:prstGeom prst="donut">
              <a:avLst>
                <a:gd name="adj" fmla="val 2462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27"/>
              </p:custDataLst>
            </p:nvPr>
          </p:nvSpPr>
          <p:spPr>
            <a:xfrm>
              <a:off x="1185333" y="2861733"/>
              <a:ext cx="1380067" cy="13800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da-DK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支付</a:t>
              </a:r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algn="ctr"/>
              <a:r>
                <a:rPr lang="zh-CN" altLang="da-DK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有礼</a:t>
              </a:r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28"/>
            </p:custDataLst>
          </p:nvPr>
        </p:nvGrpSpPr>
        <p:grpSpPr>
          <a:xfrm>
            <a:off x="4969492" y="1925522"/>
            <a:ext cx="1320949" cy="1320949"/>
            <a:chOff x="1083733" y="2760133"/>
            <a:chExt cx="1583267" cy="1583267"/>
          </a:xfrm>
          <a:solidFill>
            <a:srgbClr val="FF7F82"/>
          </a:solidFill>
        </p:grpSpPr>
        <p:sp>
          <p:nvSpPr>
            <p:cNvPr id="33" name="同心圆 32"/>
            <p:cNvSpPr/>
            <p:nvPr>
              <p:custDataLst>
                <p:tags r:id="rId29"/>
              </p:custDataLst>
            </p:nvPr>
          </p:nvSpPr>
          <p:spPr>
            <a:xfrm>
              <a:off x="1083733" y="2760133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30"/>
              </p:custDataLst>
            </p:nvPr>
          </p:nvSpPr>
          <p:spPr>
            <a:xfrm>
              <a:off x="1185333" y="2861733"/>
              <a:ext cx="1380067" cy="13800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da-DK" sz="1755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满减</a:t>
              </a:r>
              <a:r>
                <a:rPr lang="en-US" altLang="zh-CN" sz="1755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/</a:t>
              </a:r>
              <a:r>
                <a:rPr lang="zh-CN" altLang="en-US" sz="1755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送</a:t>
              </a:r>
              <a:endParaRPr lang="zh-CN" altLang="en-US" sz="1755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31"/>
            </p:custDataLst>
          </p:nvPr>
        </p:nvGrpSpPr>
        <p:grpSpPr>
          <a:xfrm>
            <a:off x="4969492" y="3813211"/>
            <a:ext cx="1320949" cy="1320949"/>
            <a:chOff x="1083733" y="2760133"/>
            <a:chExt cx="1583267" cy="1583267"/>
          </a:xfrm>
          <a:solidFill>
            <a:srgbClr val="FF7F82"/>
          </a:solidFill>
        </p:grpSpPr>
        <p:sp>
          <p:nvSpPr>
            <p:cNvPr id="36" name="同心圆 35"/>
            <p:cNvSpPr/>
            <p:nvPr>
              <p:custDataLst>
                <p:tags r:id="rId32"/>
              </p:custDataLst>
            </p:nvPr>
          </p:nvSpPr>
          <p:spPr>
            <a:xfrm>
              <a:off x="1083733" y="2760133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7" name="椭圆 36"/>
            <p:cNvSpPr/>
            <p:nvPr>
              <p:custDataLst>
                <p:tags r:id="rId33"/>
              </p:custDataLst>
            </p:nvPr>
          </p:nvSpPr>
          <p:spPr>
            <a:xfrm>
              <a:off x="1185333" y="2861733"/>
              <a:ext cx="1380067" cy="13800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da-DK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抽奖</a:t>
              </a:r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34"/>
            </p:custDataLst>
          </p:nvPr>
        </p:nvGrpSpPr>
        <p:grpSpPr>
          <a:xfrm>
            <a:off x="6609696" y="3828679"/>
            <a:ext cx="1320949" cy="1320949"/>
            <a:chOff x="1083733" y="2760133"/>
            <a:chExt cx="1583267" cy="1583267"/>
          </a:xfrm>
        </p:grpSpPr>
        <p:sp>
          <p:nvSpPr>
            <p:cNvPr id="39" name="同心圆 38"/>
            <p:cNvSpPr/>
            <p:nvPr>
              <p:custDataLst>
                <p:tags r:id="rId35"/>
              </p:custDataLst>
            </p:nvPr>
          </p:nvSpPr>
          <p:spPr>
            <a:xfrm>
              <a:off x="1083733" y="2760133"/>
              <a:ext cx="1583267" cy="1583267"/>
            </a:xfrm>
            <a:prstGeom prst="donut">
              <a:avLst>
                <a:gd name="adj" fmla="val 2462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0" name="椭圆 39"/>
            <p:cNvSpPr/>
            <p:nvPr>
              <p:custDataLst>
                <p:tags r:id="rId36"/>
              </p:custDataLst>
            </p:nvPr>
          </p:nvSpPr>
          <p:spPr>
            <a:xfrm>
              <a:off x="1185333" y="2861733"/>
              <a:ext cx="1380067" cy="13800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rgbClr val="B2BD29">
                <a:shade val="50000"/>
              </a:srgbClr>
            </a:lnRef>
            <a:fillRef idx="1">
              <a:srgbClr val="B2BD29"/>
            </a:fillRef>
            <a:effectRef idx="0">
              <a:srgbClr val="B2BD2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da-DK" sz="1755" b="1"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签到</a:t>
              </a:r>
              <a:endParaRPr lang="zh-CN" altLang="da-DK" sz="1755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37"/>
            </p:custDataLst>
          </p:nvPr>
        </p:nvGrpSpPr>
        <p:grpSpPr>
          <a:xfrm>
            <a:off x="9682218" y="3813211"/>
            <a:ext cx="1320949" cy="1320949"/>
            <a:chOff x="6091763" y="3244726"/>
            <a:chExt cx="1583267" cy="1583267"/>
          </a:xfrm>
          <a:solidFill>
            <a:srgbClr val="FF7F82"/>
          </a:solidFill>
        </p:grpSpPr>
        <p:sp>
          <p:nvSpPr>
            <p:cNvPr id="42" name="同心圆 41"/>
            <p:cNvSpPr/>
            <p:nvPr>
              <p:custDataLst>
                <p:tags r:id="rId38"/>
              </p:custDataLst>
            </p:nvPr>
          </p:nvSpPr>
          <p:spPr>
            <a:xfrm>
              <a:off x="6091763" y="3244726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solidFill>
                <a:srgbClr val="E8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39"/>
              </p:custDataLst>
            </p:nvPr>
          </p:nvSpPr>
          <p:spPr>
            <a:xfrm>
              <a:off x="6193363" y="3346326"/>
              <a:ext cx="1380067" cy="1380067"/>
            </a:xfrm>
            <a:prstGeom prst="ellipse">
              <a:avLst/>
            </a:prstGeom>
            <a:grpFill/>
            <a:ln>
              <a:solidFill>
                <a:srgbClr val="E8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da-DK" sz="1755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积分抽奖</a:t>
              </a:r>
              <a:endParaRPr lang="zh-CN" altLang="da-DK" sz="1755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组合 43"/>
          <p:cNvGrpSpPr/>
          <p:nvPr>
            <p:custDataLst>
              <p:tags r:id="rId40"/>
            </p:custDataLst>
          </p:nvPr>
        </p:nvGrpSpPr>
        <p:grpSpPr>
          <a:xfrm>
            <a:off x="9682218" y="1979350"/>
            <a:ext cx="1320949" cy="1320949"/>
            <a:chOff x="6091764" y="1132021"/>
            <a:chExt cx="1583267" cy="1583267"/>
          </a:xfrm>
          <a:solidFill>
            <a:srgbClr val="FF7F82"/>
          </a:solidFill>
        </p:grpSpPr>
        <p:sp>
          <p:nvSpPr>
            <p:cNvPr id="45" name="同心圆 44"/>
            <p:cNvSpPr/>
            <p:nvPr>
              <p:custDataLst>
                <p:tags r:id="rId41"/>
              </p:custDataLst>
            </p:nvPr>
          </p:nvSpPr>
          <p:spPr>
            <a:xfrm>
              <a:off x="6091764" y="1132021"/>
              <a:ext cx="1583267" cy="1583267"/>
            </a:xfrm>
            <a:prstGeom prst="donut">
              <a:avLst>
                <a:gd name="adj" fmla="val 2462"/>
              </a:avLst>
            </a:prstGeom>
            <a:grpFill/>
            <a:ln>
              <a:solidFill>
                <a:srgbClr val="E8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755">
                <a:solidFill>
                  <a:srgbClr val="3F414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6" name="椭圆 45"/>
            <p:cNvSpPr/>
            <p:nvPr>
              <p:custDataLst>
                <p:tags r:id="rId42"/>
              </p:custDataLst>
            </p:nvPr>
          </p:nvSpPr>
          <p:spPr>
            <a:xfrm>
              <a:off x="6193364" y="1233621"/>
              <a:ext cx="1380067" cy="1380067"/>
            </a:xfrm>
            <a:prstGeom prst="ellipse">
              <a:avLst/>
            </a:prstGeom>
            <a:grpFill/>
            <a:ln>
              <a:solidFill>
                <a:srgbClr val="E8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da-DK" sz="1755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algn="ctr"/>
              <a:r>
                <a:rPr lang="zh-CN" altLang="da-DK" sz="1755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券包</a:t>
              </a:r>
              <a:endParaRPr lang="zh-CN" altLang="da-DK" sz="1755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algn="ctr"/>
              <a:endParaRPr lang="da-DK" altLang="zh-CN" sz="175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-1" y="2642300"/>
            <a:ext cx="11879263" cy="1670521"/>
          </a:xfrm>
          <a:prstGeom prst="rect">
            <a:avLst/>
          </a:prstGeom>
          <a:solidFill>
            <a:srgbClr val="FF7F82"/>
          </a:solidFill>
          <a:ln>
            <a:solidFill>
              <a:srgbClr val="E8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zh-CN" sz="100">
              <a:sym typeface="Copperplate Gothic Bold" panose="020E07050202060204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1713" y="0"/>
            <a:ext cx="3257550" cy="771525"/>
          </a:xfrm>
          <a:prstGeom prst="rect">
            <a:avLst/>
          </a:prstGeom>
        </p:spPr>
      </p:pic>
      <p:sp>
        <p:nvSpPr>
          <p:cNvPr id="6" name="TextBox 13"/>
          <p:cNvSpPr>
            <a:spLocks noChangeArrowheads="1"/>
          </p:cNvSpPr>
          <p:nvPr/>
        </p:nvSpPr>
        <p:spPr bwMode="auto">
          <a:xfrm>
            <a:off x="2104393" y="2987834"/>
            <a:ext cx="7273028" cy="689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895" b="1">
                <a:solidFill>
                  <a:schemeClr val="bg1"/>
                </a:solidFill>
                <a:latin typeface="+mn-ea"/>
                <a:sym typeface="Copperplate Gothic Bold" panose="020E0705020206020404" charset="0"/>
              </a:rPr>
              <a:t>智慧门店应用</a:t>
            </a:r>
            <a:endParaRPr lang="en-US" altLang="zh-CN" sz="3895" b="1" dirty="0">
              <a:solidFill>
                <a:schemeClr val="bg1"/>
              </a:solidFill>
              <a:latin typeface="+mn-ea"/>
              <a:sym typeface="Copperplate Gothic Bold" panose="020E07050202060204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竖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屏营销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" name="Straight Connector 56"/>
          <p:cNvCxnSpPr>
            <a:cxnSpLocks noChangeShapeType="1"/>
          </p:cNvCxnSpPr>
          <p:nvPr/>
        </p:nvCxnSpPr>
        <p:spPr bwMode="auto">
          <a:xfrm>
            <a:off x="8477018" y="3731771"/>
            <a:ext cx="0" cy="711252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Connector 56"/>
          <p:cNvCxnSpPr>
            <a:cxnSpLocks noChangeShapeType="1"/>
          </p:cNvCxnSpPr>
          <p:nvPr/>
        </p:nvCxnSpPr>
        <p:spPr bwMode="auto">
          <a:xfrm>
            <a:off x="3944918" y="3921833"/>
            <a:ext cx="0" cy="711252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55"/>
          <p:cNvCxnSpPr>
            <a:cxnSpLocks noChangeShapeType="1"/>
          </p:cNvCxnSpPr>
          <p:nvPr/>
        </p:nvCxnSpPr>
        <p:spPr bwMode="auto">
          <a:xfrm flipV="1">
            <a:off x="5500719" y="3684226"/>
            <a:ext cx="0" cy="711252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56"/>
          <p:cNvCxnSpPr>
            <a:cxnSpLocks noChangeShapeType="1"/>
          </p:cNvCxnSpPr>
          <p:nvPr/>
        </p:nvCxnSpPr>
        <p:spPr bwMode="auto">
          <a:xfrm>
            <a:off x="6968512" y="3373414"/>
            <a:ext cx="0" cy="711252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57"/>
          <p:cNvCxnSpPr>
            <a:cxnSpLocks noChangeShapeType="1"/>
          </p:cNvCxnSpPr>
          <p:nvPr/>
        </p:nvCxnSpPr>
        <p:spPr bwMode="auto">
          <a:xfrm flipV="1">
            <a:off x="8446726" y="3114419"/>
            <a:ext cx="0" cy="711252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60"/>
          <p:cNvCxnSpPr>
            <a:cxnSpLocks noChangeShapeType="1"/>
          </p:cNvCxnSpPr>
          <p:nvPr/>
        </p:nvCxnSpPr>
        <p:spPr bwMode="auto">
          <a:xfrm flipV="1">
            <a:off x="3958949" y="3281315"/>
            <a:ext cx="0" cy="712568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21"/>
          <p:cNvSpPr/>
          <p:nvPr/>
        </p:nvSpPr>
        <p:spPr bwMode="auto">
          <a:xfrm>
            <a:off x="888186" y="2199785"/>
            <a:ext cx="8517346" cy="2662410"/>
          </a:xfrm>
          <a:custGeom>
            <a:avLst/>
            <a:gdLst>
              <a:gd name="T0" fmla="*/ 0 w 2828"/>
              <a:gd name="T1" fmla="*/ 2147483646 h 1032"/>
              <a:gd name="T2" fmla="*/ 2147483646 w 2828"/>
              <a:gd name="T3" fmla="*/ 2147483646 h 1032"/>
              <a:gd name="T4" fmla="*/ 2147483646 w 2828"/>
              <a:gd name="T5" fmla="*/ 2147483646 h 1032"/>
              <a:gd name="T6" fmla="*/ 2147483646 w 2828"/>
              <a:gd name="T7" fmla="*/ 2147483646 h 1032"/>
              <a:gd name="T8" fmla="*/ 2147483646 w 2828"/>
              <a:gd name="T9" fmla="*/ 2147483646 h 1032"/>
              <a:gd name="T10" fmla="*/ 2147483646 w 2828"/>
              <a:gd name="T11" fmla="*/ 0 h 10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connsiteX0" fmla="*/ 0 w 11750"/>
              <a:gd name="connsiteY0" fmla="*/ 5645 h 6987"/>
              <a:gd name="connsiteX1" fmla="*/ 4084 w 11750"/>
              <a:gd name="connsiteY1" fmla="*/ 5233 h 6987"/>
              <a:gd name="connsiteX2" fmla="*/ 6106 w 11750"/>
              <a:gd name="connsiteY2" fmla="*/ 6977 h 6987"/>
              <a:gd name="connsiteX3" fmla="*/ 8016 w 11750"/>
              <a:gd name="connsiteY3" fmla="*/ 3101 h 6987"/>
              <a:gd name="connsiteX4" fmla="*/ 9936 w 11750"/>
              <a:gd name="connsiteY4" fmla="*/ 4641 h 6987"/>
              <a:gd name="connsiteX5" fmla="*/ 11750 w 11750"/>
              <a:gd name="connsiteY5" fmla="*/ 0 h 6987"/>
              <a:gd name="connsiteX0-1" fmla="*/ 0 w 10000"/>
              <a:gd name="connsiteY0-2" fmla="*/ 8079 h 11944"/>
              <a:gd name="connsiteX1-3" fmla="*/ 3476 w 10000"/>
              <a:gd name="connsiteY1-4" fmla="*/ 7490 h 11944"/>
              <a:gd name="connsiteX2-5" fmla="*/ 5197 w 10000"/>
              <a:gd name="connsiteY2-6" fmla="*/ 9986 h 11944"/>
              <a:gd name="connsiteX3-7" fmla="*/ 6822 w 10000"/>
              <a:gd name="connsiteY3-8" fmla="*/ 4438 h 11944"/>
              <a:gd name="connsiteX4-9" fmla="*/ 8456 w 10000"/>
              <a:gd name="connsiteY4-10" fmla="*/ 6642 h 11944"/>
              <a:gd name="connsiteX5-11" fmla="*/ 10000 w 10000"/>
              <a:gd name="connsiteY5-12" fmla="*/ 0 h 11944"/>
              <a:gd name="connsiteX0-13" fmla="*/ 0 w 10049"/>
              <a:gd name="connsiteY0-14" fmla="*/ 9268 h 12909"/>
              <a:gd name="connsiteX1-15" fmla="*/ 3525 w 10049"/>
              <a:gd name="connsiteY1-16" fmla="*/ 7490 h 12909"/>
              <a:gd name="connsiteX2-17" fmla="*/ 5246 w 10049"/>
              <a:gd name="connsiteY2-18" fmla="*/ 9986 h 12909"/>
              <a:gd name="connsiteX3-19" fmla="*/ 6871 w 10049"/>
              <a:gd name="connsiteY3-20" fmla="*/ 4438 h 12909"/>
              <a:gd name="connsiteX4-21" fmla="*/ 8505 w 10049"/>
              <a:gd name="connsiteY4-22" fmla="*/ 6642 h 12909"/>
              <a:gd name="connsiteX5-23" fmla="*/ 10049 w 10049"/>
              <a:gd name="connsiteY5-24" fmla="*/ 0 h 12909"/>
              <a:gd name="connsiteX0-25" fmla="*/ 0 w 10049"/>
              <a:gd name="connsiteY0-26" fmla="*/ 9268 h 11918"/>
              <a:gd name="connsiteX1-27" fmla="*/ 3525 w 10049"/>
              <a:gd name="connsiteY1-28" fmla="*/ 7490 h 11918"/>
              <a:gd name="connsiteX2-29" fmla="*/ 5246 w 10049"/>
              <a:gd name="connsiteY2-30" fmla="*/ 9986 h 11918"/>
              <a:gd name="connsiteX3-31" fmla="*/ 6871 w 10049"/>
              <a:gd name="connsiteY3-32" fmla="*/ 4438 h 11918"/>
              <a:gd name="connsiteX4-33" fmla="*/ 8505 w 10049"/>
              <a:gd name="connsiteY4-34" fmla="*/ 6642 h 11918"/>
              <a:gd name="connsiteX5-35" fmla="*/ 10049 w 10049"/>
              <a:gd name="connsiteY5-36" fmla="*/ 0 h 119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49" h="11918">
                <a:moveTo>
                  <a:pt x="0" y="9268"/>
                </a:moveTo>
                <a:cubicBezTo>
                  <a:pt x="1879" y="16181"/>
                  <a:pt x="2651" y="7370"/>
                  <a:pt x="3525" y="7490"/>
                </a:cubicBezTo>
                <a:cubicBezTo>
                  <a:pt x="4399" y="7610"/>
                  <a:pt x="4475" y="10208"/>
                  <a:pt x="5246" y="9986"/>
                </a:cubicBezTo>
                <a:cubicBezTo>
                  <a:pt x="6017" y="9764"/>
                  <a:pt x="6076" y="4882"/>
                  <a:pt x="6871" y="4438"/>
                </a:cubicBezTo>
                <a:cubicBezTo>
                  <a:pt x="7665" y="3995"/>
                  <a:pt x="7747" y="6810"/>
                  <a:pt x="8505" y="6642"/>
                </a:cubicBezTo>
                <a:cubicBezTo>
                  <a:pt x="9263" y="6476"/>
                  <a:pt x="9279" y="1165"/>
                  <a:pt x="10049" y="0"/>
                </a:cubicBezTo>
              </a:path>
            </a:pathLst>
          </a:custGeom>
          <a:noFill/>
          <a:ln w="15875" cap="flat" cmpd="sng">
            <a:solidFill>
              <a:srgbClr val="E87A9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755"/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5076072" y="4039194"/>
            <a:ext cx="825632" cy="823001"/>
          </a:xfrm>
          <a:prstGeom prst="ellipse">
            <a:avLst/>
          </a:prstGeom>
          <a:solidFill>
            <a:srgbClr val="D99694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AU" altLang="en-US" sz="4155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en-AU" altLang="en-US" sz="4155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Oval 19"/>
          <p:cNvSpPr>
            <a:spLocks noChangeArrowheads="1"/>
          </p:cNvSpPr>
          <p:nvPr/>
        </p:nvSpPr>
        <p:spPr bwMode="auto">
          <a:xfrm>
            <a:off x="6555696" y="2961912"/>
            <a:ext cx="825632" cy="823001"/>
          </a:xfrm>
          <a:prstGeom prst="ellipse">
            <a:avLst/>
          </a:prstGeom>
          <a:solidFill>
            <a:srgbClr val="FF7F82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AU" altLang="en-US" sz="415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en-AU" altLang="en-US" sz="415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Oval 19"/>
          <p:cNvSpPr>
            <a:spLocks noChangeArrowheads="1"/>
          </p:cNvSpPr>
          <p:nvPr/>
        </p:nvSpPr>
        <p:spPr bwMode="auto">
          <a:xfrm>
            <a:off x="8045743" y="3373412"/>
            <a:ext cx="824318" cy="821688"/>
          </a:xfrm>
          <a:prstGeom prst="ellipse">
            <a:avLst/>
          </a:prstGeom>
          <a:solidFill>
            <a:srgbClr val="D99694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AU" altLang="en-US" sz="4155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endParaRPr lang="en-AU" altLang="en-US" sz="4155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3543507" y="3536367"/>
            <a:ext cx="824316" cy="823001"/>
          </a:xfrm>
          <a:prstGeom prst="ellipse">
            <a:avLst/>
          </a:prstGeom>
          <a:solidFill>
            <a:srgbClr val="FF7F82"/>
          </a:solidFill>
          <a:ln w="9525">
            <a:solidFill>
              <a:srgbClr val="E87A90"/>
            </a:solidFill>
            <a:rou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AU" altLang="en-US" sz="4155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en-AU" altLang="en-US" sz="4155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237103" y="1858237"/>
            <a:ext cx="859513" cy="516330"/>
            <a:chOff x="8204718" y="1156995"/>
            <a:chExt cx="866598" cy="520586"/>
          </a:xfrm>
          <a:solidFill>
            <a:srgbClr val="FF7F82"/>
          </a:solidFill>
        </p:grpSpPr>
        <p:sp>
          <p:nvSpPr>
            <p:cNvPr id="16" name="Freeform 22"/>
            <p:cNvSpPr/>
            <p:nvPr/>
          </p:nvSpPr>
          <p:spPr bwMode="auto">
            <a:xfrm>
              <a:off x="8437832" y="1443422"/>
              <a:ext cx="267610" cy="234159"/>
            </a:xfrm>
            <a:custGeom>
              <a:avLst/>
              <a:gdLst>
                <a:gd name="T0" fmla="*/ 2147483646 w 71"/>
                <a:gd name="T1" fmla="*/ 2147483646 h 62"/>
                <a:gd name="T2" fmla="*/ 0 w 71"/>
                <a:gd name="T3" fmla="*/ 2147483646 h 62"/>
                <a:gd name="T4" fmla="*/ 2147483646 w 71"/>
                <a:gd name="T5" fmla="*/ 0 h 62"/>
                <a:gd name="T6" fmla="*/ 2147483646 w 71"/>
                <a:gd name="T7" fmla="*/ 2147483646 h 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62">
                  <a:moveTo>
                    <a:pt x="71" y="3"/>
                  </a:moveTo>
                  <a:lnTo>
                    <a:pt x="0" y="62"/>
                  </a:lnTo>
                  <a:lnTo>
                    <a:pt x="14" y="0"/>
                  </a:lnTo>
                  <a:lnTo>
                    <a:pt x="7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755"/>
            </a:p>
          </p:txBody>
        </p:sp>
        <p:sp>
          <p:nvSpPr>
            <p:cNvPr id="17" name="Freeform 23"/>
            <p:cNvSpPr/>
            <p:nvPr/>
          </p:nvSpPr>
          <p:spPr bwMode="auto">
            <a:xfrm>
              <a:off x="8204718" y="1156995"/>
              <a:ext cx="866598" cy="448457"/>
            </a:xfrm>
            <a:custGeom>
              <a:avLst/>
              <a:gdLst>
                <a:gd name="T0" fmla="*/ 2147483646 w 230"/>
                <a:gd name="T1" fmla="*/ 0 h 119"/>
                <a:gd name="T2" fmla="*/ 0 w 230"/>
                <a:gd name="T3" fmla="*/ 2147483646 h 119"/>
                <a:gd name="T4" fmla="*/ 2147483646 w 230"/>
                <a:gd name="T5" fmla="*/ 2147483646 h 119"/>
                <a:gd name="T6" fmla="*/ 2147483646 w 230"/>
                <a:gd name="T7" fmla="*/ 0 h 1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0" h="119">
                  <a:moveTo>
                    <a:pt x="230" y="0"/>
                  </a:moveTo>
                  <a:lnTo>
                    <a:pt x="0" y="26"/>
                  </a:lnTo>
                  <a:lnTo>
                    <a:pt x="140" y="119"/>
                  </a:lnTo>
                  <a:lnTo>
                    <a:pt x="2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755"/>
            </a:p>
          </p:txBody>
        </p:sp>
        <p:sp>
          <p:nvSpPr>
            <p:cNvPr id="18" name="Freeform 24"/>
            <p:cNvSpPr/>
            <p:nvPr/>
          </p:nvSpPr>
          <p:spPr bwMode="auto">
            <a:xfrm>
              <a:off x="8392882" y="1187311"/>
              <a:ext cx="614667" cy="490270"/>
            </a:xfrm>
            <a:custGeom>
              <a:avLst/>
              <a:gdLst>
                <a:gd name="T0" fmla="*/ 2147483646 w 163"/>
                <a:gd name="T1" fmla="*/ 0 h 130"/>
                <a:gd name="T2" fmla="*/ 0 w 163"/>
                <a:gd name="T3" fmla="*/ 2147483646 h 130"/>
                <a:gd name="T4" fmla="*/ 2147483646 w 163"/>
                <a:gd name="T5" fmla="*/ 2147483646 h 130"/>
                <a:gd name="T6" fmla="*/ 2147483646 w 163"/>
                <a:gd name="T7" fmla="*/ 2147483646 h 130"/>
                <a:gd name="T8" fmla="*/ 2147483646 w 163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130">
                  <a:moveTo>
                    <a:pt x="163" y="0"/>
                  </a:moveTo>
                  <a:lnTo>
                    <a:pt x="0" y="52"/>
                  </a:lnTo>
                  <a:lnTo>
                    <a:pt x="12" y="130"/>
                  </a:lnTo>
                  <a:lnTo>
                    <a:pt x="26" y="68"/>
                  </a:lnTo>
                  <a:lnTo>
                    <a:pt x="16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755"/>
            </a:p>
          </p:txBody>
        </p:sp>
      </p:grp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3570848" y="2841596"/>
            <a:ext cx="1141158" cy="21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会员注册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4998330" y="2913203"/>
            <a:ext cx="1141158" cy="47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会员消费明细查询</a:t>
            </a:r>
            <a:endParaRPr lang="zh-CN" altLang="en-US" sz="1560" b="1" dirty="0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6555697" y="4292355"/>
            <a:ext cx="1141158" cy="7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根据会员消费习惯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推荐引导商品</a:t>
            </a:r>
            <a:endParaRPr lang="zh-CN" altLang="en-US" sz="1560" b="1" dirty="0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7907096" y="2467748"/>
            <a:ext cx="1139844" cy="43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抽奖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领取优惠券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3511253" y="4838883"/>
            <a:ext cx="1141158" cy="43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播放店内广告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促销内容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7976631" y="4616313"/>
            <a:ext cx="1141158" cy="7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商品消费情况通报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</a:rPr>
              <a:t>引导消费</a:t>
            </a:r>
            <a:endParaRPr lang="zh-CN" altLang="en-US" sz="1560" b="1" dirty="0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70" y="2715580"/>
            <a:ext cx="982065" cy="2738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脸识别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椭圆 2"/>
          <p:cNvSpPr/>
          <p:nvPr/>
        </p:nvSpPr>
        <p:spPr bwMode="auto">
          <a:xfrm>
            <a:off x="2335292" y="3667020"/>
            <a:ext cx="1153278" cy="1155753"/>
          </a:xfrm>
          <a:prstGeom prst="ellipse">
            <a:avLst/>
          </a:prstGeom>
          <a:solidFill>
            <a:srgbClr val="FF7F82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顾客到收银台</a:t>
            </a:r>
            <a:endParaRPr lang="zh-CN" altLang="en-US" sz="15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4404264" y="3667020"/>
            <a:ext cx="1153278" cy="1155753"/>
          </a:xfrm>
          <a:prstGeom prst="ellipse">
            <a:avLst/>
          </a:prstGeom>
          <a:solidFill>
            <a:srgbClr val="D99694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身份识别</a:t>
            </a:r>
            <a:endParaRPr lang="zh-CN" altLang="en-US" sz="15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6514482" y="3667020"/>
            <a:ext cx="1153278" cy="1155753"/>
          </a:xfrm>
          <a:prstGeom prst="ellipse">
            <a:avLst/>
          </a:prstGeom>
          <a:solidFill>
            <a:srgbClr val="FF7F82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人脸储值</a:t>
            </a:r>
            <a:endParaRPr lang="zh-CN" altLang="en-US" sz="15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080887" y="1638513"/>
            <a:ext cx="1536572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顾客到收银台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4142823" y="1638513"/>
            <a:ext cx="1676159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识别顾客会员身份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7835227" y="5326816"/>
            <a:ext cx="2241717" cy="7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顾客选择储值卡支付，自动从储值卡扣款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6514482" y="5002611"/>
            <a:ext cx="1153278" cy="1155753"/>
          </a:xfrm>
          <a:prstGeom prst="ellipse">
            <a:avLst/>
          </a:prstGeom>
          <a:solidFill>
            <a:srgbClr val="FF7F82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人脸支付</a:t>
            </a:r>
            <a:endParaRPr lang="zh-CN" altLang="en-US" sz="15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6514482" y="2296780"/>
            <a:ext cx="1153278" cy="1155753"/>
          </a:xfrm>
          <a:prstGeom prst="ellipse">
            <a:avLst/>
          </a:prstGeom>
          <a:solidFill>
            <a:srgbClr val="FF7F82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会员优惠</a:t>
            </a:r>
            <a:endParaRPr lang="zh-CN" altLang="en-US" sz="15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526409" y="4053497"/>
            <a:ext cx="823489" cy="382797"/>
            <a:chOff x="9541" y="5513"/>
            <a:chExt cx="5030" cy="2336"/>
          </a:xfrm>
          <a:solidFill>
            <a:srgbClr val="D99694">
              <a:alpha val="87000"/>
            </a:srgbClr>
          </a:solidFill>
        </p:grpSpPr>
        <p:sp>
          <p:nvSpPr>
            <p:cNvPr id="13" name="Rectangle 4"/>
            <p:cNvSpPr/>
            <p:nvPr/>
          </p:nvSpPr>
          <p:spPr>
            <a:xfrm>
              <a:off x="9541" y="6288"/>
              <a:ext cx="3472" cy="7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1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Isosceles Triangle 5"/>
            <p:cNvSpPr/>
            <p:nvPr/>
          </p:nvSpPr>
          <p:spPr>
            <a:xfrm rot="5400000">
              <a:off x="12585" y="5863"/>
              <a:ext cx="2336" cy="16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1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615978" y="4053509"/>
            <a:ext cx="862288" cy="382776"/>
            <a:chOff x="9304" y="5513"/>
            <a:chExt cx="5267" cy="2336"/>
          </a:xfrm>
          <a:solidFill>
            <a:srgbClr val="FF7F82">
              <a:alpha val="79000"/>
            </a:srgbClr>
          </a:solidFill>
        </p:grpSpPr>
        <p:sp>
          <p:nvSpPr>
            <p:cNvPr id="16" name="Rectangle 4"/>
            <p:cNvSpPr/>
            <p:nvPr/>
          </p:nvSpPr>
          <p:spPr>
            <a:xfrm>
              <a:off x="9304" y="6288"/>
              <a:ext cx="3709" cy="7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1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Isosceles Triangle 5"/>
            <p:cNvSpPr/>
            <p:nvPr/>
          </p:nvSpPr>
          <p:spPr>
            <a:xfrm rot="5400000">
              <a:off x="12585" y="5863"/>
              <a:ext cx="2336" cy="16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1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 rot="19320000">
            <a:off x="5528278" y="3138096"/>
            <a:ext cx="915006" cy="382797"/>
            <a:chOff x="8982" y="5513"/>
            <a:chExt cx="5589" cy="2336"/>
          </a:xfrm>
          <a:solidFill>
            <a:srgbClr val="FF7F82">
              <a:alpha val="79000"/>
            </a:srgbClr>
          </a:solidFill>
        </p:grpSpPr>
        <p:sp>
          <p:nvSpPr>
            <p:cNvPr id="19" name="Rectangle 4"/>
            <p:cNvSpPr/>
            <p:nvPr/>
          </p:nvSpPr>
          <p:spPr>
            <a:xfrm>
              <a:off x="8982" y="6288"/>
              <a:ext cx="4031" cy="7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1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Isosceles Triangle 5"/>
            <p:cNvSpPr/>
            <p:nvPr/>
          </p:nvSpPr>
          <p:spPr>
            <a:xfrm rot="5400000">
              <a:off x="12585" y="5863"/>
              <a:ext cx="2336" cy="16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1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rot="2280000">
            <a:off x="5538522" y="4986492"/>
            <a:ext cx="903545" cy="382776"/>
            <a:chOff x="9052" y="5513"/>
            <a:chExt cx="5519" cy="2336"/>
          </a:xfrm>
          <a:solidFill>
            <a:srgbClr val="FF7F82">
              <a:alpha val="79000"/>
            </a:srgbClr>
          </a:solidFill>
        </p:grpSpPr>
        <p:sp>
          <p:nvSpPr>
            <p:cNvPr id="22" name="Rectangle 4"/>
            <p:cNvSpPr/>
            <p:nvPr/>
          </p:nvSpPr>
          <p:spPr>
            <a:xfrm>
              <a:off x="9052" y="6288"/>
              <a:ext cx="3961" cy="7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1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Isosceles Triangle 5"/>
            <p:cNvSpPr/>
            <p:nvPr/>
          </p:nvSpPr>
          <p:spPr>
            <a:xfrm rot="5400000">
              <a:off x="12585" y="5863"/>
              <a:ext cx="2336" cy="16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1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7835227" y="3945028"/>
            <a:ext cx="2241717" cy="7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顾客不用带储值卡，不用记卡号，向储值卡充值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7835227" y="2563238"/>
            <a:ext cx="2241717" cy="7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商家设置会员价后，顾客享受会员价格优惠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6344347" y="1638513"/>
            <a:ext cx="1913882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顾客享受的便捷服务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扫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码购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VCG41185291432"/>
          <p:cNvPicPr>
            <a:picLocks noChangeAspect="1"/>
          </p:cNvPicPr>
          <p:nvPr/>
        </p:nvPicPr>
        <p:blipFill>
          <a:blip r:embed="rId1" cstate="print"/>
          <a:srcRect l="6584" r="8774" b="6584"/>
          <a:stretch>
            <a:fillRect/>
          </a:stretch>
        </p:blipFill>
        <p:spPr>
          <a:xfrm>
            <a:off x="1092335" y="1466937"/>
            <a:ext cx="2083202" cy="22997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矩形 3"/>
          <p:cNvSpPr/>
          <p:nvPr/>
        </p:nvSpPr>
        <p:spPr>
          <a:xfrm>
            <a:off x="1092335" y="3766688"/>
            <a:ext cx="2083202" cy="672539"/>
          </a:xfrm>
          <a:prstGeom prst="rect">
            <a:avLst/>
          </a:prstGeom>
          <a:solidFill>
            <a:schemeClr val="accent1">
              <a:lumMod val="60000"/>
              <a:lumOff val="4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755" b="1"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zh-CN" altLang="en-US" sz="1755" b="1" dirty="0">
                <a:latin typeface="微软雅黑" panose="020B0503020204020204" charset="-122"/>
                <a:ea typeface="微软雅黑" panose="020B0503020204020204" charset="-122"/>
              </a:rPr>
              <a:t>门店扫码直接进入</a:t>
            </a:r>
            <a:endParaRPr lang="zh-CN" altLang="en-US" sz="175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3319856" y="2715617"/>
            <a:ext cx="512912" cy="464652"/>
          </a:xfrm>
          <a:prstGeom prst="rightArrow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7" name="矩形 6"/>
          <p:cNvSpPr/>
          <p:nvPr/>
        </p:nvSpPr>
        <p:spPr>
          <a:xfrm>
            <a:off x="3175537" y="5689643"/>
            <a:ext cx="5703902" cy="56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8" name="文本框 7"/>
          <p:cNvSpPr txBox="1"/>
          <p:nvPr/>
        </p:nvSpPr>
        <p:spPr>
          <a:xfrm>
            <a:off x="3118600" y="5794011"/>
            <a:ext cx="5314275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关注扫码购小程序，即拿即走，自助收银，无需排队等待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83" y="963243"/>
            <a:ext cx="2108750" cy="42175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9749" y="963243"/>
            <a:ext cx="2436002" cy="4217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微</a:t>
            </a:r>
            <a:r>
              <a:rPr lang="en-US" altLang="zh-CN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POS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54944" y="2237952"/>
            <a:ext cx="2715244" cy="2501577"/>
            <a:chOff x="3084572" y="1053977"/>
            <a:chExt cx="2952828" cy="2720465"/>
          </a:xfrm>
        </p:grpSpPr>
        <p:sp>
          <p:nvSpPr>
            <p:cNvPr id="4" name="AutoShape 7"/>
            <p:cNvSpPr>
              <a:spLocks noChangeArrowheads="1"/>
            </p:cNvSpPr>
            <p:nvPr/>
          </p:nvSpPr>
          <p:spPr bwMode="gray">
            <a:xfrm rot="9044363">
              <a:off x="3084572" y="2525617"/>
              <a:ext cx="1250946" cy="1240336"/>
            </a:xfrm>
            <a:prstGeom prst="chevron">
              <a:avLst>
                <a:gd name="adj" fmla="val 28655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>
                <a:lnSpc>
                  <a:spcPct val="120000"/>
                </a:lnSpc>
                <a:defRPr/>
              </a:pPr>
              <a:endParaRPr lang="zh-CN" altLang="en-US" sz="1755" b="1" dirty="0">
                <a:solidFill>
                  <a:srgbClr val="622F2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AutoShape 8"/>
            <p:cNvSpPr>
              <a:spLocks noChangeArrowheads="1"/>
            </p:cNvSpPr>
            <p:nvPr/>
          </p:nvSpPr>
          <p:spPr bwMode="gray">
            <a:xfrm rot="16200000">
              <a:off x="3938696" y="1059283"/>
              <a:ext cx="1250947" cy="1240336"/>
            </a:xfrm>
            <a:prstGeom prst="chevron">
              <a:avLst>
                <a:gd name="adj" fmla="val 28655"/>
              </a:avLst>
            </a:prstGeom>
            <a:solidFill>
              <a:srgbClr val="FF7F8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>
                <a:lnSpc>
                  <a:spcPct val="120000"/>
                </a:lnSpc>
                <a:defRPr/>
              </a:pPr>
              <a:endParaRPr lang="zh-CN" altLang="en-US" sz="1755" b="1" dirty="0">
                <a:solidFill>
                  <a:srgbClr val="622F2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gray">
            <a:xfrm rot="1788254">
              <a:off x="4786454" y="2534106"/>
              <a:ext cx="1250946" cy="1240336"/>
            </a:xfrm>
            <a:prstGeom prst="chevron">
              <a:avLst>
                <a:gd name="adj" fmla="val 28655"/>
              </a:avLst>
            </a:prstGeom>
            <a:solidFill>
              <a:srgbClr val="E87A9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>
                <a:lnSpc>
                  <a:spcPct val="120000"/>
                </a:lnSpc>
                <a:defRPr/>
              </a:pPr>
              <a:endParaRPr lang="zh-CN" altLang="en-US" sz="1755" b="1" dirty="0">
                <a:solidFill>
                  <a:srgbClr val="622F2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gray">
            <a:xfrm>
              <a:off x="3939524" y="2471629"/>
              <a:ext cx="1240336" cy="423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 eaLnBrk="0" hangingPunct="0">
                <a:defRPr/>
              </a:pPr>
              <a:r>
                <a:rPr lang="zh-CN" altLang="en-US" sz="1950" b="1">
                  <a:latin typeface="微软雅黑" panose="020B0503020204020204" charset="-122"/>
                  <a:ea typeface="微软雅黑" panose="020B0503020204020204" charset="-122"/>
                </a:rPr>
                <a:t>微</a:t>
              </a:r>
              <a:r>
                <a:rPr lang="en-US" altLang="zh-CN" sz="1950" b="1">
                  <a:latin typeface="微软雅黑" panose="020B0503020204020204" charset="-122"/>
                  <a:ea typeface="微软雅黑" panose="020B0503020204020204" charset="-122"/>
                </a:rPr>
                <a:t>POS</a:t>
              </a:r>
              <a:endParaRPr lang="en-US" altLang="zh-CN" sz="195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gray">
            <a:xfrm>
              <a:off x="3879278" y="1463518"/>
              <a:ext cx="1365538" cy="326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 eaLnBrk="0" hangingPunct="0">
                <a:defRPr/>
              </a:pPr>
              <a:r>
                <a:rPr lang="zh-CN" altLang="en-US" sz="1365" b="1">
                  <a:latin typeface="微软雅黑" panose="020B0503020204020204" charset="-122"/>
                  <a:ea typeface="微软雅黑" panose="020B0503020204020204" charset="-122"/>
                </a:rPr>
                <a:t>移动</a:t>
              </a:r>
              <a:endParaRPr lang="en-US" altLang="zh-CN" sz="1365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gray">
            <a:xfrm>
              <a:off x="3217613" y="3109279"/>
              <a:ext cx="775608" cy="326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 eaLnBrk="0" hangingPunct="0">
                <a:defRPr/>
              </a:pPr>
              <a:r>
                <a:rPr lang="zh-CN" altLang="en-US" sz="1365" b="1">
                  <a:solidFill>
                    <a:srgbClr val="622F21"/>
                  </a:solidFill>
                  <a:latin typeface="微软雅黑" panose="020B0503020204020204" charset="-122"/>
                  <a:ea typeface="微软雅黑" panose="020B0503020204020204" charset="-122"/>
                </a:rPr>
                <a:t>实时</a:t>
              </a:r>
              <a:endParaRPr lang="en-US" altLang="zh-CN" sz="1365" b="1" dirty="0">
                <a:solidFill>
                  <a:srgbClr val="622F2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gray">
            <a:xfrm>
              <a:off x="5153998" y="3086616"/>
              <a:ext cx="775608" cy="326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 eaLnBrk="0" hangingPunct="0">
                <a:defRPr/>
              </a:pPr>
              <a:r>
                <a:rPr lang="en-US" altLang="zh-CN" sz="1365" b="1">
                  <a:solidFill>
                    <a:srgbClr val="622F21"/>
                  </a:solidFill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zh-CN" altLang="en-US" sz="1365" b="1">
                  <a:solidFill>
                    <a:srgbClr val="622F21"/>
                  </a:solidFill>
                  <a:latin typeface="微软雅黑" panose="020B0503020204020204" charset="-122"/>
                  <a:ea typeface="微软雅黑" panose="020B0503020204020204" charset="-122"/>
                </a:rPr>
                <a:t>便捷</a:t>
              </a:r>
              <a:endParaRPr lang="en-US" altLang="zh-CN" sz="1365" b="1" dirty="0">
                <a:solidFill>
                  <a:srgbClr val="622F2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034643" y="1554188"/>
            <a:ext cx="1585625" cy="1169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广场促销</a:t>
            </a:r>
            <a:endParaRPr lang="en-US" altLang="zh-CN" sz="1755"/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移动摊位</a:t>
            </a:r>
            <a:endParaRPr lang="en-US" altLang="zh-CN" sz="1755"/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临时销售点</a:t>
            </a:r>
            <a:endParaRPr lang="en-US" altLang="zh-CN" sz="1755"/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百货专柜</a:t>
            </a:r>
            <a:endParaRPr lang="en-US" altLang="zh-CN" sz="1755"/>
          </a:p>
        </p:txBody>
      </p:sp>
      <p:sp>
        <p:nvSpPr>
          <p:cNvPr id="13" name="文本框 12"/>
          <p:cNvSpPr txBox="1"/>
          <p:nvPr/>
        </p:nvSpPr>
        <p:spPr>
          <a:xfrm>
            <a:off x="7626799" y="2933002"/>
            <a:ext cx="1360713" cy="89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无线销售</a:t>
            </a:r>
            <a:endParaRPr lang="en-US" altLang="zh-CN" sz="1755"/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无需电源</a:t>
            </a:r>
            <a:endParaRPr lang="en-US" altLang="zh-CN" sz="1755"/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节省空间</a:t>
            </a:r>
            <a:endParaRPr lang="en-US" altLang="zh-CN" sz="1755"/>
          </a:p>
        </p:txBody>
      </p:sp>
      <p:sp>
        <p:nvSpPr>
          <p:cNvPr id="14" name="文本框 13"/>
          <p:cNvSpPr txBox="1"/>
          <p:nvPr/>
        </p:nvSpPr>
        <p:spPr>
          <a:xfrm>
            <a:off x="2441856" y="4490261"/>
            <a:ext cx="2035447" cy="629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直连线下数据库</a:t>
            </a:r>
            <a:endParaRPr lang="en-US" altLang="zh-CN" sz="1755"/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755"/>
              <a:t>数据实时</a:t>
            </a:r>
            <a:endParaRPr lang="en-US" altLang="zh-CN" sz="175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微</a:t>
            </a:r>
            <a:r>
              <a:rPr lang="en-US" altLang="zh-CN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POS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4-1 销售开单_输入编码 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9860" y="1463785"/>
            <a:ext cx="2582541" cy="4594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4-2 销售开单_扫编码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454" y="1463786"/>
            <a:ext cx="2652497" cy="4716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12 选商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706" y="1463785"/>
            <a:ext cx="2600811" cy="462777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自助收银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03266" y="3873579"/>
            <a:ext cx="504107" cy="1146304"/>
            <a:chOff x="14156" y="5782"/>
            <a:chExt cx="958" cy="2168"/>
          </a:xfrm>
          <a:solidFill>
            <a:srgbClr val="E87A90"/>
          </a:solidFill>
        </p:grpSpPr>
        <p:sp>
          <p:nvSpPr>
            <p:cNvPr id="4" name="Freeform 385"/>
            <p:cNvSpPr/>
            <p:nvPr/>
          </p:nvSpPr>
          <p:spPr bwMode="auto">
            <a:xfrm>
              <a:off x="14168" y="5782"/>
              <a:ext cx="381" cy="387"/>
            </a:xfrm>
            <a:custGeom>
              <a:avLst/>
              <a:gdLst>
                <a:gd name="T0" fmla="*/ 110 w 110"/>
                <a:gd name="T1" fmla="*/ 56 h 112"/>
                <a:gd name="T2" fmla="*/ 53 w 110"/>
                <a:gd name="T3" fmla="*/ 112 h 112"/>
                <a:gd name="T4" fmla="*/ 0 w 110"/>
                <a:gd name="T5" fmla="*/ 56 h 112"/>
                <a:gd name="T6" fmla="*/ 53 w 110"/>
                <a:gd name="T7" fmla="*/ 0 h 112"/>
                <a:gd name="T8" fmla="*/ 110 w 110"/>
                <a:gd name="T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12">
                  <a:moveTo>
                    <a:pt x="110" y="56"/>
                  </a:moveTo>
                  <a:cubicBezTo>
                    <a:pt x="110" y="88"/>
                    <a:pt x="86" y="112"/>
                    <a:pt x="53" y="112"/>
                  </a:cubicBezTo>
                  <a:cubicBezTo>
                    <a:pt x="21" y="112"/>
                    <a:pt x="0" y="88"/>
                    <a:pt x="0" y="56"/>
                  </a:cubicBezTo>
                  <a:cubicBezTo>
                    <a:pt x="0" y="27"/>
                    <a:pt x="21" y="0"/>
                    <a:pt x="53" y="0"/>
                  </a:cubicBezTo>
                  <a:cubicBezTo>
                    <a:pt x="86" y="0"/>
                    <a:pt x="110" y="27"/>
                    <a:pt x="11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5" name="Freeform 386"/>
            <p:cNvSpPr/>
            <p:nvPr/>
          </p:nvSpPr>
          <p:spPr bwMode="auto">
            <a:xfrm>
              <a:off x="14278" y="6312"/>
              <a:ext cx="786" cy="415"/>
            </a:xfrm>
            <a:custGeom>
              <a:avLst/>
              <a:gdLst>
                <a:gd name="T0" fmla="*/ 219 w 227"/>
                <a:gd name="T1" fmla="*/ 42 h 120"/>
                <a:gd name="T2" fmla="*/ 190 w 227"/>
                <a:gd name="T3" fmla="*/ 32 h 120"/>
                <a:gd name="T4" fmla="*/ 123 w 227"/>
                <a:gd name="T5" fmla="*/ 66 h 120"/>
                <a:gd name="T6" fmla="*/ 37 w 227"/>
                <a:gd name="T7" fmla="*/ 8 h 120"/>
                <a:gd name="T8" fmla="*/ 5 w 227"/>
                <a:gd name="T9" fmla="*/ 13 h 120"/>
                <a:gd name="T10" fmla="*/ 11 w 227"/>
                <a:gd name="T11" fmla="*/ 45 h 120"/>
                <a:gd name="T12" fmla="*/ 104 w 227"/>
                <a:gd name="T13" fmla="*/ 114 h 120"/>
                <a:gd name="T14" fmla="*/ 123 w 227"/>
                <a:gd name="T15" fmla="*/ 117 h 120"/>
                <a:gd name="T16" fmla="*/ 131 w 227"/>
                <a:gd name="T17" fmla="*/ 114 h 120"/>
                <a:gd name="T18" fmla="*/ 211 w 227"/>
                <a:gd name="T19" fmla="*/ 72 h 120"/>
                <a:gd name="T20" fmla="*/ 219 w 227"/>
                <a:gd name="T21" fmla="*/ 4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7" h="120">
                  <a:moveTo>
                    <a:pt x="219" y="42"/>
                  </a:moveTo>
                  <a:cubicBezTo>
                    <a:pt x="214" y="29"/>
                    <a:pt x="201" y="26"/>
                    <a:pt x="190" y="32"/>
                  </a:cubicBezTo>
                  <a:cubicBezTo>
                    <a:pt x="123" y="66"/>
                    <a:pt x="123" y="66"/>
                    <a:pt x="123" y="66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27" y="0"/>
                    <a:pt x="13" y="2"/>
                    <a:pt x="5" y="13"/>
                  </a:cubicBezTo>
                  <a:cubicBezTo>
                    <a:pt x="0" y="24"/>
                    <a:pt x="0" y="40"/>
                    <a:pt x="11" y="45"/>
                  </a:cubicBezTo>
                  <a:cubicBezTo>
                    <a:pt x="104" y="114"/>
                    <a:pt x="104" y="114"/>
                    <a:pt x="104" y="114"/>
                  </a:cubicBezTo>
                  <a:cubicBezTo>
                    <a:pt x="110" y="117"/>
                    <a:pt x="118" y="120"/>
                    <a:pt x="123" y="117"/>
                  </a:cubicBezTo>
                  <a:cubicBezTo>
                    <a:pt x="126" y="117"/>
                    <a:pt x="128" y="117"/>
                    <a:pt x="131" y="114"/>
                  </a:cubicBezTo>
                  <a:cubicBezTo>
                    <a:pt x="211" y="72"/>
                    <a:pt x="211" y="72"/>
                    <a:pt x="211" y="72"/>
                  </a:cubicBezTo>
                  <a:cubicBezTo>
                    <a:pt x="222" y="66"/>
                    <a:pt x="227" y="53"/>
                    <a:pt x="21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7" name="Freeform 387"/>
            <p:cNvSpPr/>
            <p:nvPr/>
          </p:nvSpPr>
          <p:spPr bwMode="auto">
            <a:xfrm>
              <a:off x="14705" y="6097"/>
              <a:ext cx="55" cy="28"/>
            </a:xfrm>
            <a:custGeom>
              <a:avLst/>
              <a:gdLst>
                <a:gd name="T0" fmla="*/ 0 w 16"/>
                <a:gd name="T1" fmla="*/ 8 h 8"/>
                <a:gd name="T2" fmla="*/ 13 w 16"/>
                <a:gd name="T3" fmla="*/ 0 h 8"/>
                <a:gd name="T4" fmla="*/ 13 w 16"/>
                <a:gd name="T5" fmla="*/ 0 h 8"/>
                <a:gd name="T6" fmla="*/ 13 w 16"/>
                <a:gd name="T7" fmla="*/ 0 h 8"/>
                <a:gd name="T8" fmla="*/ 5 w 16"/>
                <a:gd name="T9" fmla="*/ 3 h 8"/>
                <a:gd name="T10" fmla="*/ 5 w 16"/>
                <a:gd name="T11" fmla="*/ 3 h 8"/>
                <a:gd name="T12" fmla="*/ 0 w 16"/>
                <a:gd name="T13" fmla="*/ 5 h 8"/>
                <a:gd name="T14" fmla="*/ 0 w 16"/>
                <a:gd name="T15" fmla="*/ 5 h 8"/>
                <a:gd name="T16" fmla="*/ 0 w 16"/>
                <a:gd name="T17" fmla="*/ 5 h 8"/>
                <a:gd name="T18" fmla="*/ 0 w 16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8" name="Freeform 388"/>
            <p:cNvSpPr/>
            <p:nvPr/>
          </p:nvSpPr>
          <p:spPr bwMode="auto">
            <a:xfrm>
              <a:off x="14887" y="6107"/>
              <a:ext cx="122" cy="145"/>
            </a:xfrm>
            <a:custGeom>
              <a:avLst/>
              <a:gdLst>
                <a:gd name="T0" fmla="*/ 24 w 53"/>
                <a:gd name="T1" fmla="*/ 51 h 63"/>
                <a:gd name="T2" fmla="*/ 29 w 53"/>
                <a:gd name="T3" fmla="*/ 36 h 63"/>
                <a:gd name="T4" fmla="*/ 41 w 53"/>
                <a:gd name="T5" fmla="*/ 39 h 63"/>
                <a:gd name="T6" fmla="*/ 53 w 53"/>
                <a:gd name="T7" fmla="*/ 12 h 63"/>
                <a:gd name="T8" fmla="*/ 12 w 53"/>
                <a:gd name="T9" fmla="*/ 0 h 63"/>
                <a:gd name="T10" fmla="*/ 0 w 53"/>
                <a:gd name="T11" fmla="*/ 44 h 63"/>
                <a:gd name="T12" fmla="*/ 17 w 53"/>
                <a:gd name="T13" fmla="*/ 63 h 63"/>
                <a:gd name="T14" fmla="*/ 24 w 53"/>
                <a:gd name="T15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63">
                  <a:moveTo>
                    <a:pt x="24" y="51"/>
                  </a:moveTo>
                  <a:lnTo>
                    <a:pt x="29" y="36"/>
                  </a:lnTo>
                  <a:lnTo>
                    <a:pt x="41" y="39"/>
                  </a:lnTo>
                  <a:lnTo>
                    <a:pt x="53" y="12"/>
                  </a:lnTo>
                  <a:lnTo>
                    <a:pt x="12" y="0"/>
                  </a:lnTo>
                  <a:lnTo>
                    <a:pt x="0" y="44"/>
                  </a:lnTo>
                  <a:lnTo>
                    <a:pt x="17" y="63"/>
                  </a:lnTo>
                  <a:lnTo>
                    <a:pt x="24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9" name="Freeform 389"/>
            <p:cNvSpPr/>
            <p:nvPr/>
          </p:nvSpPr>
          <p:spPr bwMode="auto">
            <a:xfrm>
              <a:off x="14963" y="6208"/>
              <a:ext cx="18" cy="28"/>
            </a:xfrm>
            <a:custGeom>
              <a:avLst/>
              <a:gdLst>
                <a:gd name="T0" fmla="*/ 8 w 8"/>
                <a:gd name="T1" fmla="*/ 0 h 12"/>
                <a:gd name="T2" fmla="*/ 0 w 8"/>
                <a:gd name="T3" fmla="*/ 0 h 12"/>
                <a:gd name="T4" fmla="*/ 0 w 8"/>
                <a:gd name="T5" fmla="*/ 0 h 12"/>
                <a:gd name="T6" fmla="*/ 8 w 8"/>
                <a:gd name="T7" fmla="*/ 12 h 12"/>
                <a:gd name="T8" fmla="*/ 8 w 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0" name="Freeform 390"/>
            <p:cNvSpPr/>
            <p:nvPr/>
          </p:nvSpPr>
          <p:spPr bwMode="auto">
            <a:xfrm>
              <a:off x="14777" y="6208"/>
              <a:ext cx="76" cy="28"/>
            </a:xfrm>
            <a:custGeom>
              <a:avLst/>
              <a:gdLst>
                <a:gd name="T0" fmla="*/ 33 w 33"/>
                <a:gd name="T1" fmla="*/ 12 h 12"/>
                <a:gd name="T2" fmla="*/ 33 w 33"/>
                <a:gd name="T3" fmla="*/ 7 h 12"/>
                <a:gd name="T4" fmla="*/ 0 w 33"/>
                <a:gd name="T5" fmla="*/ 0 h 12"/>
                <a:gd name="T6" fmla="*/ 12 w 33"/>
                <a:gd name="T7" fmla="*/ 7 h 12"/>
                <a:gd name="T8" fmla="*/ 33 w 3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2">
                  <a:moveTo>
                    <a:pt x="33" y="12"/>
                  </a:moveTo>
                  <a:lnTo>
                    <a:pt x="33" y="7"/>
                  </a:lnTo>
                  <a:lnTo>
                    <a:pt x="0" y="0"/>
                  </a:lnTo>
                  <a:lnTo>
                    <a:pt x="12" y="7"/>
                  </a:lnTo>
                  <a:lnTo>
                    <a:pt x="3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1" name="Freeform 391"/>
            <p:cNvSpPr/>
            <p:nvPr/>
          </p:nvSpPr>
          <p:spPr bwMode="auto">
            <a:xfrm>
              <a:off x="14714" y="6190"/>
              <a:ext cx="62" cy="35"/>
            </a:xfrm>
            <a:custGeom>
              <a:avLst/>
              <a:gdLst>
                <a:gd name="T0" fmla="*/ 0 w 27"/>
                <a:gd name="T1" fmla="*/ 0 h 15"/>
                <a:gd name="T2" fmla="*/ 3 w 27"/>
                <a:gd name="T3" fmla="*/ 8 h 15"/>
                <a:gd name="T4" fmla="*/ 24 w 27"/>
                <a:gd name="T5" fmla="*/ 15 h 15"/>
                <a:gd name="T6" fmla="*/ 27 w 27"/>
                <a:gd name="T7" fmla="*/ 8 h 15"/>
                <a:gd name="T8" fmla="*/ 0 w 2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3" y="8"/>
                  </a:lnTo>
                  <a:lnTo>
                    <a:pt x="24" y="15"/>
                  </a:lnTo>
                  <a:lnTo>
                    <a:pt x="27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2" name="Freeform 392"/>
            <p:cNvSpPr/>
            <p:nvPr/>
          </p:nvSpPr>
          <p:spPr bwMode="auto">
            <a:xfrm>
              <a:off x="14687" y="6097"/>
              <a:ext cx="166" cy="99"/>
            </a:xfrm>
            <a:custGeom>
              <a:avLst/>
              <a:gdLst>
                <a:gd name="T0" fmla="*/ 5 w 48"/>
                <a:gd name="T1" fmla="*/ 21 h 29"/>
                <a:gd name="T2" fmla="*/ 48 w 48"/>
                <a:gd name="T3" fmla="*/ 29 h 29"/>
                <a:gd name="T4" fmla="*/ 29 w 48"/>
                <a:gd name="T5" fmla="*/ 3 h 29"/>
                <a:gd name="T6" fmla="*/ 18 w 48"/>
                <a:gd name="T7" fmla="*/ 0 h 29"/>
                <a:gd name="T8" fmla="*/ 10 w 48"/>
                <a:gd name="T9" fmla="*/ 5 h 29"/>
                <a:gd name="T10" fmla="*/ 5 w 48"/>
                <a:gd name="T11" fmla="*/ 8 h 29"/>
                <a:gd name="T12" fmla="*/ 2 w 48"/>
                <a:gd name="T13" fmla="*/ 19 h 29"/>
                <a:gd name="T14" fmla="*/ 5 w 48"/>
                <a:gd name="T15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29">
                  <a:moveTo>
                    <a:pt x="5" y="21"/>
                  </a:moveTo>
                  <a:cubicBezTo>
                    <a:pt x="48" y="29"/>
                    <a:pt x="48" y="29"/>
                    <a:pt x="48" y="29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0"/>
                    <a:pt x="21" y="5"/>
                    <a:pt x="18" y="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8" y="13"/>
                    <a:pt x="0" y="16"/>
                    <a:pt x="2" y="19"/>
                  </a:cubicBezTo>
                  <a:lnTo>
                    <a:pt x="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3" name="Freeform 393"/>
            <p:cNvSpPr/>
            <p:nvPr/>
          </p:nvSpPr>
          <p:spPr bwMode="auto">
            <a:xfrm>
              <a:off x="14156" y="6208"/>
              <a:ext cx="420" cy="1743"/>
            </a:xfrm>
            <a:custGeom>
              <a:avLst/>
              <a:gdLst>
                <a:gd name="T0" fmla="*/ 83 w 121"/>
                <a:gd name="T1" fmla="*/ 27 h 503"/>
                <a:gd name="T2" fmla="*/ 102 w 121"/>
                <a:gd name="T3" fmla="*/ 40 h 503"/>
                <a:gd name="T4" fmla="*/ 102 w 121"/>
                <a:gd name="T5" fmla="*/ 40 h 503"/>
                <a:gd name="T6" fmla="*/ 121 w 121"/>
                <a:gd name="T7" fmla="*/ 54 h 503"/>
                <a:gd name="T8" fmla="*/ 121 w 121"/>
                <a:gd name="T9" fmla="*/ 48 h 503"/>
                <a:gd name="T10" fmla="*/ 72 w 121"/>
                <a:gd name="T11" fmla="*/ 0 h 503"/>
                <a:gd name="T12" fmla="*/ 48 w 121"/>
                <a:gd name="T13" fmla="*/ 0 h 503"/>
                <a:gd name="T14" fmla="*/ 0 w 121"/>
                <a:gd name="T15" fmla="*/ 48 h 503"/>
                <a:gd name="T16" fmla="*/ 0 w 121"/>
                <a:gd name="T17" fmla="*/ 230 h 503"/>
                <a:gd name="T18" fmla="*/ 32 w 121"/>
                <a:gd name="T19" fmla="*/ 275 h 503"/>
                <a:gd name="T20" fmla="*/ 32 w 121"/>
                <a:gd name="T21" fmla="*/ 374 h 503"/>
                <a:gd name="T22" fmla="*/ 32 w 121"/>
                <a:gd name="T23" fmla="*/ 374 h 503"/>
                <a:gd name="T24" fmla="*/ 32 w 121"/>
                <a:gd name="T25" fmla="*/ 476 h 503"/>
                <a:gd name="T26" fmla="*/ 56 w 121"/>
                <a:gd name="T27" fmla="*/ 503 h 503"/>
                <a:gd name="T28" fmla="*/ 64 w 121"/>
                <a:gd name="T29" fmla="*/ 503 h 503"/>
                <a:gd name="T30" fmla="*/ 91 w 121"/>
                <a:gd name="T31" fmla="*/ 476 h 503"/>
                <a:gd name="T32" fmla="*/ 91 w 121"/>
                <a:gd name="T33" fmla="*/ 374 h 503"/>
                <a:gd name="T34" fmla="*/ 91 w 121"/>
                <a:gd name="T35" fmla="*/ 374 h 503"/>
                <a:gd name="T36" fmla="*/ 91 w 121"/>
                <a:gd name="T37" fmla="*/ 275 h 503"/>
                <a:gd name="T38" fmla="*/ 121 w 121"/>
                <a:gd name="T39" fmla="*/ 230 h 503"/>
                <a:gd name="T40" fmla="*/ 121 w 121"/>
                <a:gd name="T41" fmla="*/ 150 h 503"/>
                <a:gd name="T42" fmla="*/ 83 w 121"/>
                <a:gd name="T43" fmla="*/ 120 h 503"/>
                <a:gd name="T44" fmla="*/ 83 w 121"/>
                <a:gd name="T45" fmla="*/ 120 h 503"/>
                <a:gd name="T46" fmla="*/ 38 w 121"/>
                <a:gd name="T47" fmla="*/ 86 h 503"/>
                <a:gd name="T48" fmla="*/ 30 w 121"/>
                <a:gd name="T49" fmla="*/ 35 h 503"/>
                <a:gd name="T50" fmla="*/ 83 w 121"/>
                <a:gd name="T51" fmla="*/ 27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503">
                  <a:moveTo>
                    <a:pt x="83" y="27"/>
                  </a:move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21" y="54"/>
                    <a:pt x="121" y="54"/>
                    <a:pt x="121" y="54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1" y="22"/>
                    <a:pt x="99" y="0"/>
                    <a:pt x="7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51"/>
                    <a:pt x="14" y="267"/>
                    <a:pt x="32" y="275"/>
                  </a:cubicBezTo>
                  <a:cubicBezTo>
                    <a:pt x="32" y="374"/>
                    <a:pt x="32" y="374"/>
                    <a:pt x="32" y="374"/>
                  </a:cubicBezTo>
                  <a:cubicBezTo>
                    <a:pt x="32" y="374"/>
                    <a:pt x="32" y="374"/>
                    <a:pt x="32" y="374"/>
                  </a:cubicBezTo>
                  <a:cubicBezTo>
                    <a:pt x="32" y="476"/>
                    <a:pt x="32" y="476"/>
                    <a:pt x="32" y="476"/>
                  </a:cubicBezTo>
                  <a:cubicBezTo>
                    <a:pt x="32" y="489"/>
                    <a:pt x="43" y="503"/>
                    <a:pt x="56" y="503"/>
                  </a:cubicBezTo>
                  <a:cubicBezTo>
                    <a:pt x="64" y="503"/>
                    <a:pt x="64" y="503"/>
                    <a:pt x="64" y="503"/>
                  </a:cubicBezTo>
                  <a:cubicBezTo>
                    <a:pt x="78" y="503"/>
                    <a:pt x="91" y="489"/>
                    <a:pt x="91" y="476"/>
                  </a:cubicBezTo>
                  <a:cubicBezTo>
                    <a:pt x="91" y="374"/>
                    <a:pt x="91" y="374"/>
                    <a:pt x="91" y="374"/>
                  </a:cubicBezTo>
                  <a:cubicBezTo>
                    <a:pt x="91" y="374"/>
                    <a:pt x="91" y="374"/>
                    <a:pt x="91" y="374"/>
                  </a:cubicBezTo>
                  <a:cubicBezTo>
                    <a:pt x="91" y="275"/>
                    <a:pt x="91" y="275"/>
                    <a:pt x="91" y="275"/>
                  </a:cubicBezTo>
                  <a:cubicBezTo>
                    <a:pt x="110" y="267"/>
                    <a:pt x="121" y="251"/>
                    <a:pt x="121" y="230"/>
                  </a:cubicBezTo>
                  <a:cubicBezTo>
                    <a:pt x="121" y="150"/>
                    <a:pt x="121" y="150"/>
                    <a:pt x="121" y="15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38" y="86"/>
                    <a:pt x="38" y="86"/>
                    <a:pt x="38" y="86"/>
                  </a:cubicBezTo>
                  <a:cubicBezTo>
                    <a:pt x="19" y="75"/>
                    <a:pt x="19" y="51"/>
                    <a:pt x="30" y="35"/>
                  </a:cubicBezTo>
                  <a:cubicBezTo>
                    <a:pt x="40" y="16"/>
                    <a:pt x="64" y="13"/>
                    <a:pt x="8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4" name="Freeform 394"/>
            <p:cNvSpPr/>
            <p:nvPr/>
          </p:nvSpPr>
          <p:spPr bwMode="auto">
            <a:xfrm>
              <a:off x="14659" y="6217"/>
              <a:ext cx="454" cy="268"/>
            </a:xfrm>
            <a:custGeom>
              <a:avLst/>
              <a:gdLst>
                <a:gd name="T0" fmla="*/ 74 w 131"/>
                <a:gd name="T1" fmla="*/ 45 h 77"/>
                <a:gd name="T2" fmla="*/ 115 w 131"/>
                <a:gd name="T3" fmla="*/ 51 h 77"/>
                <a:gd name="T4" fmla="*/ 107 w 131"/>
                <a:gd name="T5" fmla="*/ 29 h 77"/>
                <a:gd name="T6" fmla="*/ 131 w 131"/>
                <a:gd name="T7" fmla="*/ 5 h 77"/>
                <a:gd name="T8" fmla="*/ 93 w 131"/>
                <a:gd name="T9" fmla="*/ 19 h 77"/>
                <a:gd name="T10" fmla="*/ 85 w 131"/>
                <a:gd name="T11" fmla="*/ 0 h 77"/>
                <a:gd name="T12" fmla="*/ 77 w 131"/>
                <a:gd name="T13" fmla="*/ 19 h 77"/>
                <a:gd name="T14" fmla="*/ 61 w 131"/>
                <a:gd name="T15" fmla="*/ 0 h 77"/>
                <a:gd name="T16" fmla="*/ 56 w 131"/>
                <a:gd name="T17" fmla="*/ 19 h 77"/>
                <a:gd name="T18" fmla="*/ 34 w 131"/>
                <a:gd name="T19" fmla="*/ 0 h 77"/>
                <a:gd name="T20" fmla="*/ 32 w 131"/>
                <a:gd name="T21" fmla="*/ 19 h 77"/>
                <a:gd name="T22" fmla="*/ 2 w 131"/>
                <a:gd name="T23" fmla="*/ 5 h 77"/>
                <a:gd name="T24" fmla="*/ 18 w 131"/>
                <a:gd name="T25" fmla="*/ 29 h 77"/>
                <a:gd name="T26" fmla="*/ 0 w 131"/>
                <a:gd name="T27" fmla="*/ 67 h 77"/>
                <a:gd name="T28" fmla="*/ 13 w 131"/>
                <a:gd name="T29" fmla="*/ 77 h 77"/>
                <a:gd name="T30" fmla="*/ 74 w 131"/>
                <a:gd name="T31" fmla="*/ 4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77">
                  <a:moveTo>
                    <a:pt x="74" y="45"/>
                  </a:moveTo>
                  <a:cubicBezTo>
                    <a:pt x="88" y="40"/>
                    <a:pt x="104" y="40"/>
                    <a:pt x="115" y="51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93" y="19"/>
                    <a:pt x="93" y="19"/>
                    <a:pt x="93" y="19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3" y="77"/>
                    <a:pt x="13" y="77"/>
                    <a:pt x="13" y="77"/>
                  </a:cubicBezTo>
                  <a:lnTo>
                    <a:pt x="7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5" name="Freeform 395"/>
            <p:cNvSpPr/>
            <p:nvPr/>
          </p:nvSpPr>
          <p:spPr bwMode="auto">
            <a:xfrm>
              <a:off x="14770" y="6533"/>
              <a:ext cx="344" cy="221"/>
            </a:xfrm>
            <a:custGeom>
              <a:avLst/>
              <a:gdLst>
                <a:gd name="T0" fmla="*/ 77 w 99"/>
                <a:gd name="T1" fmla="*/ 24 h 64"/>
                <a:gd name="T2" fmla="*/ 0 w 99"/>
                <a:gd name="T3" fmla="*/ 64 h 64"/>
                <a:gd name="T4" fmla="*/ 29 w 99"/>
                <a:gd name="T5" fmla="*/ 64 h 64"/>
                <a:gd name="T6" fmla="*/ 66 w 99"/>
                <a:gd name="T7" fmla="*/ 64 h 64"/>
                <a:gd name="T8" fmla="*/ 91 w 99"/>
                <a:gd name="T9" fmla="*/ 56 h 64"/>
                <a:gd name="T10" fmla="*/ 99 w 99"/>
                <a:gd name="T11" fmla="*/ 10 h 64"/>
                <a:gd name="T12" fmla="*/ 96 w 99"/>
                <a:gd name="T13" fmla="*/ 0 h 64"/>
                <a:gd name="T14" fmla="*/ 77 w 99"/>
                <a:gd name="T15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64">
                  <a:moveTo>
                    <a:pt x="77" y="2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3" y="8"/>
                    <a:pt x="88" y="18"/>
                    <a:pt x="7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6" name="Freeform 396"/>
            <p:cNvSpPr/>
            <p:nvPr/>
          </p:nvSpPr>
          <p:spPr bwMode="auto">
            <a:xfrm>
              <a:off x="14444" y="7172"/>
              <a:ext cx="111" cy="779"/>
            </a:xfrm>
            <a:custGeom>
              <a:avLst/>
              <a:gdLst>
                <a:gd name="T0" fmla="*/ 32 w 32"/>
                <a:gd name="T1" fmla="*/ 96 h 225"/>
                <a:gd name="T2" fmla="*/ 32 w 32"/>
                <a:gd name="T3" fmla="*/ 88 h 225"/>
                <a:gd name="T4" fmla="*/ 32 w 32"/>
                <a:gd name="T5" fmla="*/ 78 h 225"/>
                <a:gd name="T6" fmla="*/ 32 w 32"/>
                <a:gd name="T7" fmla="*/ 0 h 225"/>
                <a:gd name="T8" fmla="*/ 22 w 32"/>
                <a:gd name="T9" fmla="*/ 5 h 225"/>
                <a:gd name="T10" fmla="*/ 22 w 32"/>
                <a:gd name="T11" fmla="*/ 88 h 225"/>
                <a:gd name="T12" fmla="*/ 22 w 32"/>
                <a:gd name="T13" fmla="*/ 91 h 225"/>
                <a:gd name="T14" fmla="*/ 22 w 32"/>
                <a:gd name="T15" fmla="*/ 96 h 225"/>
                <a:gd name="T16" fmla="*/ 22 w 32"/>
                <a:gd name="T17" fmla="*/ 198 h 225"/>
                <a:gd name="T18" fmla="*/ 0 w 32"/>
                <a:gd name="T19" fmla="*/ 225 h 225"/>
                <a:gd name="T20" fmla="*/ 0 w 32"/>
                <a:gd name="T21" fmla="*/ 225 h 225"/>
                <a:gd name="T22" fmla="*/ 8 w 32"/>
                <a:gd name="T23" fmla="*/ 225 h 225"/>
                <a:gd name="T24" fmla="*/ 32 w 32"/>
                <a:gd name="T25" fmla="*/ 198 h 225"/>
                <a:gd name="T26" fmla="*/ 32 w 32"/>
                <a:gd name="T27" fmla="*/ 9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5">
                  <a:moveTo>
                    <a:pt x="32" y="96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5"/>
                    <a:pt x="27" y="5"/>
                    <a:pt x="22" y="5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22" y="94"/>
                    <a:pt x="22" y="96"/>
                    <a:pt x="22" y="96"/>
                  </a:cubicBezTo>
                  <a:cubicBezTo>
                    <a:pt x="22" y="198"/>
                    <a:pt x="22" y="198"/>
                    <a:pt x="22" y="198"/>
                  </a:cubicBezTo>
                  <a:cubicBezTo>
                    <a:pt x="22" y="211"/>
                    <a:pt x="11" y="222"/>
                    <a:pt x="0" y="225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8" y="225"/>
                    <a:pt x="8" y="225"/>
                    <a:pt x="8" y="225"/>
                  </a:cubicBezTo>
                  <a:cubicBezTo>
                    <a:pt x="22" y="225"/>
                    <a:pt x="32" y="211"/>
                    <a:pt x="32" y="198"/>
                  </a:cubicBezTo>
                  <a:cubicBezTo>
                    <a:pt x="32" y="96"/>
                    <a:pt x="32" y="96"/>
                    <a:pt x="32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2165143" y="5077050"/>
            <a:ext cx="5860702" cy="0"/>
          </a:xfrm>
          <a:prstGeom prst="line">
            <a:avLst/>
          </a:prstGeom>
          <a:solidFill>
            <a:schemeClr val="bg1">
              <a:lumMod val="50000"/>
            </a:schemeClr>
          </a:solidFill>
          <a:ln w="12700" cmpd="sng">
            <a:solidFill>
              <a:srgbClr val="E87A9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4049417" y="2246184"/>
            <a:ext cx="955501" cy="1089138"/>
            <a:chOff x="6878" y="1165"/>
            <a:chExt cx="1443" cy="1645"/>
          </a:xfrm>
          <a:solidFill>
            <a:srgbClr val="E87A90"/>
          </a:solidFill>
        </p:grpSpPr>
        <p:sp>
          <p:nvSpPr>
            <p:cNvPr id="19" name="Freeform 12"/>
            <p:cNvSpPr/>
            <p:nvPr/>
          </p:nvSpPr>
          <p:spPr bwMode="auto">
            <a:xfrm>
              <a:off x="7700" y="2764"/>
              <a:ext cx="90" cy="46"/>
            </a:xfrm>
            <a:custGeom>
              <a:avLst/>
              <a:gdLst>
                <a:gd name="T0" fmla="*/ 16 w 35"/>
                <a:gd name="T1" fmla="*/ 10 h 18"/>
                <a:gd name="T2" fmla="*/ 5 w 35"/>
                <a:gd name="T3" fmla="*/ 0 h 18"/>
                <a:gd name="T4" fmla="*/ 0 w 35"/>
                <a:gd name="T5" fmla="*/ 0 h 18"/>
                <a:gd name="T6" fmla="*/ 16 w 35"/>
                <a:gd name="T7" fmla="*/ 18 h 18"/>
                <a:gd name="T8" fmla="*/ 35 w 35"/>
                <a:gd name="T9" fmla="*/ 0 h 18"/>
                <a:gd name="T10" fmla="*/ 27 w 35"/>
                <a:gd name="T11" fmla="*/ 0 h 18"/>
                <a:gd name="T12" fmla="*/ 16 w 35"/>
                <a:gd name="T1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8">
                  <a:moveTo>
                    <a:pt x="16" y="10"/>
                  </a:moveTo>
                  <a:cubicBezTo>
                    <a:pt x="10" y="10"/>
                    <a:pt x="5" y="5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5" y="18"/>
                    <a:pt x="16" y="18"/>
                  </a:cubicBezTo>
                  <a:cubicBezTo>
                    <a:pt x="27" y="18"/>
                    <a:pt x="35" y="10"/>
                    <a:pt x="3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1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7726" y="2764"/>
              <a:ext cx="36" cy="21"/>
            </a:xfrm>
            <a:custGeom>
              <a:avLst/>
              <a:gdLst>
                <a:gd name="T0" fmla="*/ 6 w 14"/>
                <a:gd name="T1" fmla="*/ 8 h 8"/>
                <a:gd name="T2" fmla="*/ 14 w 14"/>
                <a:gd name="T3" fmla="*/ 0 h 8"/>
                <a:gd name="T4" fmla="*/ 0 w 14"/>
                <a:gd name="T5" fmla="*/ 0 h 8"/>
                <a:gd name="T6" fmla="*/ 6 w 14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8">
                  <a:moveTo>
                    <a:pt x="6" y="8"/>
                  </a:moveTo>
                  <a:cubicBezTo>
                    <a:pt x="11" y="8"/>
                    <a:pt x="14" y="5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1" name="Freeform 14"/>
            <p:cNvSpPr>
              <a:spLocks noEditPoints="1"/>
            </p:cNvSpPr>
            <p:nvPr/>
          </p:nvSpPr>
          <p:spPr bwMode="auto">
            <a:xfrm>
              <a:off x="7491" y="1920"/>
              <a:ext cx="831" cy="835"/>
            </a:xfrm>
            <a:custGeom>
              <a:avLst/>
              <a:gdLst>
                <a:gd name="T0" fmla="*/ 267 w 320"/>
                <a:gd name="T1" fmla="*/ 281 h 321"/>
                <a:gd name="T2" fmla="*/ 144 w 320"/>
                <a:gd name="T3" fmla="*/ 276 h 321"/>
                <a:gd name="T4" fmla="*/ 101 w 320"/>
                <a:gd name="T5" fmla="*/ 297 h 321"/>
                <a:gd name="T6" fmla="*/ 307 w 320"/>
                <a:gd name="T7" fmla="*/ 153 h 321"/>
                <a:gd name="T8" fmla="*/ 320 w 320"/>
                <a:gd name="T9" fmla="*/ 134 h 321"/>
                <a:gd name="T10" fmla="*/ 315 w 320"/>
                <a:gd name="T11" fmla="*/ 56 h 321"/>
                <a:gd name="T12" fmla="*/ 144 w 320"/>
                <a:gd name="T13" fmla="*/ 56 h 321"/>
                <a:gd name="T14" fmla="*/ 90 w 320"/>
                <a:gd name="T15" fmla="*/ 56 h 321"/>
                <a:gd name="T16" fmla="*/ 58 w 320"/>
                <a:gd name="T17" fmla="*/ 30 h 321"/>
                <a:gd name="T18" fmla="*/ 0 w 320"/>
                <a:gd name="T19" fmla="*/ 16 h 321"/>
                <a:gd name="T20" fmla="*/ 90 w 320"/>
                <a:gd name="T21" fmla="*/ 195 h 321"/>
                <a:gd name="T22" fmla="*/ 120 w 320"/>
                <a:gd name="T23" fmla="*/ 321 h 321"/>
                <a:gd name="T24" fmla="*/ 320 w 320"/>
                <a:gd name="T25" fmla="*/ 321 h 321"/>
                <a:gd name="T26" fmla="*/ 104 w 320"/>
                <a:gd name="T27" fmla="*/ 145 h 321"/>
                <a:gd name="T28" fmla="*/ 144 w 320"/>
                <a:gd name="T29" fmla="*/ 126 h 321"/>
                <a:gd name="T30" fmla="*/ 152 w 320"/>
                <a:gd name="T31" fmla="*/ 126 h 321"/>
                <a:gd name="T32" fmla="*/ 152 w 320"/>
                <a:gd name="T33" fmla="*/ 126 h 321"/>
                <a:gd name="T34" fmla="*/ 176 w 320"/>
                <a:gd name="T35" fmla="*/ 145 h 321"/>
                <a:gd name="T36" fmla="*/ 219 w 320"/>
                <a:gd name="T37" fmla="*/ 126 h 321"/>
                <a:gd name="T38" fmla="*/ 203 w 320"/>
                <a:gd name="T39" fmla="*/ 94 h 321"/>
                <a:gd name="T40" fmla="*/ 227 w 320"/>
                <a:gd name="T41" fmla="*/ 94 h 321"/>
                <a:gd name="T42" fmla="*/ 227 w 320"/>
                <a:gd name="T43" fmla="*/ 94 h 321"/>
                <a:gd name="T44" fmla="*/ 251 w 320"/>
                <a:gd name="T45" fmla="*/ 115 h 321"/>
                <a:gd name="T46" fmla="*/ 288 w 320"/>
                <a:gd name="T47" fmla="*/ 115 h 321"/>
                <a:gd name="T48" fmla="*/ 312 w 320"/>
                <a:gd name="T49" fmla="*/ 94 h 321"/>
                <a:gd name="T50" fmla="*/ 312 w 320"/>
                <a:gd name="T51" fmla="*/ 83 h 321"/>
                <a:gd name="T52" fmla="*/ 312 w 320"/>
                <a:gd name="T53" fmla="*/ 83 h 321"/>
                <a:gd name="T54" fmla="*/ 288 w 320"/>
                <a:gd name="T55" fmla="*/ 62 h 321"/>
                <a:gd name="T56" fmla="*/ 251 w 320"/>
                <a:gd name="T57" fmla="*/ 62 h 321"/>
                <a:gd name="T58" fmla="*/ 227 w 320"/>
                <a:gd name="T59" fmla="*/ 83 h 321"/>
                <a:gd name="T60" fmla="*/ 219 w 320"/>
                <a:gd name="T61" fmla="*/ 83 h 321"/>
                <a:gd name="T62" fmla="*/ 219 w 320"/>
                <a:gd name="T63" fmla="*/ 83 h 321"/>
                <a:gd name="T64" fmla="*/ 195 w 320"/>
                <a:gd name="T65" fmla="*/ 62 h 321"/>
                <a:gd name="T66" fmla="*/ 176 w 320"/>
                <a:gd name="T67" fmla="*/ 115 h 321"/>
                <a:gd name="T68" fmla="*/ 152 w 320"/>
                <a:gd name="T69" fmla="*/ 115 h 321"/>
                <a:gd name="T70" fmla="*/ 144 w 320"/>
                <a:gd name="T71" fmla="*/ 115 h 321"/>
                <a:gd name="T72" fmla="*/ 144 w 320"/>
                <a:gd name="T73" fmla="*/ 115 h 321"/>
                <a:gd name="T74" fmla="*/ 117 w 320"/>
                <a:gd name="T75" fmla="*/ 94 h 321"/>
                <a:gd name="T76" fmla="*/ 90 w 320"/>
                <a:gd name="T77" fmla="*/ 94 h 321"/>
                <a:gd name="T78" fmla="*/ 117 w 320"/>
                <a:gd name="T79" fmla="*/ 153 h 321"/>
                <a:gd name="T80" fmla="*/ 144 w 320"/>
                <a:gd name="T81" fmla="*/ 153 h 321"/>
                <a:gd name="T82" fmla="*/ 152 w 320"/>
                <a:gd name="T83" fmla="*/ 153 h 321"/>
                <a:gd name="T84" fmla="*/ 152 w 320"/>
                <a:gd name="T85" fmla="*/ 153 h 321"/>
                <a:gd name="T86" fmla="*/ 176 w 320"/>
                <a:gd name="T87" fmla="*/ 153 h 321"/>
                <a:gd name="T88" fmla="*/ 243 w 320"/>
                <a:gd name="T89" fmla="*/ 142 h 321"/>
                <a:gd name="T90" fmla="*/ 251 w 320"/>
                <a:gd name="T91" fmla="*/ 126 h 321"/>
                <a:gd name="T92" fmla="*/ 251 w 320"/>
                <a:gd name="T93" fmla="*/ 126 h 321"/>
                <a:gd name="T94" fmla="*/ 278 w 320"/>
                <a:gd name="T95" fmla="*/ 137 h 321"/>
                <a:gd name="T96" fmla="*/ 312 w 320"/>
                <a:gd name="T97" fmla="*/ 131 h 321"/>
                <a:gd name="T98" fmla="*/ 168 w 320"/>
                <a:gd name="T99" fmla="*/ 83 h 321"/>
                <a:gd name="T100" fmla="*/ 144 w 320"/>
                <a:gd name="T101" fmla="*/ 62 h 321"/>
                <a:gd name="T102" fmla="*/ 144 w 320"/>
                <a:gd name="T103" fmla="*/ 62 h 321"/>
                <a:gd name="T104" fmla="*/ 101 w 320"/>
                <a:gd name="T105" fmla="*/ 62 h 321"/>
                <a:gd name="T106" fmla="*/ 80 w 320"/>
                <a:gd name="T107" fmla="*/ 83 h 321"/>
                <a:gd name="T108" fmla="*/ 48 w 320"/>
                <a:gd name="T109" fmla="*/ 46 h 321"/>
                <a:gd name="T110" fmla="*/ 107 w 320"/>
                <a:gd name="T111" fmla="*/ 177 h 321"/>
                <a:gd name="T112" fmla="*/ 112 w 320"/>
                <a:gd name="T113" fmla="*/ 179 h 321"/>
                <a:gd name="T114" fmla="*/ 299 w 320"/>
                <a:gd name="T115" fmla="*/ 147 h 321"/>
                <a:gd name="T116" fmla="*/ 112 w 320"/>
                <a:gd name="T117" fmla="*/ 305 h 321"/>
                <a:gd name="T118" fmla="*/ 283 w 320"/>
                <a:gd name="T119" fmla="*/ 30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" h="321">
                  <a:moveTo>
                    <a:pt x="320" y="321"/>
                  </a:moveTo>
                  <a:cubicBezTo>
                    <a:pt x="320" y="308"/>
                    <a:pt x="310" y="297"/>
                    <a:pt x="299" y="297"/>
                  </a:cubicBezTo>
                  <a:cubicBezTo>
                    <a:pt x="296" y="297"/>
                    <a:pt x="294" y="297"/>
                    <a:pt x="294" y="297"/>
                  </a:cubicBezTo>
                  <a:cubicBezTo>
                    <a:pt x="267" y="281"/>
                    <a:pt x="267" y="281"/>
                    <a:pt x="267" y="281"/>
                  </a:cubicBezTo>
                  <a:cubicBezTo>
                    <a:pt x="254" y="276"/>
                    <a:pt x="254" y="276"/>
                    <a:pt x="254" y="276"/>
                  </a:cubicBezTo>
                  <a:cubicBezTo>
                    <a:pt x="235" y="276"/>
                    <a:pt x="235" y="276"/>
                    <a:pt x="235" y="276"/>
                  </a:cubicBezTo>
                  <a:cubicBezTo>
                    <a:pt x="160" y="276"/>
                    <a:pt x="160" y="276"/>
                    <a:pt x="160" y="276"/>
                  </a:cubicBezTo>
                  <a:cubicBezTo>
                    <a:pt x="144" y="276"/>
                    <a:pt x="144" y="276"/>
                    <a:pt x="144" y="276"/>
                  </a:cubicBezTo>
                  <a:cubicBezTo>
                    <a:pt x="133" y="281"/>
                    <a:pt x="133" y="281"/>
                    <a:pt x="133" y="281"/>
                  </a:cubicBezTo>
                  <a:cubicBezTo>
                    <a:pt x="104" y="297"/>
                    <a:pt x="104" y="297"/>
                    <a:pt x="104" y="297"/>
                  </a:cubicBezTo>
                  <a:cubicBezTo>
                    <a:pt x="101" y="297"/>
                    <a:pt x="101" y="297"/>
                    <a:pt x="101" y="297"/>
                  </a:cubicBezTo>
                  <a:cubicBezTo>
                    <a:pt x="101" y="297"/>
                    <a:pt x="101" y="297"/>
                    <a:pt x="101" y="297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299" y="155"/>
                    <a:pt x="299" y="155"/>
                    <a:pt x="299" y="155"/>
                  </a:cubicBezTo>
                  <a:cubicBezTo>
                    <a:pt x="304" y="158"/>
                    <a:pt x="304" y="155"/>
                    <a:pt x="304" y="155"/>
                  </a:cubicBezTo>
                  <a:cubicBezTo>
                    <a:pt x="304" y="153"/>
                    <a:pt x="307" y="153"/>
                    <a:pt x="307" y="153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320" y="134"/>
                    <a:pt x="320" y="134"/>
                    <a:pt x="320" y="134"/>
                  </a:cubicBezTo>
                  <a:cubicBezTo>
                    <a:pt x="320" y="134"/>
                    <a:pt x="320" y="134"/>
                    <a:pt x="320" y="131"/>
                  </a:cubicBezTo>
                  <a:cubicBezTo>
                    <a:pt x="320" y="131"/>
                    <a:pt x="320" y="131"/>
                    <a:pt x="320" y="131"/>
                  </a:cubicBezTo>
                  <a:cubicBezTo>
                    <a:pt x="320" y="56"/>
                    <a:pt x="320" y="56"/>
                    <a:pt x="320" y="56"/>
                  </a:cubicBezTo>
                  <a:cubicBezTo>
                    <a:pt x="320" y="56"/>
                    <a:pt x="320" y="56"/>
                    <a:pt x="315" y="5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24"/>
                    <a:pt x="2" y="30"/>
                    <a:pt x="8" y="30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90" y="195"/>
                    <a:pt x="90" y="195"/>
                    <a:pt x="90" y="195"/>
                  </a:cubicBezTo>
                  <a:cubicBezTo>
                    <a:pt x="90" y="195"/>
                    <a:pt x="90" y="195"/>
                    <a:pt x="90" y="195"/>
                  </a:cubicBezTo>
                  <a:cubicBezTo>
                    <a:pt x="90" y="297"/>
                    <a:pt x="90" y="297"/>
                    <a:pt x="90" y="297"/>
                  </a:cubicBezTo>
                  <a:cubicBezTo>
                    <a:pt x="93" y="297"/>
                    <a:pt x="93" y="297"/>
                    <a:pt x="93" y="297"/>
                  </a:cubicBezTo>
                  <a:cubicBezTo>
                    <a:pt x="82" y="300"/>
                    <a:pt x="74" y="308"/>
                    <a:pt x="74" y="321"/>
                  </a:cubicBezTo>
                  <a:cubicBezTo>
                    <a:pt x="120" y="321"/>
                    <a:pt x="120" y="321"/>
                    <a:pt x="120" y="321"/>
                  </a:cubicBezTo>
                  <a:cubicBezTo>
                    <a:pt x="120" y="318"/>
                    <a:pt x="117" y="318"/>
                    <a:pt x="117" y="313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8" y="318"/>
                    <a:pt x="278" y="318"/>
                    <a:pt x="278" y="321"/>
                  </a:cubicBezTo>
                  <a:lnTo>
                    <a:pt x="320" y="321"/>
                  </a:lnTo>
                  <a:close/>
                  <a:moveTo>
                    <a:pt x="101" y="126"/>
                  </a:moveTo>
                  <a:cubicBezTo>
                    <a:pt x="117" y="126"/>
                    <a:pt x="117" y="126"/>
                    <a:pt x="117" y="126"/>
                  </a:cubicBezTo>
                  <a:cubicBezTo>
                    <a:pt x="117" y="145"/>
                    <a:pt x="117" y="145"/>
                    <a:pt x="117" y="145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1" y="139"/>
                    <a:pt x="101" y="139"/>
                    <a:pt x="101" y="139"/>
                  </a:cubicBezTo>
                  <a:lnTo>
                    <a:pt x="101" y="126"/>
                  </a:lnTo>
                  <a:close/>
                  <a:moveTo>
                    <a:pt x="128" y="126"/>
                  </a:moveTo>
                  <a:cubicBezTo>
                    <a:pt x="144" y="126"/>
                    <a:pt x="144" y="126"/>
                    <a:pt x="144" y="126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28" y="145"/>
                    <a:pt x="128" y="145"/>
                    <a:pt x="128" y="145"/>
                  </a:cubicBezTo>
                  <a:lnTo>
                    <a:pt x="128" y="126"/>
                  </a:lnTo>
                  <a:close/>
                  <a:moveTo>
                    <a:pt x="152" y="126"/>
                  </a:moveTo>
                  <a:cubicBezTo>
                    <a:pt x="168" y="126"/>
                    <a:pt x="168" y="126"/>
                    <a:pt x="168" y="126"/>
                  </a:cubicBezTo>
                  <a:cubicBezTo>
                    <a:pt x="168" y="145"/>
                    <a:pt x="168" y="145"/>
                    <a:pt x="168" y="145"/>
                  </a:cubicBezTo>
                  <a:cubicBezTo>
                    <a:pt x="152" y="145"/>
                    <a:pt x="152" y="145"/>
                    <a:pt x="152" y="145"/>
                  </a:cubicBezTo>
                  <a:lnTo>
                    <a:pt x="152" y="126"/>
                  </a:lnTo>
                  <a:close/>
                  <a:moveTo>
                    <a:pt x="176" y="126"/>
                  </a:moveTo>
                  <a:cubicBezTo>
                    <a:pt x="195" y="126"/>
                    <a:pt x="195" y="126"/>
                    <a:pt x="195" y="126"/>
                  </a:cubicBezTo>
                  <a:cubicBezTo>
                    <a:pt x="195" y="145"/>
                    <a:pt x="195" y="145"/>
                    <a:pt x="195" y="145"/>
                  </a:cubicBezTo>
                  <a:cubicBezTo>
                    <a:pt x="176" y="145"/>
                    <a:pt x="176" y="145"/>
                    <a:pt x="176" y="145"/>
                  </a:cubicBezTo>
                  <a:lnTo>
                    <a:pt x="176" y="126"/>
                  </a:lnTo>
                  <a:close/>
                  <a:moveTo>
                    <a:pt x="203" y="145"/>
                  </a:moveTo>
                  <a:cubicBezTo>
                    <a:pt x="203" y="126"/>
                    <a:pt x="203" y="126"/>
                    <a:pt x="203" y="126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9" y="145"/>
                    <a:pt x="219" y="145"/>
                    <a:pt x="219" y="145"/>
                  </a:cubicBezTo>
                  <a:lnTo>
                    <a:pt x="203" y="145"/>
                  </a:lnTo>
                  <a:close/>
                  <a:moveTo>
                    <a:pt x="203" y="115"/>
                  </a:moveTo>
                  <a:cubicBezTo>
                    <a:pt x="203" y="94"/>
                    <a:pt x="203" y="94"/>
                    <a:pt x="203" y="94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19" y="115"/>
                    <a:pt x="219" y="115"/>
                    <a:pt x="219" y="115"/>
                  </a:cubicBezTo>
                  <a:lnTo>
                    <a:pt x="203" y="115"/>
                  </a:lnTo>
                  <a:close/>
                  <a:moveTo>
                    <a:pt x="227" y="94"/>
                  </a:moveTo>
                  <a:cubicBezTo>
                    <a:pt x="243" y="94"/>
                    <a:pt x="243" y="94"/>
                    <a:pt x="243" y="94"/>
                  </a:cubicBezTo>
                  <a:cubicBezTo>
                    <a:pt x="243" y="115"/>
                    <a:pt x="243" y="115"/>
                    <a:pt x="243" y="115"/>
                  </a:cubicBezTo>
                  <a:cubicBezTo>
                    <a:pt x="227" y="115"/>
                    <a:pt x="227" y="115"/>
                    <a:pt x="227" y="115"/>
                  </a:cubicBezTo>
                  <a:lnTo>
                    <a:pt x="227" y="94"/>
                  </a:lnTo>
                  <a:close/>
                  <a:moveTo>
                    <a:pt x="251" y="94"/>
                  </a:moveTo>
                  <a:cubicBezTo>
                    <a:pt x="267" y="94"/>
                    <a:pt x="267" y="94"/>
                    <a:pt x="267" y="94"/>
                  </a:cubicBezTo>
                  <a:cubicBezTo>
                    <a:pt x="267" y="115"/>
                    <a:pt x="267" y="115"/>
                    <a:pt x="267" y="115"/>
                  </a:cubicBezTo>
                  <a:cubicBezTo>
                    <a:pt x="251" y="115"/>
                    <a:pt x="251" y="115"/>
                    <a:pt x="251" y="115"/>
                  </a:cubicBezTo>
                  <a:lnTo>
                    <a:pt x="251" y="94"/>
                  </a:lnTo>
                  <a:close/>
                  <a:moveTo>
                    <a:pt x="278" y="94"/>
                  </a:moveTo>
                  <a:cubicBezTo>
                    <a:pt x="288" y="94"/>
                    <a:pt x="288" y="94"/>
                    <a:pt x="288" y="94"/>
                  </a:cubicBezTo>
                  <a:cubicBezTo>
                    <a:pt x="288" y="115"/>
                    <a:pt x="288" y="115"/>
                    <a:pt x="288" y="115"/>
                  </a:cubicBezTo>
                  <a:cubicBezTo>
                    <a:pt x="278" y="115"/>
                    <a:pt x="278" y="115"/>
                    <a:pt x="278" y="115"/>
                  </a:cubicBezTo>
                  <a:lnTo>
                    <a:pt x="278" y="94"/>
                  </a:lnTo>
                  <a:close/>
                  <a:moveTo>
                    <a:pt x="299" y="94"/>
                  </a:moveTo>
                  <a:cubicBezTo>
                    <a:pt x="312" y="94"/>
                    <a:pt x="312" y="94"/>
                    <a:pt x="312" y="94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299" y="115"/>
                    <a:pt x="299" y="115"/>
                    <a:pt x="299" y="115"/>
                  </a:cubicBezTo>
                  <a:lnTo>
                    <a:pt x="299" y="94"/>
                  </a:lnTo>
                  <a:close/>
                  <a:moveTo>
                    <a:pt x="312" y="83"/>
                  </a:moveTo>
                  <a:cubicBezTo>
                    <a:pt x="299" y="83"/>
                    <a:pt x="299" y="83"/>
                    <a:pt x="299" y="83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2" y="62"/>
                    <a:pt x="312" y="62"/>
                    <a:pt x="312" y="62"/>
                  </a:cubicBezTo>
                  <a:lnTo>
                    <a:pt x="312" y="83"/>
                  </a:lnTo>
                  <a:close/>
                  <a:moveTo>
                    <a:pt x="288" y="83"/>
                  </a:moveTo>
                  <a:cubicBezTo>
                    <a:pt x="278" y="83"/>
                    <a:pt x="278" y="83"/>
                    <a:pt x="278" y="83"/>
                  </a:cubicBezTo>
                  <a:cubicBezTo>
                    <a:pt x="278" y="62"/>
                    <a:pt x="278" y="62"/>
                    <a:pt x="278" y="62"/>
                  </a:cubicBezTo>
                  <a:cubicBezTo>
                    <a:pt x="288" y="62"/>
                    <a:pt x="288" y="62"/>
                    <a:pt x="288" y="62"/>
                  </a:cubicBezTo>
                  <a:lnTo>
                    <a:pt x="288" y="83"/>
                  </a:lnTo>
                  <a:close/>
                  <a:moveTo>
                    <a:pt x="267" y="83"/>
                  </a:moveTo>
                  <a:cubicBezTo>
                    <a:pt x="251" y="83"/>
                    <a:pt x="251" y="83"/>
                    <a:pt x="251" y="83"/>
                  </a:cubicBezTo>
                  <a:cubicBezTo>
                    <a:pt x="251" y="62"/>
                    <a:pt x="251" y="62"/>
                    <a:pt x="251" y="62"/>
                  </a:cubicBezTo>
                  <a:cubicBezTo>
                    <a:pt x="267" y="62"/>
                    <a:pt x="267" y="62"/>
                    <a:pt x="267" y="62"/>
                  </a:cubicBezTo>
                  <a:lnTo>
                    <a:pt x="267" y="83"/>
                  </a:lnTo>
                  <a:close/>
                  <a:moveTo>
                    <a:pt x="243" y="83"/>
                  </a:moveTo>
                  <a:cubicBezTo>
                    <a:pt x="227" y="83"/>
                    <a:pt x="227" y="83"/>
                    <a:pt x="227" y="83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43" y="62"/>
                    <a:pt x="243" y="62"/>
                    <a:pt x="243" y="62"/>
                  </a:cubicBezTo>
                  <a:lnTo>
                    <a:pt x="243" y="83"/>
                  </a:lnTo>
                  <a:close/>
                  <a:moveTo>
                    <a:pt x="219" y="83"/>
                  </a:moveTo>
                  <a:cubicBezTo>
                    <a:pt x="203" y="83"/>
                    <a:pt x="203" y="83"/>
                    <a:pt x="203" y="83"/>
                  </a:cubicBezTo>
                  <a:cubicBezTo>
                    <a:pt x="203" y="62"/>
                    <a:pt x="203" y="62"/>
                    <a:pt x="203" y="62"/>
                  </a:cubicBezTo>
                  <a:cubicBezTo>
                    <a:pt x="219" y="62"/>
                    <a:pt x="219" y="62"/>
                    <a:pt x="219" y="62"/>
                  </a:cubicBezTo>
                  <a:lnTo>
                    <a:pt x="219" y="83"/>
                  </a:lnTo>
                  <a:close/>
                  <a:moveTo>
                    <a:pt x="195" y="83"/>
                  </a:moveTo>
                  <a:cubicBezTo>
                    <a:pt x="176" y="83"/>
                    <a:pt x="176" y="83"/>
                    <a:pt x="176" y="83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95" y="62"/>
                    <a:pt x="195" y="62"/>
                    <a:pt x="195" y="62"/>
                  </a:cubicBezTo>
                  <a:lnTo>
                    <a:pt x="195" y="83"/>
                  </a:lnTo>
                  <a:close/>
                  <a:moveTo>
                    <a:pt x="195" y="94"/>
                  </a:moveTo>
                  <a:cubicBezTo>
                    <a:pt x="195" y="115"/>
                    <a:pt x="195" y="115"/>
                    <a:pt x="195" y="11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94"/>
                    <a:pt x="176" y="94"/>
                    <a:pt x="176" y="94"/>
                  </a:cubicBezTo>
                  <a:lnTo>
                    <a:pt x="195" y="94"/>
                  </a:lnTo>
                  <a:close/>
                  <a:moveTo>
                    <a:pt x="168" y="115"/>
                  </a:moveTo>
                  <a:cubicBezTo>
                    <a:pt x="152" y="115"/>
                    <a:pt x="152" y="115"/>
                    <a:pt x="152" y="115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68" y="94"/>
                    <a:pt x="168" y="94"/>
                    <a:pt x="168" y="94"/>
                  </a:cubicBezTo>
                  <a:lnTo>
                    <a:pt x="168" y="115"/>
                  </a:lnTo>
                  <a:close/>
                  <a:moveTo>
                    <a:pt x="144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94"/>
                    <a:pt x="128" y="94"/>
                    <a:pt x="128" y="94"/>
                  </a:cubicBezTo>
                  <a:cubicBezTo>
                    <a:pt x="144" y="94"/>
                    <a:pt x="144" y="94"/>
                    <a:pt x="144" y="94"/>
                  </a:cubicBezTo>
                  <a:lnTo>
                    <a:pt x="144" y="115"/>
                  </a:lnTo>
                  <a:close/>
                  <a:moveTo>
                    <a:pt x="117" y="115"/>
                  </a:moveTo>
                  <a:cubicBezTo>
                    <a:pt x="101" y="115"/>
                    <a:pt x="101" y="115"/>
                    <a:pt x="101" y="115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17" y="94"/>
                    <a:pt x="117" y="94"/>
                    <a:pt x="117" y="94"/>
                  </a:cubicBezTo>
                  <a:lnTo>
                    <a:pt x="117" y="115"/>
                  </a:lnTo>
                  <a:close/>
                  <a:moveTo>
                    <a:pt x="90" y="115"/>
                  </a:moveTo>
                  <a:cubicBezTo>
                    <a:pt x="85" y="94"/>
                    <a:pt x="85" y="94"/>
                    <a:pt x="85" y="94"/>
                  </a:cubicBezTo>
                  <a:cubicBezTo>
                    <a:pt x="90" y="94"/>
                    <a:pt x="90" y="94"/>
                    <a:pt x="90" y="94"/>
                  </a:cubicBezTo>
                  <a:lnTo>
                    <a:pt x="90" y="115"/>
                  </a:lnTo>
                  <a:close/>
                  <a:moveTo>
                    <a:pt x="112" y="169"/>
                  </a:moveTo>
                  <a:cubicBezTo>
                    <a:pt x="107" y="153"/>
                    <a:pt x="107" y="153"/>
                    <a:pt x="107" y="153"/>
                  </a:cubicBezTo>
                  <a:cubicBezTo>
                    <a:pt x="117" y="153"/>
                    <a:pt x="117" y="153"/>
                    <a:pt x="117" y="153"/>
                  </a:cubicBezTo>
                  <a:cubicBezTo>
                    <a:pt x="117" y="169"/>
                    <a:pt x="117" y="169"/>
                    <a:pt x="117" y="169"/>
                  </a:cubicBezTo>
                  <a:lnTo>
                    <a:pt x="112" y="169"/>
                  </a:lnTo>
                  <a:close/>
                  <a:moveTo>
                    <a:pt x="128" y="153"/>
                  </a:moveTo>
                  <a:cubicBezTo>
                    <a:pt x="144" y="153"/>
                    <a:pt x="144" y="153"/>
                    <a:pt x="144" y="153"/>
                  </a:cubicBezTo>
                  <a:cubicBezTo>
                    <a:pt x="144" y="163"/>
                    <a:pt x="144" y="163"/>
                    <a:pt x="144" y="163"/>
                  </a:cubicBezTo>
                  <a:cubicBezTo>
                    <a:pt x="128" y="169"/>
                    <a:pt x="128" y="169"/>
                    <a:pt x="128" y="169"/>
                  </a:cubicBezTo>
                  <a:lnTo>
                    <a:pt x="128" y="153"/>
                  </a:lnTo>
                  <a:close/>
                  <a:moveTo>
                    <a:pt x="152" y="153"/>
                  </a:moveTo>
                  <a:cubicBezTo>
                    <a:pt x="168" y="153"/>
                    <a:pt x="168" y="153"/>
                    <a:pt x="168" y="153"/>
                  </a:cubicBezTo>
                  <a:cubicBezTo>
                    <a:pt x="168" y="158"/>
                    <a:pt x="168" y="158"/>
                    <a:pt x="168" y="158"/>
                  </a:cubicBezTo>
                  <a:cubicBezTo>
                    <a:pt x="152" y="163"/>
                    <a:pt x="152" y="163"/>
                    <a:pt x="152" y="163"/>
                  </a:cubicBezTo>
                  <a:lnTo>
                    <a:pt x="152" y="153"/>
                  </a:lnTo>
                  <a:close/>
                  <a:moveTo>
                    <a:pt x="176" y="153"/>
                  </a:moveTo>
                  <a:cubicBezTo>
                    <a:pt x="189" y="153"/>
                    <a:pt x="189" y="153"/>
                    <a:pt x="189" y="153"/>
                  </a:cubicBezTo>
                  <a:cubicBezTo>
                    <a:pt x="176" y="158"/>
                    <a:pt x="176" y="158"/>
                    <a:pt x="176" y="158"/>
                  </a:cubicBezTo>
                  <a:lnTo>
                    <a:pt x="176" y="153"/>
                  </a:lnTo>
                  <a:close/>
                  <a:moveTo>
                    <a:pt x="227" y="145"/>
                  </a:moveTo>
                  <a:cubicBezTo>
                    <a:pt x="227" y="126"/>
                    <a:pt x="227" y="126"/>
                    <a:pt x="227" y="126"/>
                  </a:cubicBezTo>
                  <a:cubicBezTo>
                    <a:pt x="243" y="126"/>
                    <a:pt x="243" y="126"/>
                    <a:pt x="243" y="126"/>
                  </a:cubicBezTo>
                  <a:cubicBezTo>
                    <a:pt x="243" y="142"/>
                    <a:pt x="243" y="142"/>
                    <a:pt x="243" y="142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35" y="145"/>
                    <a:pt x="235" y="145"/>
                    <a:pt x="235" y="145"/>
                  </a:cubicBezTo>
                  <a:lnTo>
                    <a:pt x="227" y="145"/>
                  </a:lnTo>
                  <a:close/>
                  <a:moveTo>
                    <a:pt x="251" y="126"/>
                  </a:moveTo>
                  <a:cubicBezTo>
                    <a:pt x="267" y="126"/>
                    <a:pt x="267" y="126"/>
                    <a:pt x="267" y="126"/>
                  </a:cubicBezTo>
                  <a:cubicBezTo>
                    <a:pt x="267" y="137"/>
                    <a:pt x="267" y="137"/>
                    <a:pt x="267" y="137"/>
                  </a:cubicBezTo>
                  <a:cubicBezTo>
                    <a:pt x="251" y="142"/>
                    <a:pt x="251" y="142"/>
                    <a:pt x="251" y="142"/>
                  </a:cubicBezTo>
                  <a:lnTo>
                    <a:pt x="251" y="126"/>
                  </a:lnTo>
                  <a:close/>
                  <a:moveTo>
                    <a:pt x="278" y="126"/>
                  </a:moveTo>
                  <a:cubicBezTo>
                    <a:pt x="288" y="126"/>
                    <a:pt x="288" y="126"/>
                    <a:pt x="288" y="126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78" y="137"/>
                    <a:pt x="278" y="137"/>
                    <a:pt x="278" y="137"/>
                  </a:cubicBezTo>
                  <a:lnTo>
                    <a:pt x="278" y="126"/>
                  </a:lnTo>
                  <a:close/>
                  <a:moveTo>
                    <a:pt x="299" y="126"/>
                  </a:moveTo>
                  <a:cubicBezTo>
                    <a:pt x="312" y="126"/>
                    <a:pt x="312" y="126"/>
                    <a:pt x="312" y="126"/>
                  </a:cubicBezTo>
                  <a:cubicBezTo>
                    <a:pt x="312" y="131"/>
                    <a:pt x="312" y="131"/>
                    <a:pt x="312" y="131"/>
                  </a:cubicBezTo>
                  <a:cubicBezTo>
                    <a:pt x="299" y="131"/>
                    <a:pt x="299" y="131"/>
                    <a:pt x="299" y="131"/>
                  </a:cubicBezTo>
                  <a:lnTo>
                    <a:pt x="299" y="126"/>
                  </a:lnTo>
                  <a:close/>
                  <a:moveTo>
                    <a:pt x="168" y="62"/>
                  </a:moveTo>
                  <a:cubicBezTo>
                    <a:pt x="168" y="83"/>
                    <a:pt x="168" y="83"/>
                    <a:pt x="168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2" y="62"/>
                    <a:pt x="152" y="62"/>
                    <a:pt x="152" y="62"/>
                  </a:cubicBezTo>
                  <a:lnTo>
                    <a:pt x="168" y="62"/>
                  </a:lnTo>
                  <a:close/>
                  <a:moveTo>
                    <a:pt x="144" y="62"/>
                  </a:moveTo>
                  <a:cubicBezTo>
                    <a:pt x="144" y="83"/>
                    <a:pt x="144" y="83"/>
                    <a:pt x="144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62"/>
                    <a:pt x="128" y="62"/>
                    <a:pt x="128" y="62"/>
                  </a:cubicBezTo>
                  <a:lnTo>
                    <a:pt x="144" y="62"/>
                  </a:lnTo>
                  <a:close/>
                  <a:moveTo>
                    <a:pt x="117" y="62"/>
                  </a:moveTo>
                  <a:cubicBezTo>
                    <a:pt x="117" y="83"/>
                    <a:pt x="117" y="83"/>
                    <a:pt x="117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62"/>
                    <a:pt x="101" y="62"/>
                    <a:pt x="101" y="62"/>
                  </a:cubicBezTo>
                  <a:lnTo>
                    <a:pt x="117" y="62"/>
                  </a:lnTo>
                  <a:close/>
                  <a:moveTo>
                    <a:pt x="90" y="62"/>
                  </a:moveTo>
                  <a:cubicBezTo>
                    <a:pt x="90" y="83"/>
                    <a:pt x="90" y="83"/>
                    <a:pt x="90" y="83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74" y="62"/>
                    <a:pt x="74" y="62"/>
                    <a:pt x="74" y="62"/>
                  </a:cubicBezTo>
                  <a:lnTo>
                    <a:pt x="90" y="62"/>
                  </a:lnTo>
                  <a:close/>
                  <a:moveTo>
                    <a:pt x="48" y="46"/>
                  </a:moveTo>
                  <a:cubicBezTo>
                    <a:pt x="48" y="46"/>
                    <a:pt x="48" y="46"/>
                    <a:pt x="48" y="46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6" y="30"/>
                    <a:pt x="29" y="24"/>
                    <a:pt x="32" y="19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107" y="177"/>
                    <a:pt x="107" y="177"/>
                    <a:pt x="107" y="177"/>
                  </a:cubicBezTo>
                  <a:cubicBezTo>
                    <a:pt x="107" y="179"/>
                    <a:pt x="107" y="179"/>
                    <a:pt x="109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304" y="142"/>
                    <a:pt x="304" y="142"/>
                    <a:pt x="304" y="142"/>
                  </a:cubicBezTo>
                  <a:cubicBezTo>
                    <a:pt x="299" y="147"/>
                    <a:pt x="299" y="147"/>
                    <a:pt x="299" y="147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6"/>
                    <a:pt x="48" y="46"/>
                    <a:pt x="48" y="46"/>
                  </a:cubicBezTo>
                  <a:close/>
                  <a:moveTo>
                    <a:pt x="112" y="305"/>
                  </a:moveTo>
                  <a:cubicBezTo>
                    <a:pt x="112" y="305"/>
                    <a:pt x="112" y="305"/>
                    <a:pt x="112" y="302"/>
                  </a:cubicBezTo>
                  <a:cubicBezTo>
                    <a:pt x="147" y="284"/>
                    <a:pt x="147" y="284"/>
                    <a:pt x="147" y="284"/>
                  </a:cubicBezTo>
                  <a:cubicBezTo>
                    <a:pt x="251" y="284"/>
                    <a:pt x="251" y="284"/>
                    <a:pt x="251" y="284"/>
                  </a:cubicBezTo>
                  <a:cubicBezTo>
                    <a:pt x="283" y="302"/>
                    <a:pt x="283" y="302"/>
                    <a:pt x="283" y="302"/>
                  </a:cubicBezTo>
                  <a:cubicBezTo>
                    <a:pt x="283" y="305"/>
                    <a:pt x="283" y="305"/>
                    <a:pt x="283" y="305"/>
                  </a:cubicBezTo>
                  <a:lnTo>
                    <a:pt x="112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2" name="Freeform 15"/>
            <p:cNvSpPr/>
            <p:nvPr/>
          </p:nvSpPr>
          <p:spPr bwMode="auto">
            <a:xfrm>
              <a:off x="8219" y="2764"/>
              <a:ext cx="91" cy="46"/>
            </a:xfrm>
            <a:custGeom>
              <a:avLst/>
              <a:gdLst>
                <a:gd name="T0" fmla="*/ 19 w 35"/>
                <a:gd name="T1" fmla="*/ 10 h 18"/>
                <a:gd name="T2" fmla="*/ 8 w 35"/>
                <a:gd name="T3" fmla="*/ 0 h 18"/>
                <a:gd name="T4" fmla="*/ 0 w 35"/>
                <a:gd name="T5" fmla="*/ 0 h 18"/>
                <a:gd name="T6" fmla="*/ 19 w 35"/>
                <a:gd name="T7" fmla="*/ 18 h 18"/>
                <a:gd name="T8" fmla="*/ 35 w 35"/>
                <a:gd name="T9" fmla="*/ 0 h 18"/>
                <a:gd name="T10" fmla="*/ 30 w 35"/>
                <a:gd name="T11" fmla="*/ 0 h 18"/>
                <a:gd name="T12" fmla="*/ 19 w 35"/>
                <a:gd name="T1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8">
                  <a:moveTo>
                    <a:pt x="19" y="10"/>
                  </a:moveTo>
                  <a:cubicBezTo>
                    <a:pt x="14" y="10"/>
                    <a:pt x="8" y="5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8" y="18"/>
                    <a:pt x="19" y="18"/>
                  </a:cubicBezTo>
                  <a:cubicBezTo>
                    <a:pt x="30" y="18"/>
                    <a:pt x="35" y="10"/>
                    <a:pt x="3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5"/>
                    <a:pt x="24" y="10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3" name="Freeform 16"/>
            <p:cNvSpPr/>
            <p:nvPr/>
          </p:nvSpPr>
          <p:spPr bwMode="auto">
            <a:xfrm>
              <a:off x="8248" y="2764"/>
              <a:ext cx="33" cy="21"/>
            </a:xfrm>
            <a:custGeom>
              <a:avLst/>
              <a:gdLst>
                <a:gd name="T0" fmla="*/ 8 w 13"/>
                <a:gd name="T1" fmla="*/ 8 h 8"/>
                <a:gd name="T2" fmla="*/ 13 w 13"/>
                <a:gd name="T3" fmla="*/ 0 h 8"/>
                <a:gd name="T4" fmla="*/ 0 w 13"/>
                <a:gd name="T5" fmla="*/ 0 h 8"/>
                <a:gd name="T6" fmla="*/ 8 w 1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8" y="8"/>
                  </a:moveTo>
                  <a:cubicBezTo>
                    <a:pt x="13" y="8"/>
                    <a:pt x="13" y="5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3" y="8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6887" y="1165"/>
              <a:ext cx="290" cy="28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5" name="Freeform 18"/>
            <p:cNvSpPr/>
            <p:nvPr/>
          </p:nvSpPr>
          <p:spPr bwMode="auto">
            <a:xfrm>
              <a:off x="6978" y="1554"/>
              <a:ext cx="569" cy="437"/>
            </a:xfrm>
            <a:custGeom>
              <a:avLst/>
              <a:gdLst>
                <a:gd name="T0" fmla="*/ 203 w 219"/>
                <a:gd name="T1" fmla="*/ 120 h 168"/>
                <a:gd name="T2" fmla="*/ 123 w 219"/>
                <a:gd name="T3" fmla="*/ 93 h 168"/>
                <a:gd name="T4" fmla="*/ 120 w 219"/>
                <a:gd name="T5" fmla="*/ 93 h 168"/>
                <a:gd name="T6" fmla="*/ 40 w 219"/>
                <a:gd name="T7" fmla="*/ 10 h 168"/>
                <a:gd name="T8" fmla="*/ 8 w 219"/>
                <a:gd name="T9" fmla="*/ 10 h 168"/>
                <a:gd name="T10" fmla="*/ 5 w 219"/>
                <a:gd name="T11" fmla="*/ 10 h 168"/>
                <a:gd name="T12" fmla="*/ 5 w 219"/>
                <a:gd name="T13" fmla="*/ 42 h 168"/>
                <a:gd name="T14" fmla="*/ 8 w 219"/>
                <a:gd name="T15" fmla="*/ 42 h 168"/>
                <a:gd name="T16" fmla="*/ 85 w 219"/>
                <a:gd name="T17" fmla="*/ 125 h 168"/>
                <a:gd name="T18" fmla="*/ 91 w 219"/>
                <a:gd name="T19" fmla="*/ 128 h 168"/>
                <a:gd name="T20" fmla="*/ 101 w 219"/>
                <a:gd name="T21" fmla="*/ 136 h 168"/>
                <a:gd name="T22" fmla="*/ 187 w 219"/>
                <a:gd name="T23" fmla="*/ 165 h 168"/>
                <a:gd name="T24" fmla="*/ 216 w 219"/>
                <a:gd name="T25" fmla="*/ 149 h 168"/>
                <a:gd name="T26" fmla="*/ 203 w 219"/>
                <a:gd name="T27" fmla="*/ 12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68">
                  <a:moveTo>
                    <a:pt x="203" y="120"/>
                  </a:moveTo>
                  <a:cubicBezTo>
                    <a:pt x="123" y="93"/>
                    <a:pt x="123" y="93"/>
                    <a:pt x="123" y="93"/>
                  </a:cubicBezTo>
                  <a:cubicBezTo>
                    <a:pt x="123" y="93"/>
                    <a:pt x="123" y="93"/>
                    <a:pt x="120" y="93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2" y="0"/>
                    <a:pt x="16" y="0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0" y="21"/>
                    <a:pt x="0" y="34"/>
                    <a:pt x="5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5" y="125"/>
                    <a:pt x="85" y="125"/>
                    <a:pt x="85" y="125"/>
                  </a:cubicBezTo>
                  <a:cubicBezTo>
                    <a:pt x="88" y="128"/>
                    <a:pt x="91" y="128"/>
                    <a:pt x="91" y="128"/>
                  </a:cubicBezTo>
                  <a:cubicBezTo>
                    <a:pt x="93" y="133"/>
                    <a:pt x="96" y="133"/>
                    <a:pt x="101" y="136"/>
                  </a:cubicBezTo>
                  <a:cubicBezTo>
                    <a:pt x="187" y="165"/>
                    <a:pt x="187" y="165"/>
                    <a:pt x="187" y="165"/>
                  </a:cubicBezTo>
                  <a:cubicBezTo>
                    <a:pt x="198" y="168"/>
                    <a:pt x="214" y="160"/>
                    <a:pt x="216" y="149"/>
                  </a:cubicBezTo>
                  <a:cubicBezTo>
                    <a:pt x="219" y="139"/>
                    <a:pt x="214" y="123"/>
                    <a:pt x="203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7031" y="1517"/>
              <a:ext cx="36" cy="9"/>
            </a:xfrm>
            <a:custGeom>
              <a:avLst/>
              <a:gdLst>
                <a:gd name="T0" fmla="*/ 8 w 14"/>
                <a:gd name="T1" fmla="*/ 3 h 3"/>
                <a:gd name="T2" fmla="*/ 14 w 14"/>
                <a:gd name="T3" fmla="*/ 0 h 3"/>
                <a:gd name="T4" fmla="*/ 0 w 14"/>
                <a:gd name="T5" fmla="*/ 3 h 3"/>
                <a:gd name="T6" fmla="*/ 8 w 1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">
                  <a:moveTo>
                    <a:pt x="8" y="3"/>
                  </a:moveTo>
                  <a:cubicBezTo>
                    <a:pt x="11" y="3"/>
                    <a:pt x="11" y="3"/>
                    <a:pt x="14" y="0"/>
                  </a:cubicBezTo>
                  <a:cubicBezTo>
                    <a:pt x="8" y="0"/>
                    <a:pt x="6" y="0"/>
                    <a:pt x="0" y="3"/>
                  </a:cubicBezTo>
                  <a:cubicBezTo>
                    <a:pt x="0" y="3"/>
                    <a:pt x="6" y="3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7" name="Freeform 20"/>
            <p:cNvSpPr/>
            <p:nvPr/>
          </p:nvSpPr>
          <p:spPr bwMode="auto">
            <a:xfrm>
              <a:off x="7227" y="1659"/>
              <a:ext cx="352" cy="270"/>
            </a:xfrm>
            <a:custGeom>
              <a:avLst/>
              <a:gdLst>
                <a:gd name="T0" fmla="*/ 118 w 136"/>
                <a:gd name="T1" fmla="*/ 67 h 104"/>
                <a:gd name="T2" fmla="*/ 37 w 136"/>
                <a:gd name="T3" fmla="*/ 40 h 104"/>
                <a:gd name="T4" fmla="*/ 37 w 136"/>
                <a:gd name="T5" fmla="*/ 40 h 104"/>
                <a:gd name="T6" fmla="*/ 0 w 136"/>
                <a:gd name="T7" fmla="*/ 0 h 104"/>
                <a:gd name="T8" fmla="*/ 0 w 136"/>
                <a:gd name="T9" fmla="*/ 10 h 104"/>
                <a:gd name="T10" fmla="*/ 32 w 136"/>
                <a:gd name="T11" fmla="*/ 45 h 104"/>
                <a:gd name="T12" fmla="*/ 32 w 136"/>
                <a:gd name="T13" fmla="*/ 45 h 104"/>
                <a:gd name="T14" fmla="*/ 112 w 136"/>
                <a:gd name="T15" fmla="*/ 72 h 104"/>
                <a:gd name="T16" fmla="*/ 128 w 136"/>
                <a:gd name="T17" fmla="*/ 101 h 104"/>
                <a:gd name="T18" fmla="*/ 128 w 136"/>
                <a:gd name="T19" fmla="*/ 104 h 104"/>
                <a:gd name="T20" fmla="*/ 134 w 136"/>
                <a:gd name="T21" fmla="*/ 93 h 104"/>
                <a:gd name="T22" fmla="*/ 118 w 136"/>
                <a:gd name="T23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04">
                  <a:moveTo>
                    <a:pt x="118" y="67"/>
                  </a:moveTo>
                  <a:cubicBezTo>
                    <a:pt x="37" y="40"/>
                    <a:pt x="37" y="40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23" y="77"/>
                    <a:pt x="131" y="88"/>
                    <a:pt x="128" y="101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8" y="101"/>
                    <a:pt x="131" y="99"/>
                    <a:pt x="134" y="93"/>
                  </a:cubicBezTo>
                  <a:cubicBezTo>
                    <a:pt x="136" y="83"/>
                    <a:pt x="128" y="69"/>
                    <a:pt x="11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8" name="Freeform 21"/>
            <p:cNvSpPr/>
            <p:nvPr/>
          </p:nvSpPr>
          <p:spPr bwMode="auto">
            <a:xfrm>
              <a:off x="7073" y="2228"/>
              <a:ext cx="83" cy="577"/>
            </a:xfrm>
            <a:custGeom>
              <a:avLst/>
              <a:gdLst>
                <a:gd name="T0" fmla="*/ 32 w 32"/>
                <a:gd name="T1" fmla="*/ 96 h 222"/>
                <a:gd name="T2" fmla="*/ 32 w 32"/>
                <a:gd name="T3" fmla="*/ 88 h 222"/>
                <a:gd name="T4" fmla="*/ 32 w 32"/>
                <a:gd name="T5" fmla="*/ 77 h 222"/>
                <a:gd name="T6" fmla="*/ 32 w 32"/>
                <a:gd name="T7" fmla="*/ 0 h 222"/>
                <a:gd name="T8" fmla="*/ 22 w 32"/>
                <a:gd name="T9" fmla="*/ 8 h 222"/>
                <a:gd name="T10" fmla="*/ 22 w 32"/>
                <a:gd name="T11" fmla="*/ 88 h 222"/>
                <a:gd name="T12" fmla="*/ 22 w 32"/>
                <a:gd name="T13" fmla="*/ 93 h 222"/>
                <a:gd name="T14" fmla="*/ 22 w 32"/>
                <a:gd name="T15" fmla="*/ 96 h 222"/>
                <a:gd name="T16" fmla="*/ 22 w 32"/>
                <a:gd name="T17" fmla="*/ 195 h 222"/>
                <a:gd name="T18" fmla="*/ 0 w 32"/>
                <a:gd name="T19" fmla="*/ 222 h 222"/>
                <a:gd name="T20" fmla="*/ 0 w 32"/>
                <a:gd name="T21" fmla="*/ 222 h 222"/>
                <a:gd name="T22" fmla="*/ 6 w 32"/>
                <a:gd name="T23" fmla="*/ 222 h 222"/>
                <a:gd name="T24" fmla="*/ 32 w 32"/>
                <a:gd name="T25" fmla="*/ 195 h 222"/>
                <a:gd name="T26" fmla="*/ 32 w 32"/>
                <a:gd name="T27" fmla="*/ 9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2">
                  <a:moveTo>
                    <a:pt x="32" y="96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3"/>
                    <a:pt x="24" y="5"/>
                    <a:pt x="22" y="8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22" y="88"/>
                    <a:pt x="22" y="91"/>
                    <a:pt x="22" y="93"/>
                  </a:cubicBezTo>
                  <a:cubicBezTo>
                    <a:pt x="22" y="93"/>
                    <a:pt x="22" y="93"/>
                    <a:pt x="22" y="96"/>
                  </a:cubicBezTo>
                  <a:cubicBezTo>
                    <a:pt x="22" y="195"/>
                    <a:pt x="22" y="195"/>
                    <a:pt x="22" y="195"/>
                  </a:cubicBezTo>
                  <a:cubicBezTo>
                    <a:pt x="22" y="211"/>
                    <a:pt x="11" y="222"/>
                    <a:pt x="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6" y="222"/>
                    <a:pt x="6" y="222"/>
                    <a:pt x="6" y="222"/>
                  </a:cubicBezTo>
                  <a:cubicBezTo>
                    <a:pt x="22" y="222"/>
                    <a:pt x="32" y="211"/>
                    <a:pt x="32" y="195"/>
                  </a:cubicBezTo>
                  <a:cubicBezTo>
                    <a:pt x="32" y="96"/>
                    <a:pt x="32" y="96"/>
                    <a:pt x="32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6878" y="1471"/>
              <a:ext cx="315" cy="1339"/>
            </a:xfrm>
            <a:custGeom>
              <a:avLst/>
              <a:gdLst>
                <a:gd name="T0" fmla="*/ 89 w 121"/>
                <a:gd name="T1" fmla="*/ 32 h 515"/>
                <a:gd name="T2" fmla="*/ 121 w 121"/>
                <a:gd name="T3" fmla="*/ 64 h 515"/>
                <a:gd name="T4" fmla="*/ 121 w 121"/>
                <a:gd name="T5" fmla="*/ 50 h 515"/>
                <a:gd name="T6" fmla="*/ 70 w 121"/>
                <a:gd name="T7" fmla="*/ 0 h 515"/>
                <a:gd name="T8" fmla="*/ 46 w 121"/>
                <a:gd name="T9" fmla="*/ 0 h 515"/>
                <a:gd name="T10" fmla="*/ 0 w 121"/>
                <a:gd name="T11" fmla="*/ 50 h 515"/>
                <a:gd name="T12" fmla="*/ 0 w 121"/>
                <a:gd name="T13" fmla="*/ 235 h 515"/>
                <a:gd name="T14" fmla="*/ 30 w 121"/>
                <a:gd name="T15" fmla="*/ 277 h 515"/>
                <a:gd name="T16" fmla="*/ 30 w 121"/>
                <a:gd name="T17" fmla="*/ 277 h 515"/>
                <a:gd name="T18" fmla="*/ 30 w 121"/>
                <a:gd name="T19" fmla="*/ 374 h 515"/>
                <a:gd name="T20" fmla="*/ 30 w 121"/>
                <a:gd name="T21" fmla="*/ 379 h 515"/>
                <a:gd name="T22" fmla="*/ 30 w 121"/>
                <a:gd name="T23" fmla="*/ 422 h 515"/>
                <a:gd name="T24" fmla="*/ 30 w 121"/>
                <a:gd name="T25" fmla="*/ 422 h 515"/>
                <a:gd name="T26" fmla="*/ 30 w 121"/>
                <a:gd name="T27" fmla="*/ 489 h 515"/>
                <a:gd name="T28" fmla="*/ 54 w 121"/>
                <a:gd name="T29" fmla="*/ 515 h 515"/>
                <a:gd name="T30" fmla="*/ 65 w 121"/>
                <a:gd name="T31" fmla="*/ 515 h 515"/>
                <a:gd name="T32" fmla="*/ 89 w 121"/>
                <a:gd name="T33" fmla="*/ 489 h 515"/>
                <a:gd name="T34" fmla="*/ 89 w 121"/>
                <a:gd name="T35" fmla="*/ 390 h 515"/>
                <a:gd name="T36" fmla="*/ 89 w 121"/>
                <a:gd name="T37" fmla="*/ 390 h 515"/>
                <a:gd name="T38" fmla="*/ 89 w 121"/>
                <a:gd name="T39" fmla="*/ 379 h 515"/>
                <a:gd name="T40" fmla="*/ 89 w 121"/>
                <a:gd name="T41" fmla="*/ 374 h 515"/>
                <a:gd name="T42" fmla="*/ 89 w 121"/>
                <a:gd name="T43" fmla="*/ 277 h 515"/>
                <a:gd name="T44" fmla="*/ 89 w 121"/>
                <a:gd name="T45" fmla="*/ 277 h 515"/>
                <a:gd name="T46" fmla="*/ 121 w 121"/>
                <a:gd name="T47" fmla="*/ 235 h 515"/>
                <a:gd name="T48" fmla="*/ 121 w 121"/>
                <a:gd name="T49" fmla="*/ 176 h 515"/>
                <a:gd name="T50" fmla="*/ 32 w 121"/>
                <a:gd name="T51" fmla="*/ 85 h 515"/>
                <a:gd name="T52" fmla="*/ 32 w 121"/>
                <a:gd name="T53" fmla="*/ 32 h 515"/>
                <a:gd name="T54" fmla="*/ 59 w 121"/>
                <a:gd name="T55" fmla="*/ 21 h 515"/>
                <a:gd name="T56" fmla="*/ 73 w 121"/>
                <a:gd name="T57" fmla="*/ 18 h 515"/>
                <a:gd name="T58" fmla="*/ 67 w 121"/>
                <a:gd name="T59" fmla="*/ 21 h 515"/>
                <a:gd name="T60" fmla="*/ 89 w 121"/>
                <a:gd name="T61" fmla="*/ 3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1" h="515">
                  <a:moveTo>
                    <a:pt x="89" y="32"/>
                  </a:moveTo>
                  <a:cubicBezTo>
                    <a:pt x="121" y="64"/>
                    <a:pt x="121" y="64"/>
                    <a:pt x="121" y="64"/>
                  </a:cubicBezTo>
                  <a:cubicBezTo>
                    <a:pt x="121" y="50"/>
                    <a:pt x="121" y="50"/>
                    <a:pt x="121" y="50"/>
                  </a:cubicBezTo>
                  <a:cubicBezTo>
                    <a:pt x="121" y="24"/>
                    <a:pt x="97" y="0"/>
                    <a:pt x="7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2" y="0"/>
                    <a:pt x="0" y="24"/>
                    <a:pt x="0" y="50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56"/>
                    <a:pt x="11" y="272"/>
                    <a:pt x="30" y="277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30" y="374"/>
                    <a:pt x="30" y="374"/>
                    <a:pt x="30" y="374"/>
                  </a:cubicBezTo>
                  <a:cubicBezTo>
                    <a:pt x="30" y="379"/>
                    <a:pt x="30" y="379"/>
                    <a:pt x="30" y="379"/>
                  </a:cubicBezTo>
                  <a:cubicBezTo>
                    <a:pt x="30" y="422"/>
                    <a:pt x="30" y="422"/>
                    <a:pt x="30" y="422"/>
                  </a:cubicBezTo>
                  <a:cubicBezTo>
                    <a:pt x="30" y="422"/>
                    <a:pt x="30" y="422"/>
                    <a:pt x="30" y="422"/>
                  </a:cubicBezTo>
                  <a:cubicBezTo>
                    <a:pt x="30" y="489"/>
                    <a:pt x="30" y="489"/>
                    <a:pt x="30" y="489"/>
                  </a:cubicBezTo>
                  <a:cubicBezTo>
                    <a:pt x="30" y="502"/>
                    <a:pt x="41" y="515"/>
                    <a:pt x="54" y="515"/>
                  </a:cubicBezTo>
                  <a:cubicBezTo>
                    <a:pt x="65" y="515"/>
                    <a:pt x="65" y="515"/>
                    <a:pt x="65" y="515"/>
                  </a:cubicBezTo>
                  <a:cubicBezTo>
                    <a:pt x="75" y="515"/>
                    <a:pt x="89" y="502"/>
                    <a:pt x="89" y="489"/>
                  </a:cubicBezTo>
                  <a:cubicBezTo>
                    <a:pt x="89" y="390"/>
                    <a:pt x="89" y="390"/>
                    <a:pt x="89" y="390"/>
                  </a:cubicBezTo>
                  <a:cubicBezTo>
                    <a:pt x="89" y="390"/>
                    <a:pt x="89" y="390"/>
                    <a:pt x="89" y="390"/>
                  </a:cubicBezTo>
                  <a:cubicBezTo>
                    <a:pt x="89" y="379"/>
                    <a:pt x="89" y="379"/>
                    <a:pt x="89" y="379"/>
                  </a:cubicBezTo>
                  <a:cubicBezTo>
                    <a:pt x="89" y="374"/>
                    <a:pt x="89" y="374"/>
                    <a:pt x="89" y="374"/>
                  </a:cubicBezTo>
                  <a:cubicBezTo>
                    <a:pt x="89" y="277"/>
                    <a:pt x="89" y="277"/>
                    <a:pt x="89" y="277"/>
                  </a:cubicBezTo>
                  <a:cubicBezTo>
                    <a:pt x="89" y="277"/>
                    <a:pt x="89" y="277"/>
                    <a:pt x="89" y="277"/>
                  </a:cubicBezTo>
                  <a:cubicBezTo>
                    <a:pt x="107" y="272"/>
                    <a:pt x="121" y="256"/>
                    <a:pt x="121" y="235"/>
                  </a:cubicBezTo>
                  <a:cubicBezTo>
                    <a:pt x="121" y="176"/>
                    <a:pt x="121" y="176"/>
                    <a:pt x="121" y="176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16" y="69"/>
                    <a:pt x="19" y="45"/>
                    <a:pt x="32" y="32"/>
                  </a:cubicBezTo>
                  <a:cubicBezTo>
                    <a:pt x="41" y="24"/>
                    <a:pt x="49" y="21"/>
                    <a:pt x="59" y="21"/>
                  </a:cubicBezTo>
                  <a:cubicBezTo>
                    <a:pt x="65" y="18"/>
                    <a:pt x="67" y="18"/>
                    <a:pt x="73" y="18"/>
                  </a:cubicBezTo>
                  <a:cubicBezTo>
                    <a:pt x="70" y="21"/>
                    <a:pt x="70" y="21"/>
                    <a:pt x="67" y="21"/>
                  </a:cubicBezTo>
                  <a:cubicBezTo>
                    <a:pt x="75" y="21"/>
                    <a:pt x="81" y="26"/>
                    <a:pt x="8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566935" y="3817897"/>
            <a:ext cx="856016" cy="1201986"/>
            <a:chOff x="8568" y="3131"/>
            <a:chExt cx="1293" cy="1816"/>
          </a:xfrm>
          <a:solidFill>
            <a:srgbClr val="E87A90"/>
          </a:solidFill>
        </p:grpSpPr>
        <p:grpSp>
          <p:nvGrpSpPr>
            <p:cNvPr id="31" name="组合 30"/>
            <p:cNvGrpSpPr/>
            <p:nvPr/>
          </p:nvGrpSpPr>
          <p:grpSpPr>
            <a:xfrm flipH="1">
              <a:off x="9152" y="3131"/>
              <a:ext cx="709" cy="1102"/>
              <a:chOff x="1502" y="5985"/>
              <a:chExt cx="654" cy="996"/>
            </a:xfrm>
            <a:grpFill/>
          </p:grpSpPr>
          <p:sp>
            <p:nvSpPr>
              <p:cNvPr id="41" name="Freeform 810"/>
              <p:cNvSpPr>
                <a:spLocks noEditPoints="1"/>
              </p:cNvSpPr>
              <p:nvPr/>
            </p:nvSpPr>
            <p:spPr bwMode="auto">
              <a:xfrm>
                <a:off x="1502" y="5985"/>
                <a:ext cx="654" cy="996"/>
              </a:xfrm>
              <a:custGeom>
                <a:avLst/>
                <a:gdLst>
                  <a:gd name="T0" fmla="*/ 18 w 210"/>
                  <a:gd name="T1" fmla="*/ 320 h 320"/>
                  <a:gd name="T2" fmla="*/ 192 w 210"/>
                  <a:gd name="T3" fmla="*/ 320 h 320"/>
                  <a:gd name="T4" fmla="*/ 210 w 210"/>
                  <a:gd name="T5" fmla="*/ 303 h 320"/>
                  <a:gd name="T6" fmla="*/ 210 w 210"/>
                  <a:gd name="T7" fmla="*/ 245 h 320"/>
                  <a:gd name="T8" fmla="*/ 199 w 210"/>
                  <a:gd name="T9" fmla="*/ 240 h 320"/>
                  <a:gd name="T10" fmla="*/ 192 w 210"/>
                  <a:gd name="T11" fmla="*/ 236 h 320"/>
                  <a:gd name="T12" fmla="*/ 192 w 210"/>
                  <a:gd name="T13" fmla="*/ 285 h 320"/>
                  <a:gd name="T14" fmla="*/ 177 w 210"/>
                  <a:gd name="T15" fmla="*/ 300 h 320"/>
                  <a:gd name="T16" fmla="*/ 33 w 210"/>
                  <a:gd name="T17" fmla="*/ 300 h 320"/>
                  <a:gd name="T18" fmla="*/ 18 w 210"/>
                  <a:gd name="T19" fmla="*/ 285 h 320"/>
                  <a:gd name="T20" fmla="*/ 18 w 210"/>
                  <a:gd name="T21" fmla="*/ 38 h 320"/>
                  <a:gd name="T22" fmla="*/ 33 w 210"/>
                  <a:gd name="T23" fmla="*/ 23 h 320"/>
                  <a:gd name="T24" fmla="*/ 177 w 210"/>
                  <a:gd name="T25" fmla="*/ 23 h 320"/>
                  <a:gd name="T26" fmla="*/ 192 w 210"/>
                  <a:gd name="T27" fmla="*/ 38 h 320"/>
                  <a:gd name="T28" fmla="*/ 192 w 210"/>
                  <a:gd name="T29" fmla="*/ 127 h 320"/>
                  <a:gd name="T30" fmla="*/ 203 w 210"/>
                  <a:gd name="T31" fmla="*/ 125 h 320"/>
                  <a:gd name="T32" fmla="*/ 204 w 210"/>
                  <a:gd name="T33" fmla="*/ 125 h 320"/>
                  <a:gd name="T34" fmla="*/ 210 w 210"/>
                  <a:gd name="T35" fmla="*/ 121 h 320"/>
                  <a:gd name="T36" fmla="*/ 210 w 210"/>
                  <a:gd name="T37" fmla="*/ 21 h 320"/>
                  <a:gd name="T38" fmla="*/ 192 w 210"/>
                  <a:gd name="T39" fmla="*/ 3 h 320"/>
                  <a:gd name="T40" fmla="*/ 185 w 210"/>
                  <a:gd name="T41" fmla="*/ 3 h 320"/>
                  <a:gd name="T42" fmla="*/ 185 w 210"/>
                  <a:gd name="T43" fmla="*/ 0 h 320"/>
                  <a:gd name="T44" fmla="*/ 171 w 210"/>
                  <a:gd name="T45" fmla="*/ 0 h 320"/>
                  <a:gd name="T46" fmla="*/ 171 w 210"/>
                  <a:gd name="T47" fmla="*/ 3 h 320"/>
                  <a:gd name="T48" fmla="*/ 158 w 210"/>
                  <a:gd name="T49" fmla="*/ 3 h 320"/>
                  <a:gd name="T50" fmla="*/ 158 w 210"/>
                  <a:gd name="T51" fmla="*/ 0 h 320"/>
                  <a:gd name="T52" fmla="*/ 147 w 210"/>
                  <a:gd name="T53" fmla="*/ 0 h 320"/>
                  <a:gd name="T54" fmla="*/ 147 w 210"/>
                  <a:gd name="T55" fmla="*/ 3 h 320"/>
                  <a:gd name="T56" fmla="*/ 18 w 210"/>
                  <a:gd name="T57" fmla="*/ 3 h 320"/>
                  <a:gd name="T58" fmla="*/ 0 w 210"/>
                  <a:gd name="T59" fmla="*/ 21 h 320"/>
                  <a:gd name="T60" fmla="*/ 0 w 210"/>
                  <a:gd name="T61" fmla="*/ 303 h 320"/>
                  <a:gd name="T62" fmla="*/ 18 w 210"/>
                  <a:gd name="T63" fmla="*/ 320 h 320"/>
                  <a:gd name="T64" fmla="*/ 119 w 210"/>
                  <a:gd name="T65" fmla="*/ 304 h 320"/>
                  <a:gd name="T66" fmla="*/ 131 w 210"/>
                  <a:gd name="T67" fmla="*/ 304 h 320"/>
                  <a:gd name="T68" fmla="*/ 131 w 210"/>
                  <a:gd name="T69" fmla="*/ 316 h 320"/>
                  <a:gd name="T70" fmla="*/ 119 w 210"/>
                  <a:gd name="T71" fmla="*/ 316 h 320"/>
                  <a:gd name="T72" fmla="*/ 119 w 210"/>
                  <a:gd name="T73" fmla="*/ 304 h 320"/>
                  <a:gd name="T74" fmla="*/ 99 w 210"/>
                  <a:gd name="T75" fmla="*/ 304 h 320"/>
                  <a:gd name="T76" fmla="*/ 111 w 210"/>
                  <a:gd name="T77" fmla="*/ 304 h 320"/>
                  <a:gd name="T78" fmla="*/ 111 w 210"/>
                  <a:gd name="T79" fmla="*/ 316 h 320"/>
                  <a:gd name="T80" fmla="*/ 99 w 210"/>
                  <a:gd name="T81" fmla="*/ 316 h 320"/>
                  <a:gd name="T82" fmla="*/ 99 w 210"/>
                  <a:gd name="T83" fmla="*/ 304 h 320"/>
                  <a:gd name="T84" fmla="*/ 79 w 210"/>
                  <a:gd name="T85" fmla="*/ 304 h 320"/>
                  <a:gd name="T86" fmla="*/ 91 w 210"/>
                  <a:gd name="T87" fmla="*/ 304 h 320"/>
                  <a:gd name="T88" fmla="*/ 91 w 210"/>
                  <a:gd name="T89" fmla="*/ 316 h 320"/>
                  <a:gd name="T90" fmla="*/ 79 w 210"/>
                  <a:gd name="T91" fmla="*/ 316 h 320"/>
                  <a:gd name="T92" fmla="*/ 79 w 210"/>
                  <a:gd name="T93" fmla="*/ 304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0" h="320">
                    <a:moveTo>
                      <a:pt x="18" y="320"/>
                    </a:moveTo>
                    <a:cubicBezTo>
                      <a:pt x="192" y="320"/>
                      <a:pt x="192" y="320"/>
                      <a:pt x="192" y="320"/>
                    </a:cubicBezTo>
                    <a:cubicBezTo>
                      <a:pt x="202" y="320"/>
                      <a:pt x="210" y="312"/>
                      <a:pt x="210" y="303"/>
                    </a:cubicBezTo>
                    <a:cubicBezTo>
                      <a:pt x="210" y="245"/>
                      <a:pt x="210" y="245"/>
                      <a:pt x="210" y="245"/>
                    </a:cubicBezTo>
                    <a:cubicBezTo>
                      <a:pt x="206" y="243"/>
                      <a:pt x="202" y="241"/>
                      <a:pt x="199" y="240"/>
                    </a:cubicBezTo>
                    <a:cubicBezTo>
                      <a:pt x="197" y="239"/>
                      <a:pt x="194" y="237"/>
                      <a:pt x="192" y="236"/>
                    </a:cubicBezTo>
                    <a:cubicBezTo>
                      <a:pt x="192" y="285"/>
                      <a:pt x="192" y="285"/>
                      <a:pt x="192" y="285"/>
                    </a:cubicBezTo>
                    <a:cubicBezTo>
                      <a:pt x="192" y="294"/>
                      <a:pt x="185" y="300"/>
                      <a:pt x="177" y="300"/>
                    </a:cubicBezTo>
                    <a:cubicBezTo>
                      <a:pt x="33" y="300"/>
                      <a:pt x="33" y="300"/>
                      <a:pt x="33" y="300"/>
                    </a:cubicBezTo>
                    <a:cubicBezTo>
                      <a:pt x="25" y="300"/>
                      <a:pt x="18" y="294"/>
                      <a:pt x="18" y="285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0"/>
                      <a:pt x="25" y="23"/>
                      <a:pt x="33" y="23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85" y="23"/>
                      <a:pt x="192" y="30"/>
                      <a:pt x="192" y="38"/>
                    </a:cubicBezTo>
                    <a:cubicBezTo>
                      <a:pt x="192" y="127"/>
                      <a:pt x="192" y="127"/>
                      <a:pt x="192" y="127"/>
                    </a:cubicBezTo>
                    <a:cubicBezTo>
                      <a:pt x="196" y="125"/>
                      <a:pt x="200" y="124"/>
                      <a:pt x="203" y="125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206" y="123"/>
                      <a:pt x="208" y="122"/>
                      <a:pt x="210" y="121"/>
                    </a:cubicBezTo>
                    <a:cubicBezTo>
                      <a:pt x="210" y="21"/>
                      <a:pt x="210" y="21"/>
                      <a:pt x="210" y="21"/>
                    </a:cubicBezTo>
                    <a:cubicBezTo>
                      <a:pt x="210" y="11"/>
                      <a:pt x="202" y="3"/>
                      <a:pt x="192" y="3"/>
                    </a:cubicBezTo>
                    <a:cubicBezTo>
                      <a:pt x="185" y="3"/>
                      <a:pt x="185" y="3"/>
                      <a:pt x="185" y="3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71" y="3"/>
                      <a:pt x="171" y="3"/>
                      <a:pt x="171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3"/>
                      <a:pt x="147" y="3"/>
                      <a:pt x="14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8" y="3"/>
                      <a:pt x="0" y="11"/>
                      <a:pt x="0" y="21"/>
                    </a:cubicBezTo>
                    <a:cubicBezTo>
                      <a:pt x="0" y="303"/>
                      <a:pt x="0" y="303"/>
                      <a:pt x="0" y="303"/>
                    </a:cubicBezTo>
                    <a:cubicBezTo>
                      <a:pt x="0" y="312"/>
                      <a:pt x="8" y="320"/>
                      <a:pt x="18" y="320"/>
                    </a:cubicBezTo>
                    <a:close/>
                    <a:moveTo>
                      <a:pt x="119" y="304"/>
                    </a:moveTo>
                    <a:cubicBezTo>
                      <a:pt x="131" y="304"/>
                      <a:pt x="131" y="304"/>
                      <a:pt x="131" y="304"/>
                    </a:cubicBezTo>
                    <a:cubicBezTo>
                      <a:pt x="131" y="316"/>
                      <a:pt x="131" y="316"/>
                      <a:pt x="131" y="316"/>
                    </a:cubicBezTo>
                    <a:cubicBezTo>
                      <a:pt x="119" y="316"/>
                      <a:pt x="119" y="316"/>
                      <a:pt x="119" y="316"/>
                    </a:cubicBezTo>
                    <a:lnTo>
                      <a:pt x="119" y="304"/>
                    </a:lnTo>
                    <a:close/>
                    <a:moveTo>
                      <a:pt x="99" y="304"/>
                    </a:moveTo>
                    <a:cubicBezTo>
                      <a:pt x="111" y="304"/>
                      <a:pt x="111" y="304"/>
                      <a:pt x="111" y="304"/>
                    </a:cubicBezTo>
                    <a:cubicBezTo>
                      <a:pt x="111" y="316"/>
                      <a:pt x="111" y="316"/>
                      <a:pt x="111" y="316"/>
                    </a:cubicBezTo>
                    <a:cubicBezTo>
                      <a:pt x="99" y="316"/>
                      <a:pt x="99" y="316"/>
                      <a:pt x="99" y="316"/>
                    </a:cubicBezTo>
                    <a:lnTo>
                      <a:pt x="99" y="304"/>
                    </a:lnTo>
                    <a:close/>
                    <a:moveTo>
                      <a:pt x="79" y="304"/>
                    </a:moveTo>
                    <a:cubicBezTo>
                      <a:pt x="91" y="304"/>
                      <a:pt x="91" y="304"/>
                      <a:pt x="91" y="304"/>
                    </a:cubicBezTo>
                    <a:cubicBezTo>
                      <a:pt x="91" y="316"/>
                      <a:pt x="91" y="316"/>
                      <a:pt x="91" y="316"/>
                    </a:cubicBezTo>
                    <a:cubicBezTo>
                      <a:pt x="79" y="316"/>
                      <a:pt x="79" y="316"/>
                      <a:pt x="79" y="316"/>
                    </a:cubicBezTo>
                    <a:lnTo>
                      <a:pt x="79" y="3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42" name="Freeform 815"/>
              <p:cNvSpPr/>
              <p:nvPr/>
            </p:nvSpPr>
            <p:spPr bwMode="auto">
              <a:xfrm>
                <a:off x="2032" y="6359"/>
                <a:ext cx="41" cy="24"/>
              </a:xfrm>
              <a:custGeom>
                <a:avLst/>
                <a:gdLst>
                  <a:gd name="T0" fmla="*/ 10 w 14"/>
                  <a:gd name="T1" fmla="*/ 0 h 8"/>
                  <a:gd name="T2" fmla="*/ 0 w 14"/>
                  <a:gd name="T3" fmla="*/ 0 h 8"/>
                  <a:gd name="T4" fmla="*/ 1 w 14"/>
                  <a:gd name="T5" fmla="*/ 8 h 8"/>
                  <a:gd name="T6" fmla="*/ 10 w 14"/>
                  <a:gd name="T7" fmla="*/ 8 h 8"/>
                  <a:gd name="T8" fmla="*/ 14 w 14"/>
                  <a:gd name="T9" fmla="*/ 4 h 8"/>
                  <a:gd name="T10" fmla="*/ 1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6"/>
                      <a:pt x="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43" name="Freeform 816"/>
              <p:cNvSpPr/>
              <p:nvPr/>
            </p:nvSpPr>
            <p:spPr bwMode="auto">
              <a:xfrm>
                <a:off x="1616" y="6359"/>
                <a:ext cx="261" cy="24"/>
              </a:xfrm>
              <a:custGeom>
                <a:avLst/>
                <a:gdLst>
                  <a:gd name="T0" fmla="*/ 4 w 50"/>
                  <a:gd name="T1" fmla="*/ 8 h 8"/>
                  <a:gd name="T2" fmla="*/ 49 w 50"/>
                  <a:gd name="T3" fmla="*/ 8 h 8"/>
                  <a:gd name="T4" fmla="*/ 50 w 50"/>
                  <a:gd name="T5" fmla="*/ 0 h 8"/>
                  <a:gd name="T6" fmla="*/ 4 w 50"/>
                  <a:gd name="T7" fmla="*/ 0 h 8"/>
                  <a:gd name="T8" fmla="*/ 0 w 50"/>
                  <a:gd name="T9" fmla="*/ 4 h 8"/>
                  <a:gd name="T10" fmla="*/ 4 w 50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8">
                    <a:moveTo>
                      <a:pt x="4" y="8"/>
                    </a:moveTo>
                    <a:cubicBezTo>
                      <a:pt x="49" y="8"/>
                      <a:pt x="49" y="8"/>
                      <a:pt x="49" y="8"/>
                    </a:cubicBezTo>
                    <a:cubicBezTo>
                      <a:pt x="49" y="6"/>
                      <a:pt x="49" y="3"/>
                      <a:pt x="5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44" name="Freeform 817"/>
              <p:cNvSpPr/>
              <p:nvPr/>
            </p:nvSpPr>
            <p:spPr bwMode="auto">
              <a:xfrm>
                <a:off x="1616" y="6431"/>
                <a:ext cx="278" cy="24"/>
              </a:xfrm>
              <a:custGeom>
                <a:avLst/>
                <a:gdLst>
                  <a:gd name="T0" fmla="*/ 4 w 54"/>
                  <a:gd name="T1" fmla="*/ 8 h 8"/>
                  <a:gd name="T2" fmla="*/ 54 w 54"/>
                  <a:gd name="T3" fmla="*/ 8 h 8"/>
                  <a:gd name="T4" fmla="*/ 51 w 54"/>
                  <a:gd name="T5" fmla="*/ 0 h 8"/>
                  <a:gd name="T6" fmla="*/ 4 w 54"/>
                  <a:gd name="T7" fmla="*/ 0 h 8"/>
                  <a:gd name="T8" fmla="*/ 0 w 54"/>
                  <a:gd name="T9" fmla="*/ 4 h 8"/>
                  <a:gd name="T10" fmla="*/ 4 w 54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8">
                    <a:moveTo>
                      <a:pt x="4" y="8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3" y="6"/>
                      <a:pt x="52" y="3"/>
                      <a:pt x="5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45" name="Freeform 818"/>
              <p:cNvSpPr/>
              <p:nvPr/>
            </p:nvSpPr>
            <p:spPr bwMode="auto">
              <a:xfrm>
                <a:off x="2028" y="6428"/>
                <a:ext cx="45" cy="24"/>
              </a:xfrm>
              <a:custGeom>
                <a:avLst/>
                <a:gdLst>
                  <a:gd name="T0" fmla="*/ 11 w 15"/>
                  <a:gd name="T1" fmla="*/ 0 h 8"/>
                  <a:gd name="T2" fmla="*/ 0 w 15"/>
                  <a:gd name="T3" fmla="*/ 0 h 8"/>
                  <a:gd name="T4" fmla="*/ 0 w 15"/>
                  <a:gd name="T5" fmla="*/ 3 h 8"/>
                  <a:gd name="T6" fmla="*/ 6 w 15"/>
                  <a:gd name="T7" fmla="*/ 7 h 8"/>
                  <a:gd name="T8" fmla="*/ 8 w 15"/>
                  <a:gd name="T9" fmla="*/ 8 h 8"/>
                  <a:gd name="T10" fmla="*/ 11 w 15"/>
                  <a:gd name="T11" fmla="*/ 8 h 8"/>
                  <a:gd name="T12" fmla="*/ 13 w 15"/>
                  <a:gd name="T13" fmla="*/ 8 h 8"/>
                  <a:gd name="T14" fmla="*/ 15 w 15"/>
                  <a:gd name="T15" fmla="*/ 4 h 8"/>
                  <a:gd name="T16" fmla="*/ 11 w 15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4"/>
                      <a:pt x="4" y="6"/>
                      <a:pt x="6" y="7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12" y="8"/>
                      <a:pt x="13" y="8"/>
                    </a:cubicBezTo>
                    <a:cubicBezTo>
                      <a:pt x="13" y="7"/>
                      <a:pt x="14" y="5"/>
                      <a:pt x="15" y="4"/>
                    </a:cubicBezTo>
                    <a:cubicBezTo>
                      <a:pt x="15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grpSp>
            <p:nvGrpSpPr>
              <p:cNvPr id="46" name="组合 45"/>
              <p:cNvGrpSpPr/>
              <p:nvPr/>
            </p:nvGrpSpPr>
            <p:grpSpPr>
              <a:xfrm rot="19680000">
                <a:off x="1887" y="6336"/>
                <a:ext cx="130" cy="126"/>
                <a:chOff x="1893" y="6343"/>
                <a:chExt cx="130" cy="126"/>
              </a:xfrm>
              <a:grpFill/>
            </p:grpSpPr>
            <p:sp>
              <p:nvSpPr>
                <p:cNvPr id="50" name="Freeform 855"/>
                <p:cNvSpPr/>
                <p:nvPr/>
              </p:nvSpPr>
              <p:spPr bwMode="auto">
                <a:xfrm>
                  <a:off x="1893" y="6343"/>
                  <a:ext cx="131" cy="127"/>
                </a:xfrm>
                <a:custGeom>
                  <a:avLst/>
                  <a:gdLst>
                    <a:gd name="T0" fmla="*/ 48 w 78"/>
                    <a:gd name="T1" fmla="*/ 75 h 77"/>
                    <a:gd name="T2" fmla="*/ 53 w 78"/>
                    <a:gd name="T3" fmla="*/ 73 h 77"/>
                    <a:gd name="T4" fmla="*/ 50 w 78"/>
                    <a:gd name="T5" fmla="*/ 71 h 77"/>
                    <a:gd name="T6" fmla="*/ 48 w 78"/>
                    <a:gd name="T7" fmla="*/ 68 h 77"/>
                    <a:gd name="T8" fmla="*/ 42 w 78"/>
                    <a:gd name="T9" fmla="*/ 69 h 77"/>
                    <a:gd name="T10" fmla="*/ 19 w 78"/>
                    <a:gd name="T11" fmla="*/ 60 h 77"/>
                    <a:gd name="T12" fmla="*/ 19 w 78"/>
                    <a:gd name="T13" fmla="*/ 18 h 77"/>
                    <a:gd name="T14" fmla="*/ 61 w 78"/>
                    <a:gd name="T15" fmla="*/ 18 h 77"/>
                    <a:gd name="T16" fmla="*/ 69 w 78"/>
                    <a:gd name="T17" fmla="*/ 45 h 77"/>
                    <a:gd name="T18" fmla="*/ 68 w 78"/>
                    <a:gd name="T19" fmla="*/ 50 h 77"/>
                    <a:gd name="T20" fmla="*/ 70 w 78"/>
                    <a:gd name="T21" fmla="*/ 51 h 77"/>
                    <a:gd name="T22" fmla="*/ 73 w 78"/>
                    <a:gd name="T23" fmla="*/ 54 h 77"/>
                    <a:gd name="T24" fmla="*/ 75 w 78"/>
                    <a:gd name="T25" fmla="*/ 50 h 77"/>
                    <a:gd name="T26" fmla="*/ 66 w 78"/>
                    <a:gd name="T27" fmla="*/ 14 h 77"/>
                    <a:gd name="T28" fmla="*/ 14 w 78"/>
                    <a:gd name="T29" fmla="*/ 14 h 77"/>
                    <a:gd name="T30" fmla="*/ 14 w 78"/>
                    <a:gd name="T31" fmla="*/ 65 h 77"/>
                    <a:gd name="T32" fmla="*/ 48 w 78"/>
                    <a:gd name="T33" fmla="*/ 7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77">
                      <a:moveTo>
                        <a:pt x="48" y="75"/>
                      </a:moveTo>
                      <a:cubicBezTo>
                        <a:pt x="50" y="74"/>
                        <a:pt x="51" y="74"/>
                        <a:pt x="53" y="73"/>
                      </a:cubicBezTo>
                      <a:cubicBezTo>
                        <a:pt x="52" y="72"/>
                        <a:pt x="51" y="71"/>
                        <a:pt x="50" y="71"/>
                      </a:cubicBezTo>
                      <a:cubicBezTo>
                        <a:pt x="49" y="70"/>
                        <a:pt x="49" y="69"/>
                        <a:pt x="48" y="68"/>
                      </a:cubicBezTo>
                      <a:cubicBezTo>
                        <a:pt x="46" y="68"/>
                        <a:pt x="44" y="68"/>
                        <a:pt x="42" y="69"/>
                      </a:cubicBezTo>
                      <a:cubicBezTo>
                        <a:pt x="34" y="69"/>
                        <a:pt x="26" y="66"/>
                        <a:pt x="19" y="60"/>
                      </a:cubicBezTo>
                      <a:cubicBezTo>
                        <a:pt x="8" y="49"/>
                        <a:pt x="8" y="30"/>
                        <a:pt x="19" y="18"/>
                      </a:cubicBezTo>
                      <a:cubicBezTo>
                        <a:pt x="31" y="7"/>
                        <a:pt x="49" y="7"/>
                        <a:pt x="61" y="18"/>
                      </a:cubicBezTo>
                      <a:cubicBezTo>
                        <a:pt x="68" y="26"/>
                        <a:pt x="71" y="35"/>
                        <a:pt x="69" y="45"/>
                      </a:cubicBezTo>
                      <a:cubicBezTo>
                        <a:pt x="69" y="46"/>
                        <a:pt x="68" y="48"/>
                        <a:pt x="68" y="50"/>
                      </a:cubicBezTo>
                      <a:cubicBezTo>
                        <a:pt x="68" y="50"/>
                        <a:pt x="69" y="51"/>
                        <a:pt x="70" y="51"/>
                      </a:cubicBezTo>
                      <a:cubicBezTo>
                        <a:pt x="71" y="52"/>
                        <a:pt x="72" y="53"/>
                        <a:pt x="73" y="54"/>
                      </a:cubicBezTo>
                      <a:cubicBezTo>
                        <a:pt x="74" y="53"/>
                        <a:pt x="74" y="51"/>
                        <a:pt x="75" y="50"/>
                      </a:cubicBezTo>
                      <a:cubicBezTo>
                        <a:pt x="78" y="37"/>
                        <a:pt x="75" y="23"/>
                        <a:pt x="66" y="14"/>
                      </a:cubicBezTo>
                      <a:cubicBezTo>
                        <a:pt x="52" y="0"/>
                        <a:pt x="29" y="0"/>
                        <a:pt x="14" y="14"/>
                      </a:cubicBezTo>
                      <a:cubicBezTo>
                        <a:pt x="0" y="28"/>
                        <a:pt x="0" y="51"/>
                        <a:pt x="14" y="65"/>
                      </a:cubicBezTo>
                      <a:cubicBezTo>
                        <a:pt x="24" y="74"/>
                        <a:pt x="36" y="77"/>
                        <a:pt x="48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51" name="Freeform 856"/>
                <p:cNvSpPr/>
                <p:nvPr/>
              </p:nvSpPr>
              <p:spPr bwMode="auto">
                <a:xfrm>
                  <a:off x="1919" y="6365"/>
                  <a:ext cx="78" cy="80"/>
                </a:xfrm>
                <a:custGeom>
                  <a:avLst/>
                  <a:gdLst>
                    <a:gd name="T0" fmla="*/ 18 w 48"/>
                    <a:gd name="T1" fmla="*/ 18 h 48"/>
                    <a:gd name="T2" fmla="*/ 27 w 48"/>
                    <a:gd name="T3" fmla="*/ 15 h 48"/>
                    <a:gd name="T4" fmla="*/ 40 w 48"/>
                    <a:gd name="T5" fmla="*/ 24 h 48"/>
                    <a:gd name="T6" fmla="*/ 47 w 48"/>
                    <a:gd name="T7" fmla="*/ 31 h 48"/>
                    <a:gd name="T8" fmla="*/ 48 w 48"/>
                    <a:gd name="T9" fmla="*/ 25 h 48"/>
                    <a:gd name="T10" fmla="*/ 41 w 48"/>
                    <a:gd name="T11" fmla="*/ 9 h 48"/>
                    <a:gd name="T12" fmla="*/ 9 w 48"/>
                    <a:gd name="T13" fmla="*/ 9 h 48"/>
                    <a:gd name="T14" fmla="*/ 9 w 48"/>
                    <a:gd name="T15" fmla="*/ 41 h 48"/>
                    <a:gd name="T16" fmla="*/ 21 w 48"/>
                    <a:gd name="T17" fmla="*/ 48 h 48"/>
                    <a:gd name="T18" fmla="*/ 27 w 48"/>
                    <a:gd name="T19" fmla="*/ 48 h 48"/>
                    <a:gd name="T20" fmla="*/ 23 w 48"/>
                    <a:gd name="T21" fmla="*/ 43 h 48"/>
                    <a:gd name="T22" fmla="*/ 16 w 48"/>
                    <a:gd name="T23" fmla="*/ 32 h 48"/>
                    <a:gd name="T24" fmla="*/ 17 w 48"/>
                    <a:gd name="T25" fmla="*/ 20 h 48"/>
                    <a:gd name="T26" fmla="*/ 18 w 48"/>
                    <a:gd name="T27" fmla="*/ 1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48">
                      <a:moveTo>
                        <a:pt x="18" y="18"/>
                      </a:moveTo>
                      <a:cubicBezTo>
                        <a:pt x="20" y="16"/>
                        <a:pt x="24" y="15"/>
                        <a:pt x="27" y="15"/>
                      </a:cubicBezTo>
                      <a:cubicBezTo>
                        <a:pt x="31" y="16"/>
                        <a:pt x="37" y="20"/>
                        <a:pt x="40" y="24"/>
                      </a:cubicBezTo>
                      <a:cubicBezTo>
                        <a:pt x="42" y="26"/>
                        <a:pt x="44" y="28"/>
                        <a:pt x="47" y="31"/>
                      </a:cubicBezTo>
                      <a:cubicBezTo>
                        <a:pt x="48" y="29"/>
                        <a:pt x="48" y="27"/>
                        <a:pt x="48" y="25"/>
                      </a:cubicBezTo>
                      <a:cubicBezTo>
                        <a:pt x="48" y="19"/>
                        <a:pt x="45" y="14"/>
                        <a:pt x="41" y="9"/>
                      </a:cubicBezTo>
                      <a:cubicBezTo>
                        <a:pt x="32" y="0"/>
                        <a:pt x="18" y="0"/>
                        <a:pt x="9" y="9"/>
                      </a:cubicBezTo>
                      <a:cubicBezTo>
                        <a:pt x="0" y="18"/>
                        <a:pt x="0" y="32"/>
                        <a:pt x="9" y="41"/>
                      </a:cubicBezTo>
                      <a:cubicBezTo>
                        <a:pt x="12" y="45"/>
                        <a:pt x="17" y="47"/>
                        <a:pt x="21" y="48"/>
                      </a:cubicBezTo>
                      <a:cubicBezTo>
                        <a:pt x="23" y="48"/>
                        <a:pt x="25" y="48"/>
                        <a:pt x="27" y="48"/>
                      </a:cubicBezTo>
                      <a:cubicBezTo>
                        <a:pt x="26" y="46"/>
                        <a:pt x="24" y="44"/>
                        <a:pt x="23" y="43"/>
                      </a:cubicBezTo>
                      <a:cubicBezTo>
                        <a:pt x="21" y="40"/>
                        <a:pt x="18" y="35"/>
                        <a:pt x="16" y="32"/>
                      </a:cubicBezTo>
                      <a:cubicBezTo>
                        <a:pt x="15" y="28"/>
                        <a:pt x="15" y="23"/>
                        <a:pt x="17" y="20"/>
                      </a:cubicBezTo>
                      <a:cubicBezTo>
                        <a:pt x="17" y="19"/>
                        <a:pt x="17" y="19"/>
                        <a:pt x="1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</p:grpSp>
          <p:sp>
            <p:nvSpPr>
              <p:cNvPr id="47" name="Freeform 811"/>
              <p:cNvSpPr/>
              <p:nvPr/>
            </p:nvSpPr>
            <p:spPr bwMode="auto">
              <a:xfrm>
                <a:off x="1610" y="6146"/>
                <a:ext cx="456" cy="31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48" name="Freeform 812"/>
              <p:cNvSpPr/>
              <p:nvPr/>
            </p:nvSpPr>
            <p:spPr bwMode="auto">
              <a:xfrm>
                <a:off x="1610" y="6219"/>
                <a:ext cx="456" cy="31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49" name="Freeform 812"/>
              <p:cNvSpPr/>
              <p:nvPr/>
            </p:nvSpPr>
            <p:spPr bwMode="auto">
              <a:xfrm>
                <a:off x="1615" y="6290"/>
                <a:ext cx="456" cy="31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flipH="1">
              <a:off x="8568" y="3168"/>
              <a:ext cx="886" cy="1779"/>
              <a:chOff x="2771" y="6268"/>
              <a:chExt cx="560" cy="1161"/>
            </a:xfrm>
            <a:grpFill/>
          </p:grpSpPr>
          <p:sp>
            <p:nvSpPr>
              <p:cNvPr id="35" name="Oval 5"/>
              <p:cNvSpPr>
                <a:spLocks noChangeArrowheads="1"/>
              </p:cNvSpPr>
              <p:nvPr/>
            </p:nvSpPr>
            <p:spPr bwMode="auto">
              <a:xfrm flipH="1">
                <a:off x="3104" y="6268"/>
                <a:ext cx="155" cy="1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36" name="Freeform 265"/>
              <p:cNvSpPr/>
              <p:nvPr/>
            </p:nvSpPr>
            <p:spPr bwMode="auto">
              <a:xfrm>
                <a:off x="2804" y="6536"/>
                <a:ext cx="440" cy="273"/>
              </a:xfrm>
              <a:custGeom>
                <a:avLst/>
                <a:gdLst>
                  <a:gd name="T0" fmla="*/ 3 w 123"/>
                  <a:gd name="T1" fmla="*/ 43 h 76"/>
                  <a:gd name="T2" fmla="*/ 19 w 123"/>
                  <a:gd name="T3" fmla="*/ 33 h 76"/>
                  <a:gd name="T4" fmla="*/ 60 w 123"/>
                  <a:gd name="T5" fmla="*/ 46 h 76"/>
                  <a:gd name="T6" fmla="*/ 99 w 123"/>
                  <a:gd name="T7" fmla="*/ 5 h 76"/>
                  <a:gd name="T8" fmla="*/ 118 w 123"/>
                  <a:gd name="T9" fmla="*/ 5 h 76"/>
                  <a:gd name="T10" fmla="*/ 118 w 123"/>
                  <a:gd name="T11" fmla="*/ 22 h 76"/>
                  <a:gd name="T12" fmla="*/ 73 w 123"/>
                  <a:gd name="T13" fmla="*/ 71 h 76"/>
                  <a:gd name="T14" fmla="*/ 72 w 123"/>
                  <a:gd name="T15" fmla="*/ 71 h 76"/>
                  <a:gd name="T16" fmla="*/ 58 w 123"/>
                  <a:gd name="T17" fmla="*/ 76 h 76"/>
                  <a:gd name="T18" fmla="*/ 11 w 123"/>
                  <a:gd name="T19" fmla="*/ 60 h 76"/>
                  <a:gd name="T20" fmla="*/ 3 w 123"/>
                  <a:gd name="T21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3" h="76">
                    <a:moveTo>
                      <a:pt x="3" y="43"/>
                    </a:moveTo>
                    <a:cubicBezTo>
                      <a:pt x="6" y="35"/>
                      <a:pt x="12" y="33"/>
                      <a:pt x="19" y="33"/>
                    </a:cubicBezTo>
                    <a:cubicBezTo>
                      <a:pt x="60" y="46"/>
                      <a:pt x="60" y="46"/>
                      <a:pt x="60" y="46"/>
                    </a:cubicBezTo>
                    <a:cubicBezTo>
                      <a:pt x="99" y="5"/>
                      <a:pt x="99" y="5"/>
                      <a:pt x="99" y="5"/>
                    </a:cubicBezTo>
                    <a:cubicBezTo>
                      <a:pt x="104" y="0"/>
                      <a:pt x="113" y="0"/>
                      <a:pt x="118" y="5"/>
                    </a:cubicBezTo>
                    <a:cubicBezTo>
                      <a:pt x="123" y="11"/>
                      <a:pt x="123" y="16"/>
                      <a:pt x="118" y="22"/>
                    </a:cubicBezTo>
                    <a:cubicBezTo>
                      <a:pt x="73" y="71"/>
                      <a:pt x="73" y="71"/>
                      <a:pt x="73" y="71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68" y="76"/>
                      <a:pt x="64" y="76"/>
                      <a:pt x="58" y="76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4" y="57"/>
                      <a:pt x="0" y="49"/>
                      <a:pt x="3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37" name="Freeform 277"/>
              <p:cNvSpPr/>
              <p:nvPr/>
            </p:nvSpPr>
            <p:spPr bwMode="auto">
              <a:xfrm>
                <a:off x="2771" y="6493"/>
                <a:ext cx="7" cy="23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6 h 6"/>
                  <a:gd name="T4" fmla="*/ 0 w 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2" y="0"/>
                      <a:pt x="2" y="3"/>
                      <a:pt x="2" y="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38" name="Freeform 285"/>
              <p:cNvSpPr/>
              <p:nvPr/>
            </p:nvSpPr>
            <p:spPr bwMode="auto">
              <a:xfrm>
                <a:off x="3091" y="6465"/>
                <a:ext cx="240" cy="964"/>
              </a:xfrm>
              <a:custGeom>
                <a:avLst/>
                <a:gdLst>
                  <a:gd name="T0" fmla="*/ 11 w 67"/>
                  <a:gd name="T1" fmla="*/ 19 h 285"/>
                  <a:gd name="T2" fmla="*/ 0 w 67"/>
                  <a:gd name="T3" fmla="*/ 30 h 285"/>
                  <a:gd name="T4" fmla="*/ 0 w 67"/>
                  <a:gd name="T5" fmla="*/ 27 h 285"/>
                  <a:gd name="T6" fmla="*/ 27 w 67"/>
                  <a:gd name="T7" fmla="*/ 0 h 285"/>
                  <a:gd name="T8" fmla="*/ 40 w 67"/>
                  <a:gd name="T9" fmla="*/ 0 h 285"/>
                  <a:gd name="T10" fmla="*/ 67 w 67"/>
                  <a:gd name="T11" fmla="*/ 27 h 285"/>
                  <a:gd name="T12" fmla="*/ 67 w 67"/>
                  <a:gd name="T13" fmla="*/ 127 h 285"/>
                  <a:gd name="T14" fmla="*/ 50 w 67"/>
                  <a:gd name="T15" fmla="*/ 155 h 285"/>
                  <a:gd name="T16" fmla="*/ 50 w 67"/>
                  <a:gd name="T17" fmla="*/ 214 h 285"/>
                  <a:gd name="T18" fmla="*/ 50 w 67"/>
                  <a:gd name="T19" fmla="*/ 268 h 285"/>
                  <a:gd name="T20" fmla="*/ 36 w 67"/>
                  <a:gd name="T21" fmla="*/ 285 h 285"/>
                  <a:gd name="T22" fmla="*/ 31 w 67"/>
                  <a:gd name="T23" fmla="*/ 285 h 285"/>
                  <a:gd name="T24" fmla="*/ 17 w 67"/>
                  <a:gd name="T25" fmla="*/ 268 h 285"/>
                  <a:gd name="T26" fmla="*/ 17 w 67"/>
                  <a:gd name="T27" fmla="*/ 214 h 285"/>
                  <a:gd name="T28" fmla="*/ 17 w 67"/>
                  <a:gd name="T29" fmla="*/ 155 h 285"/>
                  <a:gd name="T30" fmla="*/ 0 w 67"/>
                  <a:gd name="T31" fmla="*/ 127 h 285"/>
                  <a:gd name="T32" fmla="*/ 0 w 67"/>
                  <a:gd name="T33" fmla="*/ 92 h 285"/>
                  <a:gd name="T34" fmla="*/ 42 w 67"/>
                  <a:gd name="T35" fmla="*/ 49 h 285"/>
                  <a:gd name="T36" fmla="*/ 40 w 67"/>
                  <a:gd name="T37" fmla="*/ 19 h 285"/>
                  <a:gd name="T38" fmla="*/ 11 w 67"/>
                  <a:gd name="T39" fmla="*/ 19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285">
                    <a:moveTo>
                      <a:pt x="11" y="19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4"/>
                      <a:pt x="12" y="0"/>
                      <a:pt x="27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55" y="0"/>
                      <a:pt x="67" y="14"/>
                      <a:pt x="67" y="27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7" y="141"/>
                      <a:pt x="61" y="149"/>
                      <a:pt x="50" y="155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50" y="268"/>
                      <a:pt x="50" y="268"/>
                      <a:pt x="50" y="268"/>
                    </a:cubicBezTo>
                    <a:cubicBezTo>
                      <a:pt x="50" y="276"/>
                      <a:pt x="43" y="285"/>
                      <a:pt x="36" y="285"/>
                    </a:cubicBezTo>
                    <a:cubicBezTo>
                      <a:pt x="31" y="285"/>
                      <a:pt x="31" y="285"/>
                      <a:pt x="31" y="285"/>
                    </a:cubicBezTo>
                    <a:cubicBezTo>
                      <a:pt x="24" y="285"/>
                      <a:pt x="17" y="276"/>
                      <a:pt x="17" y="268"/>
                    </a:cubicBezTo>
                    <a:cubicBezTo>
                      <a:pt x="17" y="214"/>
                      <a:pt x="17" y="214"/>
                      <a:pt x="17" y="214"/>
                    </a:cubicBezTo>
                    <a:cubicBezTo>
                      <a:pt x="17" y="155"/>
                      <a:pt x="17" y="155"/>
                      <a:pt x="17" y="155"/>
                    </a:cubicBezTo>
                    <a:cubicBezTo>
                      <a:pt x="7" y="149"/>
                      <a:pt x="0" y="141"/>
                      <a:pt x="0" y="127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50" y="41"/>
                      <a:pt x="49" y="27"/>
                      <a:pt x="40" y="19"/>
                    </a:cubicBezTo>
                    <a:cubicBezTo>
                      <a:pt x="32" y="11"/>
                      <a:pt x="19" y="11"/>
                      <a:pt x="1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39" name="Freeform 286"/>
              <p:cNvSpPr/>
              <p:nvPr/>
            </p:nvSpPr>
            <p:spPr bwMode="auto">
              <a:xfrm>
                <a:off x="2815" y="6522"/>
                <a:ext cx="295" cy="158"/>
              </a:xfrm>
              <a:custGeom>
                <a:avLst/>
                <a:gdLst>
                  <a:gd name="T0" fmla="*/ 3 w 83"/>
                  <a:gd name="T1" fmla="*/ 11 h 44"/>
                  <a:gd name="T2" fmla="*/ 19 w 83"/>
                  <a:gd name="T3" fmla="*/ 0 h 44"/>
                  <a:gd name="T4" fmla="*/ 64 w 83"/>
                  <a:gd name="T5" fmla="*/ 16 h 44"/>
                  <a:gd name="T6" fmla="*/ 83 w 83"/>
                  <a:gd name="T7" fmla="*/ 11 h 44"/>
                  <a:gd name="T8" fmla="*/ 82 w 83"/>
                  <a:gd name="T9" fmla="*/ 16 h 44"/>
                  <a:gd name="T10" fmla="*/ 82 w 83"/>
                  <a:gd name="T11" fmla="*/ 33 h 44"/>
                  <a:gd name="T12" fmla="*/ 74 w 83"/>
                  <a:gd name="T13" fmla="*/ 38 h 44"/>
                  <a:gd name="T14" fmla="*/ 67 w 83"/>
                  <a:gd name="T15" fmla="*/ 41 h 44"/>
                  <a:gd name="T16" fmla="*/ 59 w 83"/>
                  <a:gd name="T17" fmla="*/ 41 h 44"/>
                  <a:gd name="T18" fmla="*/ 11 w 83"/>
                  <a:gd name="T19" fmla="*/ 27 h 44"/>
                  <a:gd name="T20" fmla="*/ 3 w 83"/>
                  <a:gd name="T21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44">
                    <a:moveTo>
                      <a:pt x="3" y="11"/>
                    </a:moveTo>
                    <a:cubicBezTo>
                      <a:pt x="6" y="3"/>
                      <a:pt x="13" y="0"/>
                      <a:pt x="19" y="0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83" y="11"/>
                      <a:pt x="83" y="11"/>
                      <a:pt x="83" y="11"/>
                    </a:cubicBezTo>
                    <a:cubicBezTo>
                      <a:pt x="83" y="11"/>
                      <a:pt x="82" y="11"/>
                      <a:pt x="82" y="16"/>
                    </a:cubicBezTo>
                    <a:cubicBezTo>
                      <a:pt x="82" y="33"/>
                      <a:pt x="82" y="33"/>
                      <a:pt x="82" y="33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5" y="44"/>
                      <a:pt x="63" y="44"/>
                      <a:pt x="59" y="41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4" y="22"/>
                      <a:pt x="0" y="16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40" name="Freeform 287"/>
              <p:cNvSpPr/>
              <p:nvPr/>
            </p:nvSpPr>
            <p:spPr bwMode="auto">
              <a:xfrm>
                <a:off x="3086" y="6963"/>
                <a:ext cx="77" cy="465"/>
              </a:xfrm>
              <a:custGeom>
                <a:avLst/>
                <a:gdLst>
                  <a:gd name="T0" fmla="*/ 11 w 22"/>
                  <a:gd name="T1" fmla="*/ 5 h 130"/>
                  <a:gd name="T2" fmla="*/ 11 w 22"/>
                  <a:gd name="T3" fmla="*/ 59 h 130"/>
                  <a:gd name="T4" fmla="*/ 11 w 22"/>
                  <a:gd name="T5" fmla="*/ 113 h 130"/>
                  <a:gd name="T6" fmla="*/ 22 w 22"/>
                  <a:gd name="T7" fmla="*/ 130 h 130"/>
                  <a:gd name="T8" fmla="*/ 21 w 22"/>
                  <a:gd name="T9" fmla="*/ 130 h 130"/>
                  <a:gd name="T10" fmla="*/ 15 w 22"/>
                  <a:gd name="T11" fmla="*/ 130 h 130"/>
                  <a:gd name="T12" fmla="*/ 0 w 22"/>
                  <a:gd name="T13" fmla="*/ 113 h 130"/>
                  <a:gd name="T14" fmla="*/ 0 w 22"/>
                  <a:gd name="T15" fmla="*/ 59 h 130"/>
                  <a:gd name="T16" fmla="*/ 0 w 22"/>
                  <a:gd name="T17" fmla="*/ 0 h 130"/>
                  <a:gd name="T18" fmla="*/ 11 w 22"/>
                  <a:gd name="T19" fmla="*/ 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30">
                    <a:moveTo>
                      <a:pt x="11" y="5"/>
                    </a:moveTo>
                    <a:cubicBezTo>
                      <a:pt x="11" y="59"/>
                      <a:pt x="11" y="59"/>
                      <a:pt x="11" y="59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9"/>
                      <a:pt x="17" y="124"/>
                      <a:pt x="22" y="130"/>
                    </a:cubicBezTo>
                    <a:cubicBezTo>
                      <a:pt x="21" y="130"/>
                      <a:pt x="21" y="130"/>
                      <a:pt x="21" y="130"/>
                    </a:cubicBezTo>
                    <a:cubicBezTo>
                      <a:pt x="15" y="130"/>
                      <a:pt x="15" y="130"/>
                      <a:pt x="15" y="130"/>
                    </a:cubicBezTo>
                    <a:cubicBezTo>
                      <a:pt x="7" y="130"/>
                      <a:pt x="0" y="121"/>
                      <a:pt x="0" y="11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"/>
                      <a:pt x="7" y="5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</p:grpSp>
        <p:sp>
          <p:nvSpPr>
            <p:cNvPr id="33" name="Rectangle 266"/>
            <p:cNvSpPr>
              <a:spLocks noChangeArrowheads="1"/>
            </p:cNvSpPr>
            <p:nvPr/>
          </p:nvSpPr>
          <p:spPr bwMode="auto">
            <a:xfrm rot="5400000" flipH="1">
              <a:off x="9161" y="4573"/>
              <a:ext cx="704" cy="2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34" name="Rectangle 266"/>
            <p:cNvSpPr>
              <a:spLocks noChangeArrowheads="1"/>
            </p:cNvSpPr>
            <p:nvPr/>
          </p:nvSpPr>
          <p:spPr bwMode="auto">
            <a:xfrm flipH="1">
              <a:off x="9282" y="4901"/>
              <a:ext cx="456" cy="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769662" y="3758503"/>
            <a:ext cx="853789" cy="1291819"/>
            <a:chOff x="9530" y="2992"/>
            <a:chExt cx="1290" cy="1951"/>
          </a:xfrm>
          <a:solidFill>
            <a:srgbClr val="E87A90"/>
          </a:solidFill>
        </p:grpSpPr>
        <p:grpSp>
          <p:nvGrpSpPr>
            <p:cNvPr id="53" name="组合 52"/>
            <p:cNvGrpSpPr/>
            <p:nvPr/>
          </p:nvGrpSpPr>
          <p:grpSpPr>
            <a:xfrm>
              <a:off x="10112" y="3090"/>
              <a:ext cx="708" cy="1808"/>
              <a:chOff x="11072" y="3101"/>
              <a:chExt cx="708" cy="1808"/>
            </a:xfrm>
            <a:grpFill/>
          </p:grpSpPr>
          <p:grpSp>
            <p:nvGrpSpPr>
              <p:cNvPr id="64" name="组合 63"/>
              <p:cNvGrpSpPr/>
              <p:nvPr/>
            </p:nvGrpSpPr>
            <p:grpSpPr>
              <a:xfrm flipH="1">
                <a:off x="11072" y="3101"/>
                <a:ext cx="709" cy="1102"/>
                <a:chOff x="1502" y="5985"/>
                <a:chExt cx="654" cy="996"/>
              </a:xfrm>
              <a:grpFill/>
            </p:grpSpPr>
            <p:sp>
              <p:nvSpPr>
                <p:cNvPr id="67" name="Freeform 810"/>
                <p:cNvSpPr>
                  <a:spLocks noEditPoints="1"/>
                </p:cNvSpPr>
                <p:nvPr/>
              </p:nvSpPr>
              <p:spPr bwMode="auto">
                <a:xfrm>
                  <a:off x="1502" y="5985"/>
                  <a:ext cx="654" cy="996"/>
                </a:xfrm>
                <a:custGeom>
                  <a:avLst/>
                  <a:gdLst>
                    <a:gd name="T0" fmla="*/ 18 w 210"/>
                    <a:gd name="T1" fmla="*/ 320 h 320"/>
                    <a:gd name="T2" fmla="*/ 192 w 210"/>
                    <a:gd name="T3" fmla="*/ 320 h 320"/>
                    <a:gd name="T4" fmla="*/ 210 w 210"/>
                    <a:gd name="T5" fmla="*/ 303 h 320"/>
                    <a:gd name="T6" fmla="*/ 210 w 210"/>
                    <a:gd name="T7" fmla="*/ 245 h 320"/>
                    <a:gd name="T8" fmla="*/ 199 w 210"/>
                    <a:gd name="T9" fmla="*/ 240 h 320"/>
                    <a:gd name="T10" fmla="*/ 192 w 210"/>
                    <a:gd name="T11" fmla="*/ 236 h 320"/>
                    <a:gd name="T12" fmla="*/ 192 w 210"/>
                    <a:gd name="T13" fmla="*/ 285 h 320"/>
                    <a:gd name="T14" fmla="*/ 177 w 210"/>
                    <a:gd name="T15" fmla="*/ 300 h 320"/>
                    <a:gd name="T16" fmla="*/ 33 w 210"/>
                    <a:gd name="T17" fmla="*/ 300 h 320"/>
                    <a:gd name="T18" fmla="*/ 18 w 210"/>
                    <a:gd name="T19" fmla="*/ 285 h 320"/>
                    <a:gd name="T20" fmla="*/ 18 w 210"/>
                    <a:gd name="T21" fmla="*/ 38 h 320"/>
                    <a:gd name="T22" fmla="*/ 33 w 210"/>
                    <a:gd name="T23" fmla="*/ 23 h 320"/>
                    <a:gd name="T24" fmla="*/ 177 w 210"/>
                    <a:gd name="T25" fmla="*/ 23 h 320"/>
                    <a:gd name="T26" fmla="*/ 192 w 210"/>
                    <a:gd name="T27" fmla="*/ 38 h 320"/>
                    <a:gd name="T28" fmla="*/ 192 w 210"/>
                    <a:gd name="T29" fmla="*/ 127 h 320"/>
                    <a:gd name="T30" fmla="*/ 203 w 210"/>
                    <a:gd name="T31" fmla="*/ 125 h 320"/>
                    <a:gd name="T32" fmla="*/ 204 w 210"/>
                    <a:gd name="T33" fmla="*/ 125 h 320"/>
                    <a:gd name="T34" fmla="*/ 210 w 210"/>
                    <a:gd name="T35" fmla="*/ 121 h 320"/>
                    <a:gd name="T36" fmla="*/ 210 w 210"/>
                    <a:gd name="T37" fmla="*/ 21 h 320"/>
                    <a:gd name="T38" fmla="*/ 192 w 210"/>
                    <a:gd name="T39" fmla="*/ 3 h 320"/>
                    <a:gd name="T40" fmla="*/ 185 w 210"/>
                    <a:gd name="T41" fmla="*/ 3 h 320"/>
                    <a:gd name="T42" fmla="*/ 185 w 210"/>
                    <a:gd name="T43" fmla="*/ 0 h 320"/>
                    <a:gd name="T44" fmla="*/ 171 w 210"/>
                    <a:gd name="T45" fmla="*/ 0 h 320"/>
                    <a:gd name="T46" fmla="*/ 171 w 210"/>
                    <a:gd name="T47" fmla="*/ 3 h 320"/>
                    <a:gd name="T48" fmla="*/ 158 w 210"/>
                    <a:gd name="T49" fmla="*/ 3 h 320"/>
                    <a:gd name="T50" fmla="*/ 158 w 210"/>
                    <a:gd name="T51" fmla="*/ 0 h 320"/>
                    <a:gd name="T52" fmla="*/ 147 w 210"/>
                    <a:gd name="T53" fmla="*/ 0 h 320"/>
                    <a:gd name="T54" fmla="*/ 147 w 210"/>
                    <a:gd name="T55" fmla="*/ 3 h 320"/>
                    <a:gd name="T56" fmla="*/ 18 w 210"/>
                    <a:gd name="T57" fmla="*/ 3 h 320"/>
                    <a:gd name="T58" fmla="*/ 0 w 210"/>
                    <a:gd name="T59" fmla="*/ 21 h 320"/>
                    <a:gd name="T60" fmla="*/ 0 w 210"/>
                    <a:gd name="T61" fmla="*/ 303 h 320"/>
                    <a:gd name="T62" fmla="*/ 18 w 210"/>
                    <a:gd name="T63" fmla="*/ 320 h 320"/>
                    <a:gd name="T64" fmla="*/ 119 w 210"/>
                    <a:gd name="T65" fmla="*/ 304 h 320"/>
                    <a:gd name="T66" fmla="*/ 131 w 210"/>
                    <a:gd name="T67" fmla="*/ 304 h 320"/>
                    <a:gd name="T68" fmla="*/ 131 w 210"/>
                    <a:gd name="T69" fmla="*/ 316 h 320"/>
                    <a:gd name="T70" fmla="*/ 119 w 210"/>
                    <a:gd name="T71" fmla="*/ 316 h 320"/>
                    <a:gd name="T72" fmla="*/ 119 w 210"/>
                    <a:gd name="T73" fmla="*/ 304 h 320"/>
                    <a:gd name="T74" fmla="*/ 99 w 210"/>
                    <a:gd name="T75" fmla="*/ 304 h 320"/>
                    <a:gd name="T76" fmla="*/ 111 w 210"/>
                    <a:gd name="T77" fmla="*/ 304 h 320"/>
                    <a:gd name="T78" fmla="*/ 111 w 210"/>
                    <a:gd name="T79" fmla="*/ 316 h 320"/>
                    <a:gd name="T80" fmla="*/ 99 w 210"/>
                    <a:gd name="T81" fmla="*/ 316 h 320"/>
                    <a:gd name="T82" fmla="*/ 99 w 210"/>
                    <a:gd name="T83" fmla="*/ 304 h 320"/>
                    <a:gd name="T84" fmla="*/ 79 w 210"/>
                    <a:gd name="T85" fmla="*/ 304 h 320"/>
                    <a:gd name="T86" fmla="*/ 91 w 210"/>
                    <a:gd name="T87" fmla="*/ 304 h 320"/>
                    <a:gd name="T88" fmla="*/ 91 w 210"/>
                    <a:gd name="T89" fmla="*/ 316 h 320"/>
                    <a:gd name="T90" fmla="*/ 79 w 210"/>
                    <a:gd name="T91" fmla="*/ 316 h 320"/>
                    <a:gd name="T92" fmla="*/ 79 w 210"/>
                    <a:gd name="T93" fmla="*/ 304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10" h="320">
                      <a:moveTo>
                        <a:pt x="18" y="320"/>
                      </a:moveTo>
                      <a:cubicBezTo>
                        <a:pt x="192" y="320"/>
                        <a:pt x="192" y="320"/>
                        <a:pt x="192" y="320"/>
                      </a:cubicBezTo>
                      <a:cubicBezTo>
                        <a:pt x="202" y="320"/>
                        <a:pt x="210" y="312"/>
                        <a:pt x="210" y="303"/>
                      </a:cubicBezTo>
                      <a:cubicBezTo>
                        <a:pt x="210" y="245"/>
                        <a:pt x="210" y="245"/>
                        <a:pt x="210" y="245"/>
                      </a:cubicBezTo>
                      <a:cubicBezTo>
                        <a:pt x="206" y="243"/>
                        <a:pt x="202" y="241"/>
                        <a:pt x="199" y="240"/>
                      </a:cubicBezTo>
                      <a:cubicBezTo>
                        <a:pt x="197" y="239"/>
                        <a:pt x="194" y="237"/>
                        <a:pt x="192" y="236"/>
                      </a:cubicBezTo>
                      <a:cubicBezTo>
                        <a:pt x="192" y="285"/>
                        <a:pt x="192" y="285"/>
                        <a:pt x="192" y="285"/>
                      </a:cubicBezTo>
                      <a:cubicBezTo>
                        <a:pt x="192" y="294"/>
                        <a:pt x="185" y="300"/>
                        <a:pt x="177" y="300"/>
                      </a:cubicBezTo>
                      <a:cubicBezTo>
                        <a:pt x="33" y="300"/>
                        <a:pt x="33" y="300"/>
                        <a:pt x="33" y="300"/>
                      </a:cubicBezTo>
                      <a:cubicBezTo>
                        <a:pt x="25" y="300"/>
                        <a:pt x="18" y="294"/>
                        <a:pt x="18" y="285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0"/>
                        <a:pt x="25" y="23"/>
                        <a:pt x="33" y="23"/>
                      </a:cubicBezTo>
                      <a:cubicBezTo>
                        <a:pt x="177" y="23"/>
                        <a:pt x="177" y="23"/>
                        <a:pt x="177" y="23"/>
                      </a:cubicBezTo>
                      <a:cubicBezTo>
                        <a:pt x="185" y="23"/>
                        <a:pt x="192" y="30"/>
                        <a:pt x="192" y="38"/>
                      </a:cubicBezTo>
                      <a:cubicBezTo>
                        <a:pt x="192" y="127"/>
                        <a:pt x="192" y="127"/>
                        <a:pt x="192" y="127"/>
                      </a:cubicBezTo>
                      <a:cubicBezTo>
                        <a:pt x="196" y="125"/>
                        <a:pt x="200" y="124"/>
                        <a:pt x="203" y="125"/>
                      </a:cubicBezTo>
                      <a:cubicBezTo>
                        <a:pt x="204" y="125"/>
                        <a:pt x="204" y="125"/>
                        <a:pt x="204" y="125"/>
                      </a:cubicBezTo>
                      <a:cubicBezTo>
                        <a:pt x="206" y="123"/>
                        <a:pt x="208" y="122"/>
                        <a:pt x="210" y="121"/>
                      </a:cubicBezTo>
                      <a:cubicBezTo>
                        <a:pt x="210" y="21"/>
                        <a:pt x="210" y="21"/>
                        <a:pt x="210" y="21"/>
                      </a:cubicBezTo>
                      <a:cubicBezTo>
                        <a:pt x="210" y="11"/>
                        <a:pt x="202" y="3"/>
                        <a:pt x="192" y="3"/>
                      </a:cubicBezTo>
                      <a:cubicBezTo>
                        <a:pt x="185" y="3"/>
                        <a:pt x="185" y="3"/>
                        <a:pt x="185" y="3"/>
                      </a:cubicBezTo>
                      <a:cubicBezTo>
                        <a:pt x="185" y="0"/>
                        <a:pt x="185" y="0"/>
                        <a:pt x="185" y="0"/>
                      </a:cubicBezTo>
                      <a:cubicBezTo>
                        <a:pt x="171" y="0"/>
                        <a:pt x="171" y="0"/>
                        <a:pt x="171" y="0"/>
                      </a:cubicBezTo>
                      <a:cubicBezTo>
                        <a:pt x="171" y="3"/>
                        <a:pt x="171" y="3"/>
                        <a:pt x="171" y="3"/>
                      </a:cubicBezTo>
                      <a:cubicBezTo>
                        <a:pt x="158" y="3"/>
                        <a:pt x="158" y="3"/>
                        <a:pt x="158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47" y="0"/>
                        <a:pt x="147" y="0"/>
                        <a:pt x="147" y="0"/>
                      </a:cubicBezTo>
                      <a:cubicBezTo>
                        <a:pt x="147" y="3"/>
                        <a:pt x="147" y="3"/>
                        <a:pt x="147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8" y="3"/>
                        <a:pt x="0" y="11"/>
                        <a:pt x="0" y="21"/>
                      </a:cubicBezTo>
                      <a:cubicBezTo>
                        <a:pt x="0" y="303"/>
                        <a:pt x="0" y="303"/>
                        <a:pt x="0" y="303"/>
                      </a:cubicBezTo>
                      <a:cubicBezTo>
                        <a:pt x="0" y="312"/>
                        <a:pt x="8" y="320"/>
                        <a:pt x="18" y="320"/>
                      </a:cubicBezTo>
                      <a:close/>
                      <a:moveTo>
                        <a:pt x="119" y="304"/>
                      </a:moveTo>
                      <a:cubicBezTo>
                        <a:pt x="131" y="304"/>
                        <a:pt x="131" y="304"/>
                        <a:pt x="131" y="304"/>
                      </a:cubicBezTo>
                      <a:cubicBezTo>
                        <a:pt x="131" y="316"/>
                        <a:pt x="131" y="316"/>
                        <a:pt x="131" y="316"/>
                      </a:cubicBezTo>
                      <a:cubicBezTo>
                        <a:pt x="119" y="316"/>
                        <a:pt x="119" y="316"/>
                        <a:pt x="119" y="316"/>
                      </a:cubicBezTo>
                      <a:lnTo>
                        <a:pt x="119" y="304"/>
                      </a:lnTo>
                      <a:close/>
                      <a:moveTo>
                        <a:pt x="99" y="304"/>
                      </a:moveTo>
                      <a:cubicBezTo>
                        <a:pt x="111" y="304"/>
                        <a:pt x="111" y="304"/>
                        <a:pt x="111" y="304"/>
                      </a:cubicBezTo>
                      <a:cubicBezTo>
                        <a:pt x="111" y="316"/>
                        <a:pt x="111" y="316"/>
                        <a:pt x="111" y="316"/>
                      </a:cubicBezTo>
                      <a:cubicBezTo>
                        <a:pt x="99" y="316"/>
                        <a:pt x="99" y="316"/>
                        <a:pt x="99" y="316"/>
                      </a:cubicBezTo>
                      <a:lnTo>
                        <a:pt x="99" y="304"/>
                      </a:lnTo>
                      <a:close/>
                      <a:moveTo>
                        <a:pt x="79" y="304"/>
                      </a:moveTo>
                      <a:cubicBezTo>
                        <a:pt x="91" y="304"/>
                        <a:pt x="91" y="304"/>
                        <a:pt x="91" y="304"/>
                      </a:cubicBezTo>
                      <a:cubicBezTo>
                        <a:pt x="91" y="316"/>
                        <a:pt x="91" y="316"/>
                        <a:pt x="91" y="316"/>
                      </a:cubicBezTo>
                      <a:cubicBezTo>
                        <a:pt x="79" y="316"/>
                        <a:pt x="79" y="316"/>
                        <a:pt x="79" y="316"/>
                      </a:cubicBezTo>
                      <a:lnTo>
                        <a:pt x="79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68" name="Freeform 815"/>
                <p:cNvSpPr/>
                <p:nvPr/>
              </p:nvSpPr>
              <p:spPr bwMode="auto">
                <a:xfrm>
                  <a:off x="2032" y="6359"/>
                  <a:ext cx="41" cy="24"/>
                </a:xfrm>
                <a:custGeom>
                  <a:avLst/>
                  <a:gdLst>
                    <a:gd name="T0" fmla="*/ 10 w 14"/>
                    <a:gd name="T1" fmla="*/ 0 h 8"/>
                    <a:gd name="T2" fmla="*/ 0 w 14"/>
                    <a:gd name="T3" fmla="*/ 0 h 8"/>
                    <a:gd name="T4" fmla="*/ 1 w 14"/>
                    <a:gd name="T5" fmla="*/ 8 h 8"/>
                    <a:gd name="T6" fmla="*/ 10 w 14"/>
                    <a:gd name="T7" fmla="*/ 8 h 8"/>
                    <a:gd name="T8" fmla="*/ 14 w 14"/>
                    <a:gd name="T9" fmla="*/ 4 h 8"/>
                    <a:gd name="T10" fmla="*/ 10 w 1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8">
                      <a:moveTo>
                        <a:pt x="1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6"/>
                        <a:pt x="1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2" y="8"/>
                        <a:pt x="14" y="6"/>
                        <a:pt x="14" y="4"/>
                      </a:cubicBezTo>
                      <a:cubicBezTo>
                        <a:pt x="14" y="2"/>
                        <a:pt x="12" y="0"/>
                        <a:pt x="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69" name="Freeform 816"/>
                <p:cNvSpPr/>
                <p:nvPr/>
              </p:nvSpPr>
              <p:spPr bwMode="auto">
                <a:xfrm>
                  <a:off x="1616" y="6359"/>
                  <a:ext cx="261" cy="24"/>
                </a:xfrm>
                <a:custGeom>
                  <a:avLst/>
                  <a:gdLst>
                    <a:gd name="T0" fmla="*/ 4 w 50"/>
                    <a:gd name="T1" fmla="*/ 8 h 8"/>
                    <a:gd name="T2" fmla="*/ 49 w 50"/>
                    <a:gd name="T3" fmla="*/ 8 h 8"/>
                    <a:gd name="T4" fmla="*/ 50 w 50"/>
                    <a:gd name="T5" fmla="*/ 0 h 8"/>
                    <a:gd name="T6" fmla="*/ 4 w 50"/>
                    <a:gd name="T7" fmla="*/ 0 h 8"/>
                    <a:gd name="T8" fmla="*/ 0 w 50"/>
                    <a:gd name="T9" fmla="*/ 4 h 8"/>
                    <a:gd name="T10" fmla="*/ 4 w 50"/>
                    <a:gd name="T1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8">
                      <a:moveTo>
                        <a:pt x="4" y="8"/>
                      </a:move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9" y="6"/>
                        <a:pt x="49" y="3"/>
                        <a:pt x="5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70" name="Freeform 817"/>
                <p:cNvSpPr/>
                <p:nvPr/>
              </p:nvSpPr>
              <p:spPr bwMode="auto">
                <a:xfrm>
                  <a:off x="1616" y="6431"/>
                  <a:ext cx="278" cy="24"/>
                </a:xfrm>
                <a:custGeom>
                  <a:avLst/>
                  <a:gdLst>
                    <a:gd name="T0" fmla="*/ 4 w 54"/>
                    <a:gd name="T1" fmla="*/ 8 h 8"/>
                    <a:gd name="T2" fmla="*/ 54 w 54"/>
                    <a:gd name="T3" fmla="*/ 8 h 8"/>
                    <a:gd name="T4" fmla="*/ 51 w 54"/>
                    <a:gd name="T5" fmla="*/ 0 h 8"/>
                    <a:gd name="T6" fmla="*/ 4 w 54"/>
                    <a:gd name="T7" fmla="*/ 0 h 8"/>
                    <a:gd name="T8" fmla="*/ 0 w 54"/>
                    <a:gd name="T9" fmla="*/ 4 h 8"/>
                    <a:gd name="T10" fmla="*/ 4 w 54"/>
                    <a:gd name="T1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8">
                      <a:moveTo>
                        <a:pt x="4" y="8"/>
                      </a:move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3" y="6"/>
                        <a:pt x="52" y="3"/>
                        <a:pt x="51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71" name="Freeform 818"/>
                <p:cNvSpPr/>
                <p:nvPr/>
              </p:nvSpPr>
              <p:spPr bwMode="auto">
                <a:xfrm>
                  <a:off x="2028" y="6428"/>
                  <a:ext cx="45" cy="24"/>
                </a:xfrm>
                <a:custGeom>
                  <a:avLst/>
                  <a:gdLst>
                    <a:gd name="T0" fmla="*/ 11 w 15"/>
                    <a:gd name="T1" fmla="*/ 0 h 8"/>
                    <a:gd name="T2" fmla="*/ 0 w 15"/>
                    <a:gd name="T3" fmla="*/ 0 h 8"/>
                    <a:gd name="T4" fmla="*/ 0 w 15"/>
                    <a:gd name="T5" fmla="*/ 3 h 8"/>
                    <a:gd name="T6" fmla="*/ 6 w 15"/>
                    <a:gd name="T7" fmla="*/ 7 h 8"/>
                    <a:gd name="T8" fmla="*/ 8 w 15"/>
                    <a:gd name="T9" fmla="*/ 8 h 8"/>
                    <a:gd name="T10" fmla="*/ 11 w 15"/>
                    <a:gd name="T11" fmla="*/ 8 h 8"/>
                    <a:gd name="T12" fmla="*/ 13 w 15"/>
                    <a:gd name="T13" fmla="*/ 8 h 8"/>
                    <a:gd name="T14" fmla="*/ 15 w 15"/>
                    <a:gd name="T15" fmla="*/ 4 h 8"/>
                    <a:gd name="T16" fmla="*/ 11 w 15"/>
                    <a:gd name="T1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8">
                      <a:moveTo>
                        <a:pt x="1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2" y="4"/>
                        <a:pt x="4" y="6"/>
                        <a:pt x="6" y="7"/>
                      </a:cubicBezTo>
                      <a:cubicBezTo>
                        <a:pt x="6" y="7"/>
                        <a:pt x="7" y="8"/>
                        <a:pt x="8" y="8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2" y="8"/>
                        <a:pt x="12" y="8"/>
                        <a:pt x="13" y="8"/>
                      </a:cubicBezTo>
                      <a:cubicBezTo>
                        <a:pt x="13" y="7"/>
                        <a:pt x="14" y="5"/>
                        <a:pt x="15" y="4"/>
                      </a:cubicBezTo>
                      <a:cubicBezTo>
                        <a:pt x="15" y="2"/>
                        <a:pt x="13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grpSp>
              <p:nvGrpSpPr>
                <p:cNvPr id="72" name="组合 71"/>
                <p:cNvGrpSpPr/>
                <p:nvPr/>
              </p:nvGrpSpPr>
              <p:grpSpPr>
                <a:xfrm rot="19680000">
                  <a:off x="1887" y="6336"/>
                  <a:ext cx="130" cy="126"/>
                  <a:chOff x="1893" y="6343"/>
                  <a:chExt cx="130" cy="126"/>
                </a:xfrm>
                <a:grpFill/>
              </p:grpSpPr>
              <p:sp>
                <p:nvSpPr>
                  <p:cNvPr id="76" name="Freeform 855"/>
                  <p:cNvSpPr/>
                  <p:nvPr/>
                </p:nvSpPr>
                <p:spPr bwMode="auto">
                  <a:xfrm>
                    <a:off x="1893" y="6343"/>
                    <a:ext cx="131" cy="127"/>
                  </a:xfrm>
                  <a:custGeom>
                    <a:avLst/>
                    <a:gdLst>
                      <a:gd name="T0" fmla="*/ 48 w 78"/>
                      <a:gd name="T1" fmla="*/ 75 h 77"/>
                      <a:gd name="T2" fmla="*/ 53 w 78"/>
                      <a:gd name="T3" fmla="*/ 73 h 77"/>
                      <a:gd name="T4" fmla="*/ 50 w 78"/>
                      <a:gd name="T5" fmla="*/ 71 h 77"/>
                      <a:gd name="T6" fmla="*/ 48 w 78"/>
                      <a:gd name="T7" fmla="*/ 68 h 77"/>
                      <a:gd name="T8" fmla="*/ 42 w 78"/>
                      <a:gd name="T9" fmla="*/ 69 h 77"/>
                      <a:gd name="T10" fmla="*/ 19 w 78"/>
                      <a:gd name="T11" fmla="*/ 60 h 77"/>
                      <a:gd name="T12" fmla="*/ 19 w 78"/>
                      <a:gd name="T13" fmla="*/ 18 h 77"/>
                      <a:gd name="T14" fmla="*/ 61 w 78"/>
                      <a:gd name="T15" fmla="*/ 18 h 77"/>
                      <a:gd name="T16" fmla="*/ 69 w 78"/>
                      <a:gd name="T17" fmla="*/ 45 h 77"/>
                      <a:gd name="T18" fmla="*/ 68 w 78"/>
                      <a:gd name="T19" fmla="*/ 50 h 77"/>
                      <a:gd name="T20" fmla="*/ 70 w 78"/>
                      <a:gd name="T21" fmla="*/ 51 h 77"/>
                      <a:gd name="T22" fmla="*/ 73 w 78"/>
                      <a:gd name="T23" fmla="*/ 54 h 77"/>
                      <a:gd name="T24" fmla="*/ 75 w 78"/>
                      <a:gd name="T25" fmla="*/ 50 h 77"/>
                      <a:gd name="T26" fmla="*/ 66 w 78"/>
                      <a:gd name="T27" fmla="*/ 14 h 77"/>
                      <a:gd name="T28" fmla="*/ 14 w 78"/>
                      <a:gd name="T29" fmla="*/ 14 h 77"/>
                      <a:gd name="T30" fmla="*/ 14 w 78"/>
                      <a:gd name="T31" fmla="*/ 65 h 77"/>
                      <a:gd name="T32" fmla="*/ 48 w 78"/>
                      <a:gd name="T33" fmla="*/ 75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8" h="77">
                        <a:moveTo>
                          <a:pt x="48" y="75"/>
                        </a:moveTo>
                        <a:cubicBezTo>
                          <a:pt x="50" y="74"/>
                          <a:pt x="51" y="74"/>
                          <a:pt x="53" y="73"/>
                        </a:cubicBezTo>
                        <a:cubicBezTo>
                          <a:pt x="52" y="72"/>
                          <a:pt x="51" y="71"/>
                          <a:pt x="50" y="71"/>
                        </a:cubicBezTo>
                        <a:cubicBezTo>
                          <a:pt x="49" y="70"/>
                          <a:pt x="49" y="69"/>
                          <a:pt x="48" y="68"/>
                        </a:cubicBezTo>
                        <a:cubicBezTo>
                          <a:pt x="46" y="68"/>
                          <a:pt x="44" y="68"/>
                          <a:pt x="42" y="69"/>
                        </a:cubicBezTo>
                        <a:cubicBezTo>
                          <a:pt x="34" y="69"/>
                          <a:pt x="26" y="66"/>
                          <a:pt x="19" y="60"/>
                        </a:cubicBezTo>
                        <a:cubicBezTo>
                          <a:pt x="8" y="49"/>
                          <a:pt x="8" y="30"/>
                          <a:pt x="19" y="18"/>
                        </a:cubicBezTo>
                        <a:cubicBezTo>
                          <a:pt x="31" y="7"/>
                          <a:pt x="49" y="7"/>
                          <a:pt x="61" y="18"/>
                        </a:cubicBezTo>
                        <a:cubicBezTo>
                          <a:pt x="68" y="26"/>
                          <a:pt x="71" y="35"/>
                          <a:pt x="69" y="45"/>
                        </a:cubicBezTo>
                        <a:cubicBezTo>
                          <a:pt x="69" y="46"/>
                          <a:pt x="68" y="48"/>
                          <a:pt x="68" y="50"/>
                        </a:cubicBezTo>
                        <a:cubicBezTo>
                          <a:pt x="68" y="50"/>
                          <a:pt x="69" y="51"/>
                          <a:pt x="70" y="51"/>
                        </a:cubicBezTo>
                        <a:cubicBezTo>
                          <a:pt x="71" y="52"/>
                          <a:pt x="72" y="53"/>
                          <a:pt x="73" y="54"/>
                        </a:cubicBezTo>
                        <a:cubicBezTo>
                          <a:pt x="74" y="53"/>
                          <a:pt x="74" y="51"/>
                          <a:pt x="75" y="50"/>
                        </a:cubicBezTo>
                        <a:cubicBezTo>
                          <a:pt x="78" y="37"/>
                          <a:pt x="75" y="23"/>
                          <a:pt x="66" y="14"/>
                        </a:cubicBezTo>
                        <a:cubicBezTo>
                          <a:pt x="52" y="0"/>
                          <a:pt x="29" y="0"/>
                          <a:pt x="14" y="14"/>
                        </a:cubicBezTo>
                        <a:cubicBezTo>
                          <a:pt x="0" y="28"/>
                          <a:pt x="0" y="51"/>
                          <a:pt x="14" y="65"/>
                        </a:cubicBezTo>
                        <a:cubicBezTo>
                          <a:pt x="24" y="74"/>
                          <a:pt x="36" y="77"/>
                          <a:pt x="48" y="7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06909" tIns="53455" rIns="106909" bIns="53455" numCol="1" anchor="t" anchorCtr="0" compatLnSpc="1"/>
                  <a:lstStyle/>
                  <a:p>
                    <a:endParaRPr lang="zh-CN" altLang="en-US" sz="3390"/>
                  </a:p>
                </p:txBody>
              </p:sp>
              <p:sp>
                <p:nvSpPr>
                  <p:cNvPr id="77" name="Freeform 856"/>
                  <p:cNvSpPr/>
                  <p:nvPr/>
                </p:nvSpPr>
                <p:spPr bwMode="auto">
                  <a:xfrm>
                    <a:off x="1919" y="6365"/>
                    <a:ext cx="78" cy="80"/>
                  </a:xfrm>
                  <a:custGeom>
                    <a:avLst/>
                    <a:gdLst>
                      <a:gd name="T0" fmla="*/ 18 w 48"/>
                      <a:gd name="T1" fmla="*/ 18 h 48"/>
                      <a:gd name="T2" fmla="*/ 27 w 48"/>
                      <a:gd name="T3" fmla="*/ 15 h 48"/>
                      <a:gd name="T4" fmla="*/ 40 w 48"/>
                      <a:gd name="T5" fmla="*/ 24 h 48"/>
                      <a:gd name="T6" fmla="*/ 47 w 48"/>
                      <a:gd name="T7" fmla="*/ 31 h 48"/>
                      <a:gd name="T8" fmla="*/ 48 w 48"/>
                      <a:gd name="T9" fmla="*/ 25 h 48"/>
                      <a:gd name="T10" fmla="*/ 41 w 48"/>
                      <a:gd name="T11" fmla="*/ 9 h 48"/>
                      <a:gd name="T12" fmla="*/ 9 w 48"/>
                      <a:gd name="T13" fmla="*/ 9 h 48"/>
                      <a:gd name="T14" fmla="*/ 9 w 48"/>
                      <a:gd name="T15" fmla="*/ 41 h 48"/>
                      <a:gd name="T16" fmla="*/ 21 w 48"/>
                      <a:gd name="T17" fmla="*/ 48 h 48"/>
                      <a:gd name="T18" fmla="*/ 27 w 48"/>
                      <a:gd name="T19" fmla="*/ 48 h 48"/>
                      <a:gd name="T20" fmla="*/ 23 w 48"/>
                      <a:gd name="T21" fmla="*/ 43 h 48"/>
                      <a:gd name="T22" fmla="*/ 16 w 48"/>
                      <a:gd name="T23" fmla="*/ 32 h 48"/>
                      <a:gd name="T24" fmla="*/ 17 w 48"/>
                      <a:gd name="T25" fmla="*/ 20 h 48"/>
                      <a:gd name="T26" fmla="*/ 18 w 48"/>
                      <a:gd name="T27" fmla="*/ 1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8" h="48">
                        <a:moveTo>
                          <a:pt x="18" y="18"/>
                        </a:moveTo>
                        <a:cubicBezTo>
                          <a:pt x="20" y="16"/>
                          <a:pt x="24" y="15"/>
                          <a:pt x="27" y="15"/>
                        </a:cubicBezTo>
                        <a:cubicBezTo>
                          <a:pt x="31" y="16"/>
                          <a:pt x="37" y="20"/>
                          <a:pt x="40" y="24"/>
                        </a:cubicBezTo>
                        <a:cubicBezTo>
                          <a:pt x="42" y="26"/>
                          <a:pt x="44" y="28"/>
                          <a:pt x="47" y="31"/>
                        </a:cubicBezTo>
                        <a:cubicBezTo>
                          <a:pt x="48" y="29"/>
                          <a:pt x="48" y="27"/>
                          <a:pt x="48" y="25"/>
                        </a:cubicBezTo>
                        <a:cubicBezTo>
                          <a:pt x="48" y="19"/>
                          <a:pt x="45" y="14"/>
                          <a:pt x="41" y="9"/>
                        </a:cubicBezTo>
                        <a:cubicBezTo>
                          <a:pt x="32" y="0"/>
                          <a:pt x="18" y="0"/>
                          <a:pt x="9" y="9"/>
                        </a:cubicBezTo>
                        <a:cubicBezTo>
                          <a:pt x="0" y="18"/>
                          <a:pt x="0" y="32"/>
                          <a:pt x="9" y="41"/>
                        </a:cubicBezTo>
                        <a:cubicBezTo>
                          <a:pt x="12" y="45"/>
                          <a:pt x="17" y="47"/>
                          <a:pt x="21" y="48"/>
                        </a:cubicBezTo>
                        <a:cubicBezTo>
                          <a:pt x="23" y="48"/>
                          <a:pt x="25" y="48"/>
                          <a:pt x="27" y="48"/>
                        </a:cubicBezTo>
                        <a:cubicBezTo>
                          <a:pt x="26" y="46"/>
                          <a:pt x="24" y="44"/>
                          <a:pt x="23" y="43"/>
                        </a:cubicBezTo>
                        <a:cubicBezTo>
                          <a:pt x="21" y="40"/>
                          <a:pt x="18" y="35"/>
                          <a:pt x="16" y="32"/>
                        </a:cubicBezTo>
                        <a:cubicBezTo>
                          <a:pt x="15" y="28"/>
                          <a:pt x="15" y="23"/>
                          <a:pt x="17" y="20"/>
                        </a:cubicBezTo>
                        <a:cubicBezTo>
                          <a:pt x="17" y="19"/>
                          <a:pt x="17" y="19"/>
                          <a:pt x="18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06909" tIns="53455" rIns="106909" bIns="53455" numCol="1" anchor="t" anchorCtr="0" compatLnSpc="1"/>
                  <a:lstStyle/>
                  <a:p>
                    <a:endParaRPr lang="zh-CN" altLang="en-US" sz="3390"/>
                  </a:p>
                </p:txBody>
              </p:sp>
            </p:grpSp>
            <p:sp>
              <p:nvSpPr>
                <p:cNvPr id="73" name="Freeform 811"/>
                <p:cNvSpPr/>
                <p:nvPr/>
              </p:nvSpPr>
              <p:spPr bwMode="auto">
                <a:xfrm>
                  <a:off x="1610" y="6146"/>
                  <a:ext cx="456" cy="31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74" name="Freeform 812"/>
                <p:cNvSpPr/>
                <p:nvPr/>
              </p:nvSpPr>
              <p:spPr bwMode="auto">
                <a:xfrm>
                  <a:off x="1610" y="6219"/>
                  <a:ext cx="456" cy="31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75" name="Freeform 812"/>
                <p:cNvSpPr/>
                <p:nvPr/>
              </p:nvSpPr>
              <p:spPr bwMode="auto">
                <a:xfrm>
                  <a:off x="1615" y="6290"/>
                  <a:ext cx="456" cy="31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</p:grpSp>
          <p:sp>
            <p:nvSpPr>
              <p:cNvPr id="65" name="Rectangle 266"/>
              <p:cNvSpPr>
                <a:spLocks noChangeArrowheads="1"/>
              </p:cNvSpPr>
              <p:nvPr/>
            </p:nvSpPr>
            <p:spPr bwMode="auto">
              <a:xfrm rot="5400000" flipH="1">
                <a:off x="11081" y="4543"/>
                <a:ext cx="704" cy="2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66" name="Rectangle 266"/>
              <p:cNvSpPr>
                <a:spLocks noChangeArrowheads="1"/>
              </p:cNvSpPr>
              <p:nvPr/>
            </p:nvSpPr>
            <p:spPr bwMode="auto">
              <a:xfrm flipH="1">
                <a:off x="11202" y="4871"/>
                <a:ext cx="456" cy="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</p:grpSp>
        <p:sp>
          <p:nvSpPr>
            <p:cNvPr id="54" name="Freeform 53"/>
            <p:cNvSpPr/>
            <p:nvPr/>
          </p:nvSpPr>
          <p:spPr bwMode="auto">
            <a:xfrm flipH="1">
              <a:off x="9711" y="4655"/>
              <a:ext cx="165" cy="288"/>
            </a:xfrm>
            <a:custGeom>
              <a:avLst/>
              <a:gdLst>
                <a:gd name="T0" fmla="*/ 0 w 65"/>
                <a:gd name="T1" fmla="*/ 9 h 110"/>
                <a:gd name="T2" fmla="*/ 0 w 65"/>
                <a:gd name="T3" fmla="*/ 82 h 110"/>
                <a:gd name="T4" fmla="*/ 30 w 65"/>
                <a:gd name="T5" fmla="*/ 110 h 110"/>
                <a:gd name="T6" fmla="*/ 38 w 65"/>
                <a:gd name="T7" fmla="*/ 110 h 110"/>
                <a:gd name="T8" fmla="*/ 65 w 65"/>
                <a:gd name="T9" fmla="*/ 82 h 110"/>
                <a:gd name="T10" fmla="*/ 65 w 65"/>
                <a:gd name="T11" fmla="*/ 9 h 110"/>
                <a:gd name="T12" fmla="*/ 32 w 65"/>
                <a:gd name="T13" fmla="*/ 0 h 110"/>
                <a:gd name="T14" fmla="*/ 0 w 65"/>
                <a:gd name="T15" fmla="*/ 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110">
                  <a:moveTo>
                    <a:pt x="0" y="9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0" y="98"/>
                    <a:pt x="14" y="110"/>
                    <a:pt x="30" y="110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54" y="110"/>
                    <a:pt x="65" y="98"/>
                    <a:pt x="65" y="82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54" y="5"/>
                    <a:pt x="46" y="1"/>
                    <a:pt x="32" y="0"/>
                  </a:cubicBezTo>
                  <a:cubicBezTo>
                    <a:pt x="22" y="1"/>
                    <a:pt x="11" y="5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55" name="Freeform 54"/>
            <p:cNvSpPr/>
            <p:nvPr/>
          </p:nvSpPr>
          <p:spPr bwMode="auto">
            <a:xfrm flipH="1">
              <a:off x="9847" y="4688"/>
              <a:ext cx="96" cy="253"/>
            </a:xfrm>
            <a:custGeom>
              <a:avLst/>
              <a:gdLst>
                <a:gd name="T0" fmla="*/ 0 w 38"/>
                <a:gd name="T1" fmla="*/ 69 h 97"/>
                <a:gd name="T2" fmla="*/ 27 w 38"/>
                <a:gd name="T3" fmla="*/ 97 h 97"/>
                <a:gd name="T4" fmla="*/ 35 w 38"/>
                <a:gd name="T5" fmla="*/ 97 h 97"/>
                <a:gd name="T6" fmla="*/ 38 w 38"/>
                <a:gd name="T7" fmla="*/ 97 h 97"/>
                <a:gd name="T8" fmla="*/ 11 w 38"/>
                <a:gd name="T9" fmla="*/ 69 h 97"/>
                <a:gd name="T10" fmla="*/ 11 w 38"/>
                <a:gd name="T11" fmla="*/ 0 h 97"/>
                <a:gd name="T12" fmla="*/ 0 w 38"/>
                <a:gd name="T13" fmla="*/ 1 h 97"/>
                <a:gd name="T14" fmla="*/ 0 w 38"/>
                <a:gd name="T15" fmla="*/ 6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97">
                  <a:moveTo>
                    <a:pt x="0" y="69"/>
                  </a:moveTo>
                  <a:cubicBezTo>
                    <a:pt x="0" y="85"/>
                    <a:pt x="11" y="97"/>
                    <a:pt x="27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25" y="95"/>
                    <a:pt x="11" y="83"/>
                    <a:pt x="11" y="69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1"/>
                    <a:pt x="6" y="1"/>
                    <a:pt x="0" y="1"/>
                  </a:cubicBez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9530" y="2992"/>
              <a:ext cx="517" cy="529"/>
              <a:chOff x="9638" y="2992"/>
              <a:chExt cx="517" cy="529"/>
            </a:xfrm>
            <a:grpFill/>
          </p:grpSpPr>
          <p:sp>
            <p:nvSpPr>
              <p:cNvPr id="60" name="Freeform 55"/>
              <p:cNvSpPr/>
              <p:nvPr/>
            </p:nvSpPr>
            <p:spPr bwMode="auto">
              <a:xfrm flipH="1">
                <a:off x="9638" y="2992"/>
                <a:ext cx="340" cy="189"/>
              </a:xfrm>
              <a:custGeom>
                <a:avLst/>
                <a:gdLst>
                  <a:gd name="T0" fmla="*/ 19 w 134"/>
                  <a:gd name="T1" fmla="*/ 73 h 73"/>
                  <a:gd name="T2" fmla="*/ 35 w 134"/>
                  <a:gd name="T3" fmla="*/ 18 h 73"/>
                  <a:gd name="T4" fmla="*/ 89 w 134"/>
                  <a:gd name="T5" fmla="*/ 36 h 73"/>
                  <a:gd name="T6" fmla="*/ 129 w 134"/>
                  <a:gd name="T7" fmla="*/ 16 h 73"/>
                  <a:gd name="T8" fmla="*/ 89 w 134"/>
                  <a:gd name="T9" fmla="*/ 49 h 73"/>
                  <a:gd name="T10" fmla="*/ 19 w 134"/>
                  <a:gd name="T11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73">
                    <a:moveTo>
                      <a:pt x="19" y="73"/>
                    </a:moveTo>
                    <a:cubicBezTo>
                      <a:pt x="19" y="73"/>
                      <a:pt x="0" y="36"/>
                      <a:pt x="35" y="18"/>
                    </a:cubicBezTo>
                    <a:cubicBezTo>
                      <a:pt x="70" y="0"/>
                      <a:pt x="89" y="36"/>
                      <a:pt x="89" y="36"/>
                    </a:cubicBezTo>
                    <a:cubicBezTo>
                      <a:pt x="89" y="36"/>
                      <a:pt x="126" y="63"/>
                      <a:pt x="129" y="16"/>
                    </a:cubicBezTo>
                    <a:cubicBezTo>
                      <a:pt x="129" y="16"/>
                      <a:pt x="134" y="67"/>
                      <a:pt x="89" y="49"/>
                    </a:cubicBezTo>
                    <a:cubicBezTo>
                      <a:pt x="40" y="32"/>
                      <a:pt x="35" y="42"/>
                      <a:pt x="19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61" name="Freeform 56"/>
              <p:cNvSpPr/>
              <p:nvPr/>
            </p:nvSpPr>
            <p:spPr bwMode="auto">
              <a:xfrm flipH="1">
                <a:off x="9839" y="3177"/>
                <a:ext cx="316" cy="217"/>
              </a:xfrm>
              <a:custGeom>
                <a:avLst/>
                <a:gdLst>
                  <a:gd name="T0" fmla="*/ 0 w 124"/>
                  <a:gd name="T1" fmla="*/ 0 h 83"/>
                  <a:gd name="T2" fmla="*/ 22 w 124"/>
                  <a:gd name="T3" fmla="*/ 67 h 83"/>
                  <a:gd name="T4" fmla="*/ 124 w 124"/>
                  <a:gd name="T5" fmla="*/ 20 h 83"/>
                  <a:gd name="T6" fmla="*/ 0 w 124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4" h="83">
                    <a:moveTo>
                      <a:pt x="0" y="0"/>
                    </a:moveTo>
                    <a:cubicBezTo>
                      <a:pt x="0" y="0"/>
                      <a:pt x="6" y="51"/>
                      <a:pt x="22" y="67"/>
                    </a:cubicBezTo>
                    <a:cubicBezTo>
                      <a:pt x="38" y="83"/>
                      <a:pt x="124" y="20"/>
                      <a:pt x="124" y="2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62" name="Freeform 57"/>
              <p:cNvSpPr/>
              <p:nvPr/>
            </p:nvSpPr>
            <p:spPr bwMode="auto">
              <a:xfrm flipH="1">
                <a:off x="9859" y="3177"/>
                <a:ext cx="124" cy="32"/>
              </a:xfrm>
              <a:custGeom>
                <a:avLst/>
                <a:gdLst>
                  <a:gd name="T0" fmla="*/ 0 w 49"/>
                  <a:gd name="T1" fmla="*/ 4 h 12"/>
                  <a:gd name="T2" fmla="*/ 49 w 49"/>
                  <a:gd name="T3" fmla="*/ 12 h 12"/>
                  <a:gd name="T4" fmla="*/ 0 w 49"/>
                  <a:gd name="T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12">
                    <a:moveTo>
                      <a:pt x="0" y="4"/>
                    </a:moveTo>
                    <a:cubicBezTo>
                      <a:pt x="49" y="12"/>
                      <a:pt x="49" y="12"/>
                      <a:pt x="49" y="12"/>
                    </a:cubicBezTo>
                    <a:cubicBezTo>
                      <a:pt x="33" y="2"/>
                      <a:pt x="16" y="0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63" name="Freeform 58"/>
              <p:cNvSpPr/>
              <p:nvPr/>
            </p:nvSpPr>
            <p:spPr bwMode="auto">
              <a:xfrm flipH="1">
                <a:off x="9772" y="3255"/>
                <a:ext cx="322" cy="267"/>
              </a:xfrm>
              <a:custGeom>
                <a:avLst/>
                <a:gdLst>
                  <a:gd name="T0" fmla="*/ 0 w 127"/>
                  <a:gd name="T1" fmla="*/ 53 h 102"/>
                  <a:gd name="T2" fmla="*/ 6 w 127"/>
                  <a:gd name="T3" fmla="*/ 61 h 102"/>
                  <a:gd name="T4" fmla="*/ 86 w 127"/>
                  <a:gd name="T5" fmla="*/ 86 h 102"/>
                  <a:gd name="T6" fmla="*/ 113 w 127"/>
                  <a:gd name="T7" fmla="*/ 6 h 102"/>
                  <a:gd name="T8" fmla="*/ 108 w 127"/>
                  <a:gd name="T9" fmla="*/ 0 h 102"/>
                  <a:gd name="T10" fmla="*/ 0 w 127"/>
                  <a:gd name="T11" fmla="*/ 5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7" h="102">
                    <a:moveTo>
                      <a:pt x="0" y="53"/>
                    </a:moveTo>
                    <a:cubicBezTo>
                      <a:pt x="0" y="55"/>
                      <a:pt x="3" y="58"/>
                      <a:pt x="6" y="61"/>
                    </a:cubicBezTo>
                    <a:cubicBezTo>
                      <a:pt x="19" y="90"/>
                      <a:pt x="54" y="102"/>
                      <a:pt x="86" y="86"/>
                    </a:cubicBezTo>
                    <a:cubicBezTo>
                      <a:pt x="113" y="71"/>
                      <a:pt x="127" y="35"/>
                      <a:pt x="113" y="6"/>
                    </a:cubicBezTo>
                    <a:cubicBezTo>
                      <a:pt x="110" y="4"/>
                      <a:pt x="108" y="2"/>
                      <a:pt x="108" y="0"/>
                    </a:cubicBezTo>
                    <a:cubicBezTo>
                      <a:pt x="81" y="19"/>
                      <a:pt x="25" y="55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</p:grpSp>
        <p:sp>
          <p:nvSpPr>
            <p:cNvPr id="57" name="Freeform 59"/>
            <p:cNvSpPr/>
            <p:nvPr/>
          </p:nvSpPr>
          <p:spPr bwMode="auto">
            <a:xfrm flipH="1">
              <a:off x="9721" y="3615"/>
              <a:ext cx="611" cy="339"/>
            </a:xfrm>
            <a:custGeom>
              <a:avLst/>
              <a:gdLst>
                <a:gd name="T0" fmla="*/ 234 w 242"/>
                <a:gd name="T1" fmla="*/ 14 h 129"/>
                <a:gd name="T2" fmla="*/ 196 w 242"/>
                <a:gd name="T3" fmla="*/ 8 h 129"/>
                <a:gd name="T4" fmla="*/ 110 w 242"/>
                <a:gd name="T5" fmla="*/ 74 h 129"/>
                <a:gd name="T6" fmla="*/ 43 w 242"/>
                <a:gd name="T7" fmla="*/ 31 h 129"/>
                <a:gd name="T8" fmla="*/ 8 w 242"/>
                <a:gd name="T9" fmla="*/ 41 h 129"/>
                <a:gd name="T10" fmla="*/ 17 w 242"/>
                <a:gd name="T11" fmla="*/ 74 h 129"/>
                <a:gd name="T12" fmla="*/ 100 w 242"/>
                <a:gd name="T13" fmla="*/ 125 h 129"/>
                <a:gd name="T14" fmla="*/ 113 w 242"/>
                <a:gd name="T15" fmla="*/ 129 h 129"/>
                <a:gd name="T16" fmla="*/ 129 w 242"/>
                <a:gd name="T17" fmla="*/ 124 h 129"/>
                <a:gd name="T18" fmla="*/ 229 w 242"/>
                <a:gd name="T19" fmla="*/ 49 h 129"/>
                <a:gd name="T20" fmla="*/ 234 w 242"/>
                <a:gd name="T21" fmla="*/ 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129">
                  <a:moveTo>
                    <a:pt x="234" y="14"/>
                  </a:moveTo>
                  <a:cubicBezTo>
                    <a:pt x="223" y="3"/>
                    <a:pt x="207" y="0"/>
                    <a:pt x="196" y="8"/>
                  </a:cubicBezTo>
                  <a:cubicBezTo>
                    <a:pt x="110" y="74"/>
                    <a:pt x="110" y="74"/>
                    <a:pt x="110" y="74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30" y="25"/>
                    <a:pt x="14" y="29"/>
                    <a:pt x="8" y="41"/>
                  </a:cubicBezTo>
                  <a:cubicBezTo>
                    <a:pt x="0" y="51"/>
                    <a:pt x="3" y="68"/>
                    <a:pt x="17" y="74"/>
                  </a:cubicBezTo>
                  <a:cubicBezTo>
                    <a:pt x="100" y="125"/>
                    <a:pt x="100" y="125"/>
                    <a:pt x="100" y="125"/>
                  </a:cubicBezTo>
                  <a:cubicBezTo>
                    <a:pt x="102" y="129"/>
                    <a:pt x="108" y="129"/>
                    <a:pt x="113" y="129"/>
                  </a:cubicBezTo>
                  <a:cubicBezTo>
                    <a:pt x="119" y="129"/>
                    <a:pt x="124" y="128"/>
                    <a:pt x="129" y="124"/>
                  </a:cubicBezTo>
                  <a:cubicBezTo>
                    <a:pt x="229" y="49"/>
                    <a:pt x="229" y="49"/>
                    <a:pt x="229" y="49"/>
                  </a:cubicBezTo>
                  <a:cubicBezTo>
                    <a:pt x="239" y="41"/>
                    <a:pt x="242" y="25"/>
                    <a:pt x="23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58" name="Freeform 62"/>
            <p:cNvSpPr/>
            <p:nvPr/>
          </p:nvSpPr>
          <p:spPr bwMode="auto">
            <a:xfrm flipH="1">
              <a:off x="9996" y="3506"/>
              <a:ext cx="316" cy="253"/>
            </a:xfrm>
            <a:custGeom>
              <a:avLst/>
              <a:gdLst>
                <a:gd name="T0" fmla="*/ 116 w 124"/>
                <a:gd name="T1" fmla="*/ 52 h 96"/>
                <a:gd name="T2" fmla="*/ 41 w 124"/>
                <a:gd name="T3" fmla="*/ 7 h 96"/>
                <a:gd name="T4" fmla="*/ 6 w 124"/>
                <a:gd name="T5" fmla="*/ 15 h 96"/>
                <a:gd name="T6" fmla="*/ 17 w 124"/>
                <a:gd name="T7" fmla="*/ 49 h 96"/>
                <a:gd name="T8" fmla="*/ 92 w 124"/>
                <a:gd name="T9" fmla="*/ 96 h 96"/>
                <a:gd name="T10" fmla="*/ 97 w 124"/>
                <a:gd name="T11" fmla="*/ 91 h 96"/>
                <a:gd name="T12" fmla="*/ 97 w 124"/>
                <a:gd name="T13" fmla="*/ 91 h 96"/>
                <a:gd name="T14" fmla="*/ 124 w 124"/>
                <a:gd name="T15" fmla="*/ 71 h 96"/>
                <a:gd name="T16" fmla="*/ 124 w 124"/>
                <a:gd name="T17" fmla="*/ 52 h 96"/>
                <a:gd name="T18" fmla="*/ 116 w 124"/>
                <a:gd name="T19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96">
                  <a:moveTo>
                    <a:pt x="116" y="52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30" y="0"/>
                    <a:pt x="14" y="3"/>
                    <a:pt x="6" y="15"/>
                  </a:cubicBezTo>
                  <a:cubicBezTo>
                    <a:pt x="0" y="27"/>
                    <a:pt x="3" y="43"/>
                    <a:pt x="17" y="49"/>
                  </a:cubicBezTo>
                  <a:cubicBezTo>
                    <a:pt x="92" y="96"/>
                    <a:pt x="92" y="96"/>
                    <a:pt x="92" y="96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52"/>
                    <a:pt x="124" y="52"/>
                    <a:pt x="124" y="52"/>
                  </a:cubicBezTo>
                  <a:lnTo>
                    <a:pt x="116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59" name="Freeform 63"/>
            <p:cNvSpPr/>
            <p:nvPr/>
          </p:nvSpPr>
          <p:spPr bwMode="auto">
            <a:xfrm flipH="1">
              <a:off x="9552" y="3506"/>
              <a:ext cx="487" cy="1164"/>
            </a:xfrm>
            <a:custGeom>
              <a:avLst/>
              <a:gdLst>
                <a:gd name="T0" fmla="*/ 161 w 193"/>
                <a:gd name="T1" fmla="*/ 241 h 446"/>
                <a:gd name="T2" fmla="*/ 161 w 193"/>
                <a:gd name="T3" fmla="*/ 65 h 446"/>
                <a:gd name="T4" fmla="*/ 161 w 193"/>
                <a:gd name="T5" fmla="*/ 65 h 446"/>
                <a:gd name="T6" fmla="*/ 161 w 193"/>
                <a:gd name="T7" fmla="*/ 50 h 446"/>
                <a:gd name="T8" fmla="*/ 118 w 193"/>
                <a:gd name="T9" fmla="*/ 0 h 446"/>
                <a:gd name="T10" fmla="*/ 118 w 193"/>
                <a:gd name="T11" fmla="*/ 0 h 446"/>
                <a:gd name="T12" fmla="*/ 113 w 193"/>
                <a:gd name="T13" fmla="*/ 0 h 446"/>
                <a:gd name="T14" fmla="*/ 113 w 193"/>
                <a:gd name="T15" fmla="*/ 0 h 446"/>
                <a:gd name="T16" fmla="*/ 113 w 193"/>
                <a:gd name="T17" fmla="*/ 0 h 446"/>
                <a:gd name="T18" fmla="*/ 83 w 193"/>
                <a:gd name="T19" fmla="*/ 0 h 446"/>
                <a:gd name="T20" fmla="*/ 83 w 193"/>
                <a:gd name="T21" fmla="*/ 0 h 446"/>
                <a:gd name="T22" fmla="*/ 75 w 193"/>
                <a:gd name="T23" fmla="*/ 0 h 446"/>
                <a:gd name="T24" fmla="*/ 40 w 193"/>
                <a:gd name="T25" fmla="*/ 22 h 446"/>
                <a:gd name="T26" fmla="*/ 32 w 193"/>
                <a:gd name="T27" fmla="*/ 50 h 446"/>
                <a:gd name="T28" fmla="*/ 32 w 193"/>
                <a:gd name="T29" fmla="*/ 60 h 446"/>
                <a:gd name="T30" fmla="*/ 43 w 193"/>
                <a:gd name="T31" fmla="*/ 53 h 446"/>
                <a:gd name="T32" fmla="*/ 67 w 193"/>
                <a:gd name="T33" fmla="*/ 33 h 446"/>
                <a:gd name="T34" fmla="*/ 134 w 193"/>
                <a:gd name="T35" fmla="*/ 42 h 446"/>
                <a:gd name="T36" fmla="*/ 126 w 193"/>
                <a:gd name="T37" fmla="*/ 111 h 446"/>
                <a:gd name="T38" fmla="*/ 45 w 193"/>
                <a:gd name="T39" fmla="*/ 173 h 446"/>
                <a:gd name="T40" fmla="*/ 45 w 193"/>
                <a:gd name="T41" fmla="*/ 173 h 446"/>
                <a:gd name="T42" fmla="*/ 32 w 193"/>
                <a:gd name="T43" fmla="*/ 182 h 446"/>
                <a:gd name="T44" fmla="*/ 32 w 193"/>
                <a:gd name="T45" fmla="*/ 182 h 446"/>
                <a:gd name="T46" fmla="*/ 32 w 193"/>
                <a:gd name="T47" fmla="*/ 241 h 446"/>
                <a:gd name="T48" fmla="*/ 0 w 193"/>
                <a:gd name="T49" fmla="*/ 430 h 446"/>
                <a:gd name="T50" fmla="*/ 29 w 193"/>
                <a:gd name="T51" fmla="*/ 446 h 446"/>
                <a:gd name="T52" fmla="*/ 64 w 193"/>
                <a:gd name="T53" fmla="*/ 441 h 446"/>
                <a:gd name="T54" fmla="*/ 96 w 193"/>
                <a:gd name="T55" fmla="*/ 432 h 446"/>
                <a:gd name="T56" fmla="*/ 129 w 193"/>
                <a:gd name="T57" fmla="*/ 441 h 446"/>
                <a:gd name="T58" fmla="*/ 166 w 193"/>
                <a:gd name="T59" fmla="*/ 446 h 446"/>
                <a:gd name="T60" fmla="*/ 193 w 193"/>
                <a:gd name="T61" fmla="*/ 430 h 446"/>
                <a:gd name="T62" fmla="*/ 161 w 193"/>
                <a:gd name="T63" fmla="*/ 241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446">
                  <a:moveTo>
                    <a:pt x="161" y="241"/>
                  </a:moveTo>
                  <a:cubicBezTo>
                    <a:pt x="161" y="65"/>
                    <a:pt x="161" y="65"/>
                    <a:pt x="161" y="65"/>
                  </a:cubicBezTo>
                  <a:cubicBezTo>
                    <a:pt x="161" y="65"/>
                    <a:pt x="161" y="65"/>
                    <a:pt x="161" y="65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61" y="25"/>
                    <a:pt x="145" y="4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0" y="0"/>
                    <a:pt x="78" y="0"/>
                    <a:pt x="75" y="0"/>
                  </a:cubicBezTo>
                  <a:cubicBezTo>
                    <a:pt x="59" y="2"/>
                    <a:pt x="48" y="10"/>
                    <a:pt x="40" y="22"/>
                  </a:cubicBezTo>
                  <a:cubicBezTo>
                    <a:pt x="35" y="30"/>
                    <a:pt x="32" y="40"/>
                    <a:pt x="32" y="5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88" y="17"/>
                    <a:pt x="118" y="21"/>
                    <a:pt x="134" y="42"/>
                  </a:cubicBezTo>
                  <a:cubicBezTo>
                    <a:pt x="150" y="64"/>
                    <a:pt x="148" y="95"/>
                    <a:pt x="126" y="111"/>
                  </a:cubicBezTo>
                  <a:cubicBezTo>
                    <a:pt x="45" y="173"/>
                    <a:pt x="45" y="173"/>
                    <a:pt x="45" y="173"/>
                  </a:cubicBezTo>
                  <a:cubicBezTo>
                    <a:pt x="45" y="173"/>
                    <a:pt x="45" y="173"/>
                    <a:pt x="45" y="17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241"/>
                    <a:pt x="32" y="241"/>
                    <a:pt x="32" y="241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11" y="446"/>
                    <a:pt x="29" y="446"/>
                    <a:pt x="29" y="446"/>
                  </a:cubicBezTo>
                  <a:cubicBezTo>
                    <a:pt x="45" y="446"/>
                    <a:pt x="56" y="444"/>
                    <a:pt x="64" y="441"/>
                  </a:cubicBezTo>
                  <a:cubicBezTo>
                    <a:pt x="75" y="437"/>
                    <a:pt x="86" y="433"/>
                    <a:pt x="96" y="432"/>
                  </a:cubicBezTo>
                  <a:cubicBezTo>
                    <a:pt x="110" y="433"/>
                    <a:pt x="118" y="437"/>
                    <a:pt x="129" y="441"/>
                  </a:cubicBezTo>
                  <a:cubicBezTo>
                    <a:pt x="139" y="444"/>
                    <a:pt x="150" y="446"/>
                    <a:pt x="166" y="446"/>
                  </a:cubicBezTo>
                  <a:cubicBezTo>
                    <a:pt x="166" y="446"/>
                    <a:pt x="182" y="446"/>
                    <a:pt x="193" y="430"/>
                  </a:cubicBezTo>
                  <a:lnTo>
                    <a:pt x="161" y="2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2927614" y="3877291"/>
            <a:ext cx="1274001" cy="1147789"/>
            <a:chOff x="15335" y="5742"/>
            <a:chExt cx="2578" cy="2321"/>
          </a:xfrm>
          <a:solidFill>
            <a:srgbClr val="E87A90"/>
          </a:solidFill>
        </p:grpSpPr>
        <p:sp>
          <p:nvSpPr>
            <p:cNvPr id="79" name="Rectangle 174"/>
            <p:cNvSpPr>
              <a:spLocks noChangeArrowheads="1"/>
            </p:cNvSpPr>
            <p:nvPr/>
          </p:nvSpPr>
          <p:spPr bwMode="auto">
            <a:xfrm>
              <a:off x="16744" y="5846"/>
              <a:ext cx="2" cy="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80" name="Freeform 175"/>
            <p:cNvSpPr/>
            <p:nvPr/>
          </p:nvSpPr>
          <p:spPr bwMode="auto">
            <a:xfrm>
              <a:off x="17076" y="7986"/>
              <a:ext cx="131" cy="55"/>
            </a:xfrm>
            <a:custGeom>
              <a:avLst/>
              <a:gdLst>
                <a:gd name="T0" fmla="*/ 16 w 38"/>
                <a:gd name="T1" fmla="*/ 11 h 16"/>
                <a:gd name="T2" fmla="*/ 6 w 38"/>
                <a:gd name="T3" fmla="*/ 0 h 16"/>
                <a:gd name="T4" fmla="*/ 0 w 38"/>
                <a:gd name="T5" fmla="*/ 0 h 16"/>
                <a:gd name="T6" fmla="*/ 16 w 38"/>
                <a:gd name="T7" fmla="*/ 16 h 16"/>
                <a:gd name="T8" fmla="*/ 38 w 38"/>
                <a:gd name="T9" fmla="*/ 0 h 16"/>
                <a:gd name="T10" fmla="*/ 27 w 38"/>
                <a:gd name="T11" fmla="*/ 0 h 16"/>
                <a:gd name="T12" fmla="*/ 16 w 38"/>
                <a:gd name="T1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6">
                  <a:moveTo>
                    <a:pt x="16" y="11"/>
                  </a:moveTo>
                  <a:cubicBezTo>
                    <a:pt x="11" y="11"/>
                    <a:pt x="6" y="6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8" y="16"/>
                    <a:pt x="16" y="16"/>
                  </a:cubicBezTo>
                  <a:cubicBezTo>
                    <a:pt x="27" y="16"/>
                    <a:pt x="38" y="11"/>
                    <a:pt x="3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6"/>
                    <a:pt x="24" y="11"/>
                    <a:pt x="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81" name="Freeform 176"/>
            <p:cNvSpPr/>
            <p:nvPr/>
          </p:nvSpPr>
          <p:spPr bwMode="auto">
            <a:xfrm>
              <a:off x="17115" y="7986"/>
              <a:ext cx="55" cy="21"/>
            </a:xfrm>
            <a:custGeom>
              <a:avLst/>
              <a:gdLst>
                <a:gd name="T0" fmla="*/ 5 w 16"/>
                <a:gd name="T1" fmla="*/ 6 h 6"/>
                <a:gd name="T2" fmla="*/ 16 w 16"/>
                <a:gd name="T3" fmla="*/ 0 h 6"/>
                <a:gd name="T4" fmla="*/ 0 w 16"/>
                <a:gd name="T5" fmla="*/ 0 h 6"/>
                <a:gd name="T6" fmla="*/ 5 w 1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6">
                  <a:moveTo>
                    <a:pt x="5" y="6"/>
                  </a:moveTo>
                  <a:cubicBezTo>
                    <a:pt x="11" y="6"/>
                    <a:pt x="16" y="6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3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82" name="Freeform 177"/>
            <p:cNvSpPr>
              <a:spLocks noEditPoints="1"/>
            </p:cNvSpPr>
            <p:nvPr/>
          </p:nvSpPr>
          <p:spPr bwMode="auto">
            <a:xfrm>
              <a:off x="16799" y="6868"/>
              <a:ext cx="1114" cy="1102"/>
            </a:xfrm>
            <a:custGeom>
              <a:avLst/>
              <a:gdLst>
                <a:gd name="T0" fmla="*/ 267 w 321"/>
                <a:gd name="T1" fmla="*/ 281 h 318"/>
                <a:gd name="T2" fmla="*/ 144 w 321"/>
                <a:gd name="T3" fmla="*/ 272 h 318"/>
                <a:gd name="T4" fmla="*/ 102 w 321"/>
                <a:gd name="T5" fmla="*/ 297 h 318"/>
                <a:gd name="T6" fmla="*/ 307 w 321"/>
                <a:gd name="T7" fmla="*/ 152 h 318"/>
                <a:gd name="T8" fmla="*/ 321 w 321"/>
                <a:gd name="T9" fmla="*/ 134 h 318"/>
                <a:gd name="T10" fmla="*/ 318 w 321"/>
                <a:gd name="T11" fmla="*/ 53 h 318"/>
                <a:gd name="T12" fmla="*/ 144 w 321"/>
                <a:gd name="T13" fmla="*/ 53 h 318"/>
                <a:gd name="T14" fmla="*/ 94 w 321"/>
                <a:gd name="T15" fmla="*/ 53 h 318"/>
                <a:gd name="T16" fmla="*/ 62 w 321"/>
                <a:gd name="T17" fmla="*/ 29 h 318"/>
                <a:gd name="T18" fmla="*/ 0 w 321"/>
                <a:gd name="T19" fmla="*/ 16 h 318"/>
                <a:gd name="T20" fmla="*/ 94 w 321"/>
                <a:gd name="T21" fmla="*/ 195 h 318"/>
                <a:gd name="T22" fmla="*/ 120 w 321"/>
                <a:gd name="T23" fmla="*/ 318 h 318"/>
                <a:gd name="T24" fmla="*/ 321 w 321"/>
                <a:gd name="T25" fmla="*/ 318 h 318"/>
                <a:gd name="T26" fmla="*/ 104 w 321"/>
                <a:gd name="T27" fmla="*/ 144 h 318"/>
                <a:gd name="T28" fmla="*/ 144 w 321"/>
                <a:gd name="T29" fmla="*/ 123 h 318"/>
                <a:gd name="T30" fmla="*/ 152 w 321"/>
                <a:gd name="T31" fmla="*/ 123 h 318"/>
                <a:gd name="T32" fmla="*/ 152 w 321"/>
                <a:gd name="T33" fmla="*/ 123 h 318"/>
                <a:gd name="T34" fmla="*/ 179 w 321"/>
                <a:gd name="T35" fmla="*/ 144 h 318"/>
                <a:gd name="T36" fmla="*/ 219 w 321"/>
                <a:gd name="T37" fmla="*/ 123 h 318"/>
                <a:gd name="T38" fmla="*/ 203 w 321"/>
                <a:gd name="T39" fmla="*/ 93 h 318"/>
                <a:gd name="T40" fmla="*/ 230 w 321"/>
                <a:gd name="T41" fmla="*/ 93 h 318"/>
                <a:gd name="T42" fmla="*/ 230 w 321"/>
                <a:gd name="T43" fmla="*/ 93 h 318"/>
                <a:gd name="T44" fmla="*/ 251 w 321"/>
                <a:gd name="T45" fmla="*/ 115 h 318"/>
                <a:gd name="T46" fmla="*/ 289 w 321"/>
                <a:gd name="T47" fmla="*/ 115 h 318"/>
                <a:gd name="T48" fmla="*/ 313 w 321"/>
                <a:gd name="T49" fmla="*/ 93 h 318"/>
                <a:gd name="T50" fmla="*/ 313 w 321"/>
                <a:gd name="T51" fmla="*/ 83 h 318"/>
                <a:gd name="T52" fmla="*/ 313 w 321"/>
                <a:gd name="T53" fmla="*/ 83 h 318"/>
                <a:gd name="T54" fmla="*/ 289 w 321"/>
                <a:gd name="T55" fmla="*/ 61 h 318"/>
                <a:gd name="T56" fmla="*/ 251 w 321"/>
                <a:gd name="T57" fmla="*/ 61 h 318"/>
                <a:gd name="T58" fmla="*/ 230 w 321"/>
                <a:gd name="T59" fmla="*/ 83 h 318"/>
                <a:gd name="T60" fmla="*/ 219 w 321"/>
                <a:gd name="T61" fmla="*/ 83 h 318"/>
                <a:gd name="T62" fmla="*/ 219 w 321"/>
                <a:gd name="T63" fmla="*/ 83 h 318"/>
                <a:gd name="T64" fmla="*/ 195 w 321"/>
                <a:gd name="T65" fmla="*/ 61 h 318"/>
                <a:gd name="T66" fmla="*/ 179 w 321"/>
                <a:gd name="T67" fmla="*/ 115 h 318"/>
                <a:gd name="T68" fmla="*/ 152 w 321"/>
                <a:gd name="T69" fmla="*/ 115 h 318"/>
                <a:gd name="T70" fmla="*/ 144 w 321"/>
                <a:gd name="T71" fmla="*/ 115 h 318"/>
                <a:gd name="T72" fmla="*/ 144 w 321"/>
                <a:gd name="T73" fmla="*/ 115 h 318"/>
                <a:gd name="T74" fmla="*/ 118 w 321"/>
                <a:gd name="T75" fmla="*/ 93 h 318"/>
                <a:gd name="T76" fmla="*/ 94 w 321"/>
                <a:gd name="T77" fmla="*/ 93 h 318"/>
                <a:gd name="T78" fmla="*/ 118 w 321"/>
                <a:gd name="T79" fmla="*/ 152 h 318"/>
                <a:gd name="T80" fmla="*/ 144 w 321"/>
                <a:gd name="T81" fmla="*/ 152 h 318"/>
                <a:gd name="T82" fmla="*/ 152 w 321"/>
                <a:gd name="T83" fmla="*/ 152 h 318"/>
                <a:gd name="T84" fmla="*/ 152 w 321"/>
                <a:gd name="T85" fmla="*/ 152 h 318"/>
                <a:gd name="T86" fmla="*/ 179 w 321"/>
                <a:gd name="T87" fmla="*/ 152 h 318"/>
                <a:gd name="T88" fmla="*/ 246 w 321"/>
                <a:gd name="T89" fmla="*/ 142 h 318"/>
                <a:gd name="T90" fmla="*/ 251 w 321"/>
                <a:gd name="T91" fmla="*/ 123 h 318"/>
                <a:gd name="T92" fmla="*/ 251 w 321"/>
                <a:gd name="T93" fmla="*/ 123 h 318"/>
                <a:gd name="T94" fmla="*/ 278 w 321"/>
                <a:gd name="T95" fmla="*/ 136 h 318"/>
                <a:gd name="T96" fmla="*/ 313 w 321"/>
                <a:gd name="T97" fmla="*/ 128 h 318"/>
                <a:gd name="T98" fmla="*/ 171 w 321"/>
                <a:gd name="T99" fmla="*/ 83 h 318"/>
                <a:gd name="T100" fmla="*/ 144 w 321"/>
                <a:gd name="T101" fmla="*/ 61 h 318"/>
                <a:gd name="T102" fmla="*/ 144 w 321"/>
                <a:gd name="T103" fmla="*/ 61 h 318"/>
                <a:gd name="T104" fmla="*/ 102 w 321"/>
                <a:gd name="T105" fmla="*/ 61 h 318"/>
                <a:gd name="T106" fmla="*/ 83 w 321"/>
                <a:gd name="T107" fmla="*/ 83 h 318"/>
                <a:gd name="T108" fmla="*/ 48 w 321"/>
                <a:gd name="T109" fmla="*/ 45 h 318"/>
                <a:gd name="T110" fmla="*/ 107 w 321"/>
                <a:gd name="T111" fmla="*/ 174 h 318"/>
                <a:gd name="T112" fmla="*/ 112 w 321"/>
                <a:gd name="T113" fmla="*/ 179 h 318"/>
                <a:gd name="T114" fmla="*/ 299 w 321"/>
                <a:gd name="T115" fmla="*/ 147 h 318"/>
                <a:gd name="T116" fmla="*/ 115 w 321"/>
                <a:gd name="T117" fmla="*/ 305 h 318"/>
                <a:gd name="T118" fmla="*/ 283 w 321"/>
                <a:gd name="T119" fmla="*/ 30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" h="318">
                  <a:moveTo>
                    <a:pt x="321" y="318"/>
                  </a:moveTo>
                  <a:cubicBezTo>
                    <a:pt x="321" y="307"/>
                    <a:pt x="310" y="297"/>
                    <a:pt x="299" y="297"/>
                  </a:cubicBezTo>
                  <a:cubicBezTo>
                    <a:pt x="294" y="297"/>
                    <a:pt x="294" y="297"/>
                    <a:pt x="294" y="297"/>
                  </a:cubicBezTo>
                  <a:cubicBezTo>
                    <a:pt x="267" y="281"/>
                    <a:pt x="267" y="281"/>
                    <a:pt x="267" y="281"/>
                  </a:cubicBezTo>
                  <a:cubicBezTo>
                    <a:pt x="257" y="272"/>
                    <a:pt x="257" y="272"/>
                    <a:pt x="257" y="272"/>
                  </a:cubicBezTo>
                  <a:cubicBezTo>
                    <a:pt x="235" y="272"/>
                    <a:pt x="235" y="272"/>
                    <a:pt x="235" y="272"/>
                  </a:cubicBezTo>
                  <a:cubicBezTo>
                    <a:pt x="163" y="272"/>
                    <a:pt x="163" y="272"/>
                    <a:pt x="163" y="272"/>
                  </a:cubicBezTo>
                  <a:cubicBezTo>
                    <a:pt x="144" y="272"/>
                    <a:pt x="144" y="272"/>
                    <a:pt x="144" y="272"/>
                  </a:cubicBezTo>
                  <a:cubicBezTo>
                    <a:pt x="134" y="281"/>
                    <a:pt x="134" y="281"/>
                    <a:pt x="134" y="281"/>
                  </a:cubicBezTo>
                  <a:cubicBezTo>
                    <a:pt x="104" y="297"/>
                    <a:pt x="104" y="297"/>
                    <a:pt x="104" y="297"/>
                  </a:cubicBezTo>
                  <a:cubicBezTo>
                    <a:pt x="102" y="297"/>
                    <a:pt x="102" y="297"/>
                    <a:pt x="102" y="297"/>
                  </a:cubicBezTo>
                  <a:cubicBezTo>
                    <a:pt x="102" y="297"/>
                    <a:pt x="102" y="297"/>
                    <a:pt x="102" y="297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302" y="155"/>
                    <a:pt x="302" y="155"/>
                    <a:pt x="302" y="155"/>
                  </a:cubicBezTo>
                  <a:cubicBezTo>
                    <a:pt x="305" y="155"/>
                    <a:pt x="305" y="155"/>
                    <a:pt x="305" y="152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321" y="136"/>
                    <a:pt x="321" y="136"/>
                    <a:pt x="321" y="136"/>
                  </a:cubicBezTo>
                  <a:cubicBezTo>
                    <a:pt x="321" y="136"/>
                    <a:pt x="321" y="136"/>
                    <a:pt x="321" y="136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21" y="131"/>
                    <a:pt x="321" y="131"/>
                    <a:pt x="321" y="131"/>
                  </a:cubicBezTo>
                  <a:cubicBezTo>
                    <a:pt x="321" y="131"/>
                    <a:pt x="321" y="131"/>
                    <a:pt x="321" y="131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1" y="56"/>
                    <a:pt x="321" y="53"/>
                    <a:pt x="318" y="53"/>
                  </a:cubicBezTo>
                  <a:cubicBezTo>
                    <a:pt x="315" y="53"/>
                    <a:pt x="315" y="53"/>
                    <a:pt x="315" y="53"/>
                  </a:cubicBezTo>
                  <a:cubicBezTo>
                    <a:pt x="315" y="53"/>
                    <a:pt x="315" y="53"/>
                    <a:pt x="315" y="53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44" y="53"/>
                    <a:pt x="144" y="53"/>
                    <a:pt x="144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18" y="53"/>
                    <a:pt x="118" y="53"/>
                    <a:pt x="118" y="53"/>
                  </a:cubicBezTo>
                  <a:cubicBezTo>
                    <a:pt x="102" y="53"/>
                    <a:pt x="102" y="53"/>
                    <a:pt x="102" y="53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3"/>
                    <a:pt x="19" y="0"/>
                    <a:pt x="16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21"/>
                    <a:pt x="3" y="27"/>
                    <a:pt x="8" y="29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91" y="192"/>
                    <a:pt x="91" y="192"/>
                    <a:pt x="91" y="192"/>
                  </a:cubicBezTo>
                  <a:cubicBezTo>
                    <a:pt x="91" y="195"/>
                    <a:pt x="94" y="195"/>
                    <a:pt x="94" y="195"/>
                  </a:cubicBezTo>
                  <a:cubicBezTo>
                    <a:pt x="94" y="297"/>
                    <a:pt x="94" y="297"/>
                    <a:pt x="94" y="297"/>
                  </a:cubicBezTo>
                  <a:cubicBezTo>
                    <a:pt x="96" y="297"/>
                    <a:pt x="96" y="297"/>
                    <a:pt x="96" y="297"/>
                  </a:cubicBezTo>
                  <a:cubicBezTo>
                    <a:pt x="83" y="299"/>
                    <a:pt x="75" y="307"/>
                    <a:pt x="75" y="318"/>
                  </a:cubicBezTo>
                  <a:cubicBezTo>
                    <a:pt x="120" y="318"/>
                    <a:pt x="120" y="318"/>
                    <a:pt x="120" y="318"/>
                  </a:cubicBezTo>
                  <a:cubicBezTo>
                    <a:pt x="120" y="318"/>
                    <a:pt x="120" y="315"/>
                    <a:pt x="120" y="313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8" y="315"/>
                    <a:pt x="278" y="318"/>
                    <a:pt x="278" y="318"/>
                  </a:cubicBezTo>
                  <a:lnTo>
                    <a:pt x="321" y="318"/>
                  </a:lnTo>
                  <a:close/>
                  <a:moveTo>
                    <a:pt x="102" y="123"/>
                  </a:moveTo>
                  <a:cubicBezTo>
                    <a:pt x="118" y="123"/>
                    <a:pt x="118" y="123"/>
                    <a:pt x="118" y="12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102" y="136"/>
                    <a:pt x="102" y="136"/>
                    <a:pt x="102" y="136"/>
                  </a:cubicBezTo>
                  <a:lnTo>
                    <a:pt x="102" y="123"/>
                  </a:lnTo>
                  <a:close/>
                  <a:moveTo>
                    <a:pt x="128" y="123"/>
                  </a:moveTo>
                  <a:cubicBezTo>
                    <a:pt x="144" y="123"/>
                    <a:pt x="144" y="123"/>
                    <a:pt x="144" y="123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28" y="144"/>
                    <a:pt x="128" y="144"/>
                    <a:pt x="128" y="144"/>
                  </a:cubicBezTo>
                  <a:lnTo>
                    <a:pt x="128" y="123"/>
                  </a:lnTo>
                  <a:close/>
                  <a:moveTo>
                    <a:pt x="152" y="123"/>
                  </a:moveTo>
                  <a:cubicBezTo>
                    <a:pt x="171" y="123"/>
                    <a:pt x="171" y="123"/>
                    <a:pt x="171" y="123"/>
                  </a:cubicBezTo>
                  <a:cubicBezTo>
                    <a:pt x="171" y="144"/>
                    <a:pt x="171" y="144"/>
                    <a:pt x="171" y="144"/>
                  </a:cubicBezTo>
                  <a:cubicBezTo>
                    <a:pt x="152" y="144"/>
                    <a:pt x="152" y="144"/>
                    <a:pt x="152" y="144"/>
                  </a:cubicBezTo>
                  <a:lnTo>
                    <a:pt x="152" y="123"/>
                  </a:lnTo>
                  <a:close/>
                  <a:moveTo>
                    <a:pt x="179" y="123"/>
                  </a:moveTo>
                  <a:cubicBezTo>
                    <a:pt x="195" y="123"/>
                    <a:pt x="195" y="123"/>
                    <a:pt x="195" y="123"/>
                  </a:cubicBezTo>
                  <a:cubicBezTo>
                    <a:pt x="195" y="144"/>
                    <a:pt x="195" y="144"/>
                    <a:pt x="195" y="144"/>
                  </a:cubicBezTo>
                  <a:cubicBezTo>
                    <a:pt x="179" y="144"/>
                    <a:pt x="179" y="144"/>
                    <a:pt x="179" y="144"/>
                  </a:cubicBezTo>
                  <a:lnTo>
                    <a:pt x="179" y="123"/>
                  </a:lnTo>
                  <a:close/>
                  <a:moveTo>
                    <a:pt x="203" y="144"/>
                  </a:moveTo>
                  <a:cubicBezTo>
                    <a:pt x="203" y="123"/>
                    <a:pt x="203" y="123"/>
                    <a:pt x="203" y="123"/>
                  </a:cubicBezTo>
                  <a:cubicBezTo>
                    <a:pt x="219" y="123"/>
                    <a:pt x="219" y="123"/>
                    <a:pt x="219" y="123"/>
                  </a:cubicBezTo>
                  <a:cubicBezTo>
                    <a:pt x="219" y="144"/>
                    <a:pt x="219" y="144"/>
                    <a:pt x="219" y="144"/>
                  </a:cubicBezTo>
                  <a:lnTo>
                    <a:pt x="203" y="144"/>
                  </a:lnTo>
                  <a:close/>
                  <a:moveTo>
                    <a:pt x="203" y="115"/>
                  </a:moveTo>
                  <a:cubicBezTo>
                    <a:pt x="203" y="93"/>
                    <a:pt x="203" y="93"/>
                    <a:pt x="203" y="93"/>
                  </a:cubicBezTo>
                  <a:cubicBezTo>
                    <a:pt x="219" y="93"/>
                    <a:pt x="219" y="93"/>
                    <a:pt x="219" y="93"/>
                  </a:cubicBezTo>
                  <a:cubicBezTo>
                    <a:pt x="219" y="115"/>
                    <a:pt x="219" y="115"/>
                    <a:pt x="219" y="115"/>
                  </a:cubicBezTo>
                  <a:lnTo>
                    <a:pt x="203" y="115"/>
                  </a:lnTo>
                  <a:close/>
                  <a:moveTo>
                    <a:pt x="230" y="93"/>
                  </a:moveTo>
                  <a:cubicBezTo>
                    <a:pt x="246" y="93"/>
                    <a:pt x="246" y="93"/>
                    <a:pt x="246" y="93"/>
                  </a:cubicBezTo>
                  <a:cubicBezTo>
                    <a:pt x="246" y="115"/>
                    <a:pt x="246" y="115"/>
                    <a:pt x="246" y="115"/>
                  </a:cubicBezTo>
                  <a:cubicBezTo>
                    <a:pt x="230" y="115"/>
                    <a:pt x="230" y="115"/>
                    <a:pt x="230" y="115"/>
                  </a:cubicBezTo>
                  <a:lnTo>
                    <a:pt x="230" y="93"/>
                  </a:lnTo>
                  <a:close/>
                  <a:moveTo>
                    <a:pt x="251" y="93"/>
                  </a:moveTo>
                  <a:cubicBezTo>
                    <a:pt x="267" y="93"/>
                    <a:pt x="267" y="93"/>
                    <a:pt x="267" y="93"/>
                  </a:cubicBezTo>
                  <a:cubicBezTo>
                    <a:pt x="267" y="115"/>
                    <a:pt x="267" y="115"/>
                    <a:pt x="267" y="115"/>
                  </a:cubicBezTo>
                  <a:cubicBezTo>
                    <a:pt x="251" y="115"/>
                    <a:pt x="251" y="115"/>
                    <a:pt x="251" y="115"/>
                  </a:cubicBezTo>
                  <a:lnTo>
                    <a:pt x="251" y="93"/>
                  </a:lnTo>
                  <a:close/>
                  <a:moveTo>
                    <a:pt x="278" y="93"/>
                  </a:moveTo>
                  <a:cubicBezTo>
                    <a:pt x="289" y="93"/>
                    <a:pt x="289" y="93"/>
                    <a:pt x="289" y="93"/>
                  </a:cubicBezTo>
                  <a:cubicBezTo>
                    <a:pt x="289" y="115"/>
                    <a:pt x="289" y="115"/>
                    <a:pt x="289" y="115"/>
                  </a:cubicBezTo>
                  <a:cubicBezTo>
                    <a:pt x="278" y="115"/>
                    <a:pt x="278" y="115"/>
                    <a:pt x="278" y="115"/>
                  </a:cubicBezTo>
                  <a:lnTo>
                    <a:pt x="278" y="93"/>
                  </a:lnTo>
                  <a:close/>
                  <a:moveTo>
                    <a:pt x="299" y="93"/>
                  </a:moveTo>
                  <a:cubicBezTo>
                    <a:pt x="313" y="93"/>
                    <a:pt x="313" y="93"/>
                    <a:pt x="313" y="93"/>
                  </a:cubicBezTo>
                  <a:cubicBezTo>
                    <a:pt x="313" y="115"/>
                    <a:pt x="313" y="115"/>
                    <a:pt x="313" y="115"/>
                  </a:cubicBezTo>
                  <a:cubicBezTo>
                    <a:pt x="299" y="115"/>
                    <a:pt x="299" y="115"/>
                    <a:pt x="299" y="115"/>
                  </a:cubicBezTo>
                  <a:lnTo>
                    <a:pt x="299" y="93"/>
                  </a:lnTo>
                  <a:close/>
                  <a:moveTo>
                    <a:pt x="313" y="83"/>
                  </a:moveTo>
                  <a:cubicBezTo>
                    <a:pt x="299" y="83"/>
                    <a:pt x="299" y="83"/>
                    <a:pt x="299" y="8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13" y="61"/>
                    <a:pt x="313" y="61"/>
                    <a:pt x="313" y="61"/>
                  </a:cubicBezTo>
                  <a:lnTo>
                    <a:pt x="313" y="83"/>
                  </a:lnTo>
                  <a:close/>
                  <a:moveTo>
                    <a:pt x="289" y="83"/>
                  </a:moveTo>
                  <a:cubicBezTo>
                    <a:pt x="278" y="83"/>
                    <a:pt x="278" y="83"/>
                    <a:pt x="278" y="83"/>
                  </a:cubicBezTo>
                  <a:cubicBezTo>
                    <a:pt x="278" y="61"/>
                    <a:pt x="278" y="61"/>
                    <a:pt x="278" y="61"/>
                  </a:cubicBezTo>
                  <a:cubicBezTo>
                    <a:pt x="289" y="61"/>
                    <a:pt x="289" y="61"/>
                    <a:pt x="289" y="61"/>
                  </a:cubicBezTo>
                  <a:lnTo>
                    <a:pt x="289" y="83"/>
                  </a:lnTo>
                  <a:close/>
                  <a:moveTo>
                    <a:pt x="267" y="83"/>
                  </a:moveTo>
                  <a:cubicBezTo>
                    <a:pt x="251" y="83"/>
                    <a:pt x="251" y="83"/>
                    <a:pt x="251" y="83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67" y="61"/>
                    <a:pt x="267" y="61"/>
                    <a:pt x="267" y="61"/>
                  </a:cubicBezTo>
                  <a:lnTo>
                    <a:pt x="267" y="83"/>
                  </a:lnTo>
                  <a:close/>
                  <a:moveTo>
                    <a:pt x="246" y="83"/>
                  </a:moveTo>
                  <a:cubicBezTo>
                    <a:pt x="230" y="83"/>
                    <a:pt x="230" y="83"/>
                    <a:pt x="230" y="83"/>
                  </a:cubicBezTo>
                  <a:cubicBezTo>
                    <a:pt x="230" y="61"/>
                    <a:pt x="230" y="61"/>
                    <a:pt x="230" y="61"/>
                  </a:cubicBezTo>
                  <a:cubicBezTo>
                    <a:pt x="246" y="61"/>
                    <a:pt x="246" y="61"/>
                    <a:pt x="246" y="61"/>
                  </a:cubicBezTo>
                  <a:lnTo>
                    <a:pt x="246" y="83"/>
                  </a:lnTo>
                  <a:close/>
                  <a:moveTo>
                    <a:pt x="219" y="83"/>
                  </a:moveTo>
                  <a:cubicBezTo>
                    <a:pt x="203" y="83"/>
                    <a:pt x="203" y="83"/>
                    <a:pt x="203" y="83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19" y="61"/>
                    <a:pt x="219" y="61"/>
                    <a:pt x="219" y="61"/>
                  </a:cubicBezTo>
                  <a:lnTo>
                    <a:pt x="219" y="83"/>
                  </a:lnTo>
                  <a:close/>
                  <a:moveTo>
                    <a:pt x="195" y="83"/>
                  </a:moveTo>
                  <a:cubicBezTo>
                    <a:pt x="179" y="83"/>
                    <a:pt x="179" y="83"/>
                    <a:pt x="179" y="8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95" y="61"/>
                    <a:pt x="195" y="61"/>
                    <a:pt x="195" y="61"/>
                  </a:cubicBezTo>
                  <a:lnTo>
                    <a:pt x="195" y="83"/>
                  </a:lnTo>
                  <a:close/>
                  <a:moveTo>
                    <a:pt x="195" y="93"/>
                  </a:moveTo>
                  <a:cubicBezTo>
                    <a:pt x="195" y="115"/>
                    <a:pt x="195" y="115"/>
                    <a:pt x="195" y="115"/>
                  </a:cubicBezTo>
                  <a:cubicBezTo>
                    <a:pt x="179" y="115"/>
                    <a:pt x="179" y="115"/>
                    <a:pt x="179" y="115"/>
                  </a:cubicBezTo>
                  <a:cubicBezTo>
                    <a:pt x="179" y="93"/>
                    <a:pt x="179" y="93"/>
                    <a:pt x="179" y="93"/>
                  </a:cubicBezTo>
                  <a:lnTo>
                    <a:pt x="195" y="93"/>
                  </a:lnTo>
                  <a:close/>
                  <a:moveTo>
                    <a:pt x="171" y="115"/>
                  </a:moveTo>
                  <a:cubicBezTo>
                    <a:pt x="152" y="115"/>
                    <a:pt x="152" y="115"/>
                    <a:pt x="152" y="115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71" y="93"/>
                    <a:pt x="171" y="93"/>
                    <a:pt x="171" y="93"/>
                  </a:cubicBezTo>
                  <a:lnTo>
                    <a:pt x="171" y="115"/>
                  </a:lnTo>
                  <a:close/>
                  <a:moveTo>
                    <a:pt x="144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93"/>
                    <a:pt x="128" y="93"/>
                    <a:pt x="128" y="93"/>
                  </a:cubicBezTo>
                  <a:cubicBezTo>
                    <a:pt x="144" y="93"/>
                    <a:pt x="144" y="93"/>
                    <a:pt x="144" y="93"/>
                  </a:cubicBezTo>
                  <a:lnTo>
                    <a:pt x="144" y="115"/>
                  </a:lnTo>
                  <a:close/>
                  <a:moveTo>
                    <a:pt x="118" y="115"/>
                  </a:moveTo>
                  <a:cubicBezTo>
                    <a:pt x="102" y="115"/>
                    <a:pt x="102" y="115"/>
                    <a:pt x="102" y="115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18" y="93"/>
                    <a:pt x="118" y="93"/>
                    <a:pt x="118" y="93"/>
                  </a:cubicBezTo>
                  <a:lnTo>
                    <a:pt x="118" y="115"/>
                  </a:lnTo>
                  <a:close/>
                  <a:moveTo>
                    <a:pt x="94" y="115"/>
                  </a:moveTo>
                  <a:cubicBezTo>
                    <a:pt x="86" y="93"/>
                    <a:pt x="86" y="93"/>
                    <a:pt x="86" y="93"/>
                  </a:cubicBezTo>
                  <a:cubicBezTo>
                    <a:pt x="94" y="93"/>
                    <a:pt x="94" y="93"/>
                    <a:pt x="94" y="93"/>
                  </a:cubicBezTo>
                  <a:lnTo>
                    <a:pt x="94" y="115"/>
                  </a:lnTo>
                  <a:close/>
                  <a:moveTo>
                    <a:pt x="112" y="168"/>
                  </a:moveTo>
                  <a:cubicBezTo>
                    <a:pt x="107" y="152"/>
                    <a:pt x="107" y="152"/>
                    <a:pt x="107" y="152"/>
                  </a:cubicBezTo>
                  <a:cubicBezTo>
                    <a:pt x="118" y="152"/>
                    <a:pt x="118" y="152"/>
                    <a:pt x="118" y="152"/>
                  </a:cubicBezTo>
                  <a:cubicBezTo>
                    <a:pt x="118" y="168"/>
                    <a:pt x="118" y="168"/>
                    <a:pt x="118" y="168"/>
                  </a:cubicBezTo>
                  <a:lnTo>
                    <a:pt x="112" y="168"/>
                  </a:lnTo>
                  <a:close/>
                  <a:moveTo>
                    <a:pt x="128" y="152"/>
                  </a:moveTo>
                  <a:cubicBezTo>
                    <a:pt x="144" y="152"/>
                    <a:pt x="144" y="152"/>
                    <a:pt x="144" y="152"/>
                  </a:cubicBezTo>
                  <a:cubicBezTo>
                    <a:pt x="144" y="163"/>
                    <a:pt x="144" y="163"/>
                    <a:pt x="144" y="163"/>
                  </a:cubicBezTo>
                  <a:cubicBezTo>
                    <a:pt x="128" y="166"/>
                    <a:pt x="128" y="166"/>
                    <a:pt x="128" y="166"/>
                  </a:cubicBezTo>
                  <a:lnTo>
                    <a:pt x="128" y="152"/>
                  </a:lnTo>
                  <a:close/>
                  <a:moveTo>
                    <a:pt x="152" y="152"/>
                  </a:moveTo>
                  <a:cubicBezTo>
                    <a:pt x="171" y="152"/>
                    <a:pt x="171" y="152"/>
                    <a:pt x="171" y="152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52" y="160"/>
                    <a:pt x="152" y="160"/>
                    <a:pt x="152" y="160"/>
                  </a:cubicBezTo>
                  <a:lnTo>
                    <a:pt x="152" y="152"/>
                  </a:lnTo>
                  <a:close/>
                  <a:moveTo>
                    <a:pt x="179" y="152"/>
                  </a:moveTo>
                  <a:cubicBezTo>
                    <a:pt x="192" y="152"/>
                    <a:pt x="192" y="152"/>
                    <a:pt x="192" y="152"/>
                  </a:cubicBezTo>
                  <a:cubicBezTo>
                    <a:pt x="179" y="155"/>
                    <a:pt x="179" y="155"/>
                    <a:pt x="179" y="155"/>
                  </a:cubicBezTo>
                  <a:lnTo>
                    <a:pt x="179" y="152"/>
                  </a:lnTo>
                  <a:close/>
                  <a:moveTo>
                    <a:pt x="230" y="144"/>
                  </a:moveTo>
                  <a:cubicBezTo>
                    <a:pt x="230" y="123"/>
                    <a:pt x="230" y="123"/>
                    <a:pt x="230" y="123"/>
                  </a:cubicBezTo>
                  <a:cubicBezTo>
                    <a:pt x="246" y="123"/>
                    <a:pt x="246" y="123"/>
                    <a:pt x="246" y="123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35" y="144"/>
                    <a:pt x="235" y="144"/>
                    <a:pt x="235" y="144"/>
                  </a:cubicBezTo>
                  <a:cubicBezTo>
                    <a:pt x="235" y="144"/>
                    <a:pt x="235" y="144"/>
                    <a:pt x="235" y="144"/>
                  </a:cubicBezTo>
                  <a:lnTo>
                    <a:pt x="230" y="144"/>
                  </a:lnTo>
                  <a:close/>
                  <a:moveTo>
                    <a:pt x="251" y="123"/>
                  </a:moveTo>
                  <a:cubicBezTo>
                    <a:pt x="267" y="123"/>
                    <a:pt x="267" y="123"/>
                    <a:pt x="267" y="123"/>
                  </a:cubicBezTo>
                  <a:cubicBezTo>
                    <a:pt x="267" y="136"/>
                    <a:pt x="267" y="136"/>
                    <a:pt x="267" y="136"/>
                  </a:cubicBezTo>
                  <a:cubicBezTo>
                    <a:pt x="251" y="142"/>
                    <a:pt x="251" y="142"/>
                    <a:pt x="251" y="142"/>
                  </a:cubicBezTo>
                  <a:lnTo>
                    <a:pt x="251" y="123"/>
                  </a:lnTo>
                  <a:close/>
                  <a:moveTo>
                    <a:pt x="278" y="123"/>
                  </a:moveTo>
                  <a:cubicBezTo>
                    <a:pt x="289" y="123"/>
                    <a:pt x="289" y="123"/>
                    <a:pt x="289" y="123"/>
                  </a:cubicBezTo>
                  <a:cubicBezTo>
                    <a:pt x="289" y="134"/>
                    <a:pt x="289" y="134"/>
                    <a:pt x="289" y="134"/>
                  </a:cubicBezTo>
                  <a:cubicBezTo>
                    <a:pt x="278" y="136"/>
                    <a:pt x="278" y="136"/>
                    <a:pt x="278" y="136"/>
                  </a:cubicBezTo>
                  <a:lnTo>
                    <a:pt x="278" y="123"/>
                  </a:lnTo>
                  <a:close/>
                  <a:moveTo>
                    <a:pt x="299" y="123"/>
                  </a:moveTo>
                  <a:cubicBezTo>
                    <a:pt x="313" y="123"/>
                    <a:pt x="313" y="123"/>
                    <a:pt x="313" y="123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9" y="131"/>
                    <a:pt x="299" y="131"/>
                    <a:pt x="299" y="131"/>
                  </a:cubicBezTo>
                  <a:lnTo>
                    <a:pt x="299" y="123"/>
                  </a:lnTo>
                  <a:close/>
                  <a:moveTo>
                    <a:pt x="171" y="61"/>
                  </a:moveTo>
                  <a:cubicBezTo>
                    <a:pt x="171" y="83"/>
                    <a:pt x="171" y="83"/>
                    <a:pt x="171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2" y="61"/>
                    <a:pt x="152" y="61"/>
                    <a:pt x="152" y="61"/>
                  </a:cubicBezTo>
                  <a:lnTo>
                    <a:pt x="171" y="61"/>
                  </a:lnTo>
                  <a:close/>
                  <a:moveTo>
                    <a:pt x="144" y="61"/>
                  </a:moveTo>
                  <a:cubicBezTo>
                    <a:pt x="144" y="83"/>
                    <a:pt x="144" y="83"/>
                    <a:pt x="144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61"/>
                    <a:pt x="128" y="61"/>
                    <a:pt x="128" y="61"/>
                  </a:cubicBezTo>
                  <a:lnTo>
                    <a:pt x="144" y="61"/>
                  </a:lnTo>
                  <a:close/>
                  <a:moveTo>
                    <a:pt x="118" y="61"/>
                  </a:moveTo>
                  <a:cubicBezTo>
                    <a:pt x="118" y="83"/>
                    <a:pt x="118" y="83"/>
                    <a:pt x="118" y="83"/>
                  </a:cubicBezTo>
                  <a:cubicBezTo>
                    <a:pt x="102" y="83"/>
                    <a:pt x="102" y="83"/>
                    <a:pt x="102" y="83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18" y="61"/>
                  </a:lnTo>
                  <a:close/>
                  <a:moveTo>
                    <a:pt x="94" y="61"/>
                  </a:moveTo>
                  <a:cubicBezTo>
                    <a:pt x="94" y="83"/>
                    <a:pt x="94" y="83"/>
                    <a:pt x="94" y="83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4" y="61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7" y="27"/>
                    <a:pt x="29" y="24"/>
                    <a:pt x="32" y="19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6"/>
                    <a:pt x="107" y="179"/>
                    <a:pt x="110" y="179"/>
                  </a:cubicBezTo>
                  <a:cubicBezTo>
                    <a:pt x="110" y="179"/>
                    <a:pt x="110" y="179"/>
                    <a:pt x="110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305" y="139"/>
                    <a:pt x="305" y="139"/>
                    <a:pt x="305" y="139"/>
                  </a:cubicBezTo>
                  <a:cubicBezTo>
                    <a:pt x="299" y="147"/>
                    <a:pt x="299" y="147"/>
                    <a:pt x="299" y="147"/>
                  </a:cubicBezTo>
                  <a:cubicBezTo>
                    <a:pt x="102" y="184"/>
                    <a:pt x="102" y="184"/>
                    <a:pt x="102" y="18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115" y="305"/>
                  </a:moveTo>
                  <a:cubicBezTo>
                    <a:pt x="112" y="302"/>
                    <a:pt x="112" y="302"/>
                    <a:pt x="112" y="302"/>
                  </a:cubicBezTo>
                  <a:cubicBezTo>
                    <a:pt x="150" y="281"/>
                    <a:pt x="150" y="281"/>
                    <a:pt x="150" y="281"/>
                  </a:cubicBezTo>
                  <a:cubicBezTo>
                    <a:pt x="251" y="281"/>
                    <a:pt x="251" y="281"/>
                    <a:pt x="251" y="281"/>
                  </a:cubicBezTo>
                  <a:cubicBezTo>
                    <a:pt x="283" y="302"/>
                    <a:pt x="283" y="302"/>
                    <a:pt x="283" y="302"/>
                  </a:cubicBezTo>
                  <a:cubicBezTo>
                    <a:pt x="283" y="302"/>
                    <a:pt x="283" y="302"/>
                    <a:pt x="283" y="305"/>
                  </a:cubicBezTo>
                  <a:lnTo>
                    <a:pt x="115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83" name="Freeform 178"/>
            <p:cNvSpPr/>
            <p:nvPr/>
          </p:nvSpPr>
          <p:spPr bwMode="auto">
            <a:xfrm>
              <a:off x="17779" y="7986"/>
              <a:ext cx="113" cy="55"/>
            </a:xfrm>
            <a:custGeom>
              <a:avLst/>
              <a:gdLst>
                <a:gd name="T0" fmla="*/ 16 w 32"/>
                <a:gd name="T1" fmla="*/ 11 h 16"/>
                <a:gd name="T2" fmla="*/ 6 w 32"/>
                <a:gd name="T3" fmla="*/ 0 h 16"/>
                <a:gd name="T4" fmla="*/ 0 w 32"/>
                <a:gd name="T5" fmla="*/ 0 h 16"/>
                <a:gd name="T6" fmla="*/ 16 w 32"/>
                <a:gd name="T7" fmla="*/ 16 h 16"/>
                <a:gd name="T8" fmla="*/ 32 w 32"/>
                <a:gd name="T9" fmla="*/ 0 h 16"/>
                <a:gd name="T10" fmla="*/ 27 w 32"/>
                <a:gd name="T11" fmla="*/ 0 h 16"/>
                <a:gd name="T12" fmla="*/ 16 w 32"/>
                <a:gd name="T1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6">
                  <a:moveTo>
                    <a:pt x="16" y="11"/>
                  </a:moveTo>
                  <a:cubicBezTo>
                    <a:pt x="11" y="11"/>
                    <a:pt x="6" y="6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6" y="16"/>
                    <a:pt x="16" y="16"/>
                  </a:cubicBezTo>
                  <a:cubicBezTo>
                    <a:pt x="27" y="16"/>
                    <a:pt x="32" y="11"/>
                    <a:pt x="3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6"/>
                    <a:pt x="22" y="11"/>
                    <a:pt x="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84" name="Freeform 179"/>
            <p:cNvSpPr/>
            <p:nvPr/>
          </p:nvSpPr>
          <p:spPr bwMode="auto">
            <a:xfrm>
              <a:off x="17807" y="7986"/>
              <a:ext cx="58" cy="21"/>
            </a:xfrm>
            <a:custGeom>
              <a:avLst/>
              <a:gdLst>
                <a:gd name="T0" fmla="*/ 8 w 16"/>
                <a:gd name="T1" fmla="*/ 6 h 6"/>
                <a:gd name="T2" fmla="*/ 16 w 16"/>
                <a:gd name="T3" fmla="*/ 0 h 6"/>
                <a:gd name="T4" fmla="*/ 0 w 16"/>
                <a:gd name="T5" fmla="*/ 0 h 6"/>
                <a:gd name="T6" fmla="*/ 8 w 1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6">
                  <a:moveTo>
                    <a:pt x="8" y="6"/>
                  </a:moveTo>
                  <a:cubicBezTo>
                    <a:pt x="14" y="6"/>
                    <a:pt x="16" y="6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3" y="6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85" name="Freeform 180"/>
            <p:cNvSpPr/>
            <p:nvPr/>
          </p:nvSpPr>
          <p:spPr bwMode="auto">
            <a:xfrm>
              <a:off x="16167" y="6386"/>
              <a:ext cx="706" cy="620"/>
            </a:xfrm>
            <a:custGeom>
              <a:avLst/>
              <a:gdLst>
                <a:gd name="T0" fmla="*/ 198 w 203"/>
                <a:gd name="T1" fmla="*/ 160 h 179"/>
                <a:gd name="T2" fmla="*/ 182 w 203"/>
                <a:gd name="T3" fmla="*/ 131 h 179"/>
                <a:gd name="T4" fmla="*/ 107 w 203"/>
                <a:gd name="T5" fmla="*/ 104 h 179"/>
                <a:gd name="T6" fmla="*/ 46 w 203"/>
                <a:gd name="T7" fmla="*/ 13 h 179"/>
                <a:gd name="T8" fmla="*/ 14 w 203"/>
                <a:gd name="T9" fmla="*/ 8 h 179"/>
                <a:gd name="T10" fmla="*/ 6 w 203"/>
                <a:gd name="T11" fmla="*/ 40 h 179"/>
                <a:gd name="T12" fmla="*/ 72 w 203"/>
                <a:gd name="T13" fmla="*/ 136 h 179"/>
                <a:gd name="T14" fmla="*/ 80 w 203"/>
                <a:gd name="T15" fmla="*/ 142 h 179"/>
                <a:gd name="T16" fmla="*/ 80 w 203"/>
                <a:gd name="T17" fmla="*/ 144 h 179"/>
                <a:gd name="T18" fmla="*/ 83 w 203"/>
                <a:gd name="T19" fmla="*/ 144 h 179"/>
                <a:gd name="T20" fmla="*/ 83 w 203"/>
                <a:gd name="T21" fmla="*/ 144 h 179"/>
                <a:gd name="T22" fmla="*/ 169 w 203"/>
                <a:gd name="T23" fmla="*/ 174 h 179"/>
                <a:gd name="T24" fmla="*/ 198 w 203"/>
                <a:gd name="T25" fmla="*/ 16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179">
                  <a:moveTo>
                    <a:pt x="198" y="160"/>
                  </a:moveTo>
                  <a:cubicBezTo>
                    <a:pt x="203" y="147"/>
                    <a:pt x="195" y="136"/>
                    <a:pt x="182" y="131"/>
                  </a:cubicBezTo>
                  <a:cubicBezTo>
                    <a:pt x="107" y="104"/>
                    <a:pt x="107" y="104"/>
                    <a:pt x="107" y="10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38" y="3"/>
                    <a:pt x="24" y="0"/>
                    <a:pt x="14" y="8"/>
                  </a:cubicBezTo>
                  <a:cubicBezTo>
                    <a:pt x="3" y="13"/>
                    <a:pt x="0" y="29"/>
                    <a:pt x="6" y="40"/>
                  </a:cubicBezTo>
                  <a:cubicBezTo>
                    <a:pt x="72" y="136"/>
                    <a:pt x="72" y="136"/>
                    <a:pt x="72" y="136"/>
                  </a:cubicBezTo>
                  <a:cubicBezTo>
                    <a:pt x="75" y="139"/>
                    <a:pt x="78" y="142"/>
                    <a:pt x="80" y="142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169" y="174"/>
                    <a:pt x="169" y="174"/>
                    <a:pt x="169" y="174"/>
                  </a:cubicBezTo>
                  <a:cubicBezTo>
                    <a:pt x="182" y="179"/>
                    <a:pt x="193" y="174"/>
                    <a:pt x="198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86" name="Freeform 181"/>
            <p:cNvSpPr/>
            <p:nvPr/>
          </p:nvSpPr>
          <p:spPr bwMode="auto">
            <a:xfrm>
              <a:off x="16029" y="5858"/>
              <a:ext cx="390" cy="387"/>
            </a:xfrm>
            <a:custGeom>
              <a:avLst/>
              <a:gdLst>
                <a:gd name="T0" fmla="*/ 35 w 112"/>
                <a:gd name="T1" fmla="*/ 5 h 112"/>
                <a:gd name="T2" fmla="*/ 0 w 112"/>
                <a:gd name="T3" fmla="*/ 53 h 112"/>
                <a:gd name="T4" fmla="*/ 56 w 112"/>
                <a:gd name="T5" fmla="*/ 112 h 112"/>
                <a:gd name="T6" fmla="*/ 112 w 112"/>
                <a:gd name="T7" fmla="*/ 53 h 112"/>
                <a:gd name="T8" fmla="*/ 56 w 112"/>
                <a:gd name="T9" fmla="*/ 0 h 112"/>
                <a:gd name="T10" fmla="*/ 35 w 112"/>
                <a:gd name="T11" fmla="*/ 2 h 112"/>
                <a:gd name="T12" fmla="*/ 35 w 112"/>
                <a:gd name="T13" fmla="*/ 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12">
                  <a:moveTo>
                    <a:pt x="35" y="5"/>
                  </a:moveTo>
                  <a:cubicBezTo>
                    <a:pt x="14" y="13"/>
                    <a:pt x="0" y="32"/>
                    <a:pt x="0" y="53"/>
                  </a:cubicBezTo>
                  <a:cubicBezTo>
                    <a:pt x="0" y="85"/>
                    <a:pt x="24" y="112"/>
                    <a:pt x="56" y="112"/>
                  </a:cubicBezTo>
                  <a:cubicBezTo>
                    <a:pt x="88" y="112"/>
                    <a:pt x="112" y="85"/>
                    <a:pt x="112" y="53"/>
                  </a:cubicBezTo>
                  <a:cubicBezTo>
                    <a:pt x="112" y="24"/>
                    <a:pt x="88" y="0"/>
                    <a:pt x="56" y="0"/>
                  </a:cubicBezTo>
                  <a:cubicBezTo>
                    <a:pt x="51" y="0"/>
                    <a:pt x="43" y="0"/>
                    <a:pt x="35" y="2"/>
                  </a:cubicBezTo>
                  <a:cubicBezTo>
                    <a:pt x="35" y="5"/>
                    <a:pt x="35" y="5"/>
                    <a:pt x="3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87" name="Freeform 182"/>
            <p:cNvSpPr/>
            <p:nvPr/>
          </p:nvSpPr>
          <p:spPr bwMode="auto">
            <a:xfrm>
              <a:off x="15761" y="5742"/>
              <a:ext cx="390" cy="288"/>
            </a:xfrm>
            <a:custGeom>
              <a:avLst/>
              <a:gdLst>
                <a:gd name="T0" fmla="*/ 45 w 112"/>
                <a:gd name="T1" fmla="*/ 49 h 83"/>
                <a:gd name="T2" fmla="*/ 112 w 112"/>
                <a:gd name="T3" fmla="*/ 38 h 83"/>
                <a:gd name="T4" fmla="*/ 112 w 112"/>
                <a:gd name="T5" fmla="*/ 35 h 83"/>
                <a:gd name="T6" fmla="*/ 75 w 112"/>
                <a:gd name="T7" fmla="*/ 0 h 83"/>
                <a:gd name="T8" fmla="*/ 37 w 112"/>
                <a:gd name="T9" fmla="*/ 38 h 83"/>
                <a:gd name="T10" fmla="*/ 0 w 112"/>
                <a:gd name="T11" fmla="*/ 38 h 83"/>
                <a:gd name="T12" fmla="*/ 45 w 112"/>
                <a:gd name="T13" fmla="*/ 4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83">
                  <a:moveTo>
                    <a:pt x="45" y="49"/>
                  </a:moveTo>
                  <a:cubicBezTo>
                    <a:pt x="75" y="17"/>
                    <a:pt x="85" y="22"/>
                    <a:pt x="112" y="38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2" y="27"/>
                    <a:pt x="107" y="0"/>
                    <a:pt x="75" y="0"/>
                  </a:cubicBezTo>
                  <a:cubicBezTo>
                    <a:pt x="40" y="0"/>
                    <a:pt x="37" y="38"/>
                    <a:pt x="37" y="38"/>
                  </a:cubicBezTo>
                  <a:cubicBezTo>
                    <a:pt x="37" y="38"/>
                    <a:pt x="21" y="75"/>
                    <a:pt x="0" y="38"/>
                  </a:cubicBezTo>
                  <a:cubicBezTo>
                    <a:pt x="0" y="38"/>
                    <a:pt x="16" y="83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88" name="Freeform 183"/>
            <p:cNvSpPr/>
            <p:nvPr/>
          </p:nvSpPr>
          <p:spPr bwMode="auto">
            <a:xfrm>
              <a:off x="16151" y="5865"/>
              <a:ext cx="0" cy="9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89" name="Freeform 184"/>
            <p:cNvSpPr/>
            <p:nvPr/>
          </p:nvSpPr>
          <p:spPr bwMode="auto">
            <a:xfrm>
              <a:off x="15734" y="6579"/>
              <a:ext cx="224" cy="519"/>
            </a:xfrm>
            <a:custGeom>
              <a:avLst/>
              <a:gdLst>
                <a:gd name="T0" fmla="*/ 64 w 64"/>
                <a:gd name="T1" fmla="*/ 0 h 150"/>
                <a:gd name="T2" fmla="*/ 40 w 64"/>
                <a:gd name="T3" fmla="*/ 19 h 150"/>
                <a:gd name="T4" fmla="*/ 29 w 64"/>
                <a:gd name="T5" fmla="*/ 27 h 150"/>
                <a:gd name="T6" fmla="*/ 29 w 64"/>
                <a:gd name="T7" fmla="*/ 27 h 150"/>
                <a:gd name="T8" fmla="*/ 29 w 64"/>
                <a:gd name="T9" fmla="*/ 29 h 150"/>
                <a:gd name="T10" fmla="*/ 29 w 64"/>
                <a:gd name="T11" fmla="*/ 32 h 150"/>
                <a:gd name="T12" fmla="*/ 2 w 64"/>
                <a:gd name="T13" fmla="*/ 118 h 150"/>
                <a:gd name="T14" fmla="*/ 18 w 64"/>
                <a:gd name="T15" fmla="*/ 144 h 150"/>
                <a:gd name="T16" fmla="*/ 48 w 64"/>
                <a:gd name="T17" fmla="*/ 128 h 150"/>
                <a:gd name="T18" fmla="*/ 64 w 64"/>
                <a:gd name="T19" fmla="*/ 80 h 150"/>
                <a:gd name="T20" fmla="*/ 64 w 64"/>
                <a:gd name="T21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150">
                  <a:moveTo>
                    <a:pt x="64" y="0"/>
                  </a:moveTo>
                  <a:cubicBezTo>
                    <a:pt x="40" y="19"/>
                    <a:pt x="40" y="19"/>
                    <a:pt x="40" y="19"/>
                  </a:cubicBezTo>
                  <a:cubicBezTo>
                    <a:pt x="34" y="21"/>
                    <a:pt x="34" y="24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" y="118"/>
                    <a:pt x="2" y="118"/>
                    <a:pt x="2" y="118"/>
                  </a:cubicBezTo>
                  <a:cubicBezTo>
                    <a:pt x="0" y="128"/>
                    <a:pt x="8" y="142"/>
                    <a:pt x="18" y="144"/>
                  </a:cubicBezTo>
                  <a:cubicBezTo>
                    <a:pt x="29" y="150"/>
                    <a:pt x="45" y="142"/>
                    <a:pt x="48" y="128"/>
                  </a:cubicBezTo>
                  <a:cubicBezTo>
                    <a:pt x="64" y="80"/>
                    <a:pt x="64" y="80"/>
                    <a:pt x="64" y="80"/>
                  </a:cubicBez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90" name="Freeform 185"/>
            <p:cNvSpPr/>
            <p:nvPr/>
          </p:nvSpPr>
          <p:spPr bwMode="auto">
            <a:xfrm>
              <a:off x="16222" y="7728"/>
              <a:ext cx="337" cy="334"/>
            </a:xfrm>
            <a:custGeom>
              <a:avLst/>
              <a:gdLst>
                <a:gd name="T0" fmla="*/ 75 w 97"/>
                <a:gd name="T1" fmla="*/ 19 h 97"/>
                <a:gd name="T2" fmla="*/ 75 w 97"/>
                <a:gd name="T3" fmla="*/ 17 h 97"/>
                <a:gd name="T4" fmla="*/ 73 w 97"/>
                <a:gd name="T5" fmla="*/ 14 h 97"/>
                <a:gd name="T6" fmla="*/ 43 w 97"/>
                <a:gd name="T7" fmla="*/ 9 h 97"/>
                <a:gd name="T8" fmla="*/ 11 w 97"/>
                <a:gd name="T9" fmla="*/ 0 h 97"/>
                <a:gd name="T10" fmla="*/ 0 w 97"/>
                <a:gd name="T11" fmla="*/ 0 h 97"/>
                <a:gd name="T12" fmla="*/ 11 w 97"/>
                <a:gd name="T13" fmla="*/ 17 h 97"/>
                <a:gd name="T14" fmla="*/ 8 w 97"/>
                <a:gd name="T15" fmla="*/ 17 h 97"/>
                <a:gd name="T16" fmla="*/ 38 w 97"/>
                <a:gd name="T17" fmla="*/ 78 h 97"/>
                <a:gd name="T18" fmla="*/ 75 w 97"/>
                <a:gd name="T19" fmla="*/ 91 h 97"/>
                <a:gd name="T20" fmla="*/ 81 w 97"/>
                <a:gd name="T21" fmla="*/ 86 h 97"/>
                <a:gd name="T22" fmla="*/ 91 w 97"/>
                <a:gd name="T23" fmla="*/ 54 h 97"/>
                <a:gd name="T24" fmla="*/ 75 w 97"/>
                <a:gd name="T25" fmla="*/ 1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97">
                  <a:moveTo>
                    <a:pt x="75" y="19"/>
                  </a:moveTo>
                  <a:cubicBezTo>
                    <a:pt x="75" y="17"/>
                    <a:pt x="75" y="17"/>
                    <a:pt x="75" y="17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59" y="14"/>
                    <a:pt x="48" y="11"/>
                    <a:pt x="43" y="9"/>
                  </a:cubicBezTo>
                  <a:cubicBezTo>
                    <a:pt x="32" y="6"/>
                    <a:pt x="24" y="0"/>
                    <a:pt x="11" y="0"/>
                  </a:cubicBezTo>
                  <a:cubicBezTo>
                    <a:pt x="8" y="0"/>
                    <a:pt x="6" y="0"/>
                    <a:pt x="0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46" y="91"/>
                    <a:pt x="59" y="97"/>
                    <a:pt x="75" y="91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91" y="81"/>
                    <a:pt x="97" y="65"/>
                    <a:pt x="91" y="54"/>
                  </a:cubicBezTo>
                  <a:lnTo>
                    <a:pt x="7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91" name="Freeform 186"/>
            <p:cNvSpPr/>
            <p:nvPr/>
          </p:nvSpPr>
          <p:spPr bwMode="auto">
            <a:xfrm>
              <a:off x="16013" y="7749"/>
              <a:ext cx="249" cy="314"/>
            </a:xfrm>
            <a:custGeom>
              <a:avLst/>
              <a:gdLst>
                <a:gd name="T0" fmla="*/ 56 w 72"/>
                <a:gd name="T1" fmla="*/ 11 h 91"/>
                <a:gd name="T2" fmla="*/ 51 w 72"/>
                <a:gd name="T3" fmla="*/ 0 h 91"/>
                <a:gd name="T4" fmla="*/ 45 w 72"/>
                <a:gd name="T5" fmla="*/ 3 h 91"/>
                <a:gd name="T6" fmla="*/ 24 w 72"/>
                <a:gd name="T7" fmla="*/ 5 h 91"/>
                <a:gd name="T8" fmla="*/ 24 w 72"/>
                <a:gd name="T9" fmla="*/ 11 h 91"/>
                <a:gd name="T10" fmla="*/ 24 w 72"/>
                <a:gd name="T11" fmla="*/ 13 h 91"/>
                <a:gd name="T12" fmla="*/ 8 w 72"/>
                <a:gd name="T13" fmla="*/ 48 h 91"/>
                <a:gd name="T14" fmla="*/ 19 w 72"/>
                <a:gd name="T15" fmla="*/ 80 h 91"/>
                <a:gd name="T16" fmla="*/ 24 w 72"/>
                <a:gd name="T17" fmla="*/ 85 h 91"/>
                <a:gd name="T18" fmla="*/ 59 w 72"/>
                <a:gd name="T19" fmla="*/ 72 h 91"/>
                <a:gd name="T20" fmla="*/ 72 w 72"/>
                <a:gd name="T21" fmla="*/ 45 h 91"/>
                <a:gd name="T22" fmla="*/ 53 w 72"/>
                <a:gd name="T23" fmla="*/ 11 h 91"/>
                <a:gd name="T24" fmla="*/ 56 w 72"/>
                <a:gd name="T25" fmla="*/ 1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91">
                  <a:moveTo>
                    <a:pt x="56" y="11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8" y="0"/>
                    <a:pt x="45" y="3"/>
                    <a:pt x="45" y="3"/>
                  </a:cubicBezTo>
                  <a:cubicBezTo>
                    <a:pt x="40" y="5"/>
                    <a:pt x="35" y="5"/>
                    <a:pt x="24" y="5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3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0" y="59"/>
                    <a:pt x="3" y="75"/>
                    <a:pt x="19" y="80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37" y="91"/>
                    <a:pt x="51" y="85"/>
                    <a:pt x="59" y="72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6" y="11"/>
                    <a:pt x="56" y="11"/>
                    <a:pt x="5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92" name="Freeform 187"/>
            <p:cNvSpPr/>
            <p:nvPr/>
          </p:nvSpPr>
          <p:spPr bwMode="auto">
            <a:xfrm>
              <a:off x="15930" y="6284"/>
              <a:ext cx="620" cy="1444"/>
            </a:xfrm>
            <a:custGeom>
              <a:avLst/>
              <a:gdLst>
                <a:gd name="T0" fmla="*/ 147 w 179"/>
                <a:gd name="T1" fmla="*/ 192 h 416"/>
                <a:gd name="T2" fmla="*/ 144 w 179"/>
                <a:gd name="T3" fmla="*/ 192 h 416"/>
                <a:gd name="T4" fmla="*/ 144 w 179"/>
                <a:gd name="T5" fmla="*/ 189 h 416"/>
                <a:gd name="T6" fmla="*/ 128 w 179"/>
                <a:gd name="T7" fmla="*/ 176 h 416"/>
                <a:gd name="T8" fmla="*/ 112 w 179"/>
                <a:gd name="T9" fmla="*/ 152 h 416"/>
                <a:gd name="T10" fmla="*/ 112 w 179"/>
                <a:gd name="T11" fmla="*/ 152 h 416"/>
                <a:gd name="T12" fmla="*/ 64 w 179"/>
                <a:gd name="T13" fmla="*/ 80 h 416"/>
                <a:gd name="T14" fmla="*/ 75 w 179"/>
                <a:gd name="T15" fmla="*/ 24 h 416"/>
                <a:gd name="T16" fmla="*/ 128 w 179"/>
                <a:gd name="T17" fmla="*/ 34 h 416"/>
                <a:gd name="T18" fmla="*/ 149 w 179"/>
                <a:gd name="T19" fmla="*/ 66 h 416"/>
                <a:gd name="T20" fmla="*/ 149 w 179"/>
                <a:gd name="T21" fmla="*/ 64 h 416"/>
                <a:gd name="T22" fmla="*/ 149 w 179"/>
                <a:gd name="T23" fmla="*/ 64 h 416"/>
                <a:gd name="T24" fmla="*/ 149 w 179"/>
                <a:gd name="T25" fmla="*/ 48 h 416"/>
                <a:gd name="T26" fmla="*/ 109 w 179"/>
                <a:gd name="T27" fmla="*/ 0 h 416"/>
                <a:gd name="T28" fmla="*/ 107 w 179"/>
                <a:gd name="T29" fmla="*/ 0 h 416"/>
                <a:gd name="T30" fmla="*/ 101 w 179"/>
                <a:gd name="T31" fmla="*/ 0 h 416"/>
                <a:gd name="T32" fmla="*/ 77 w 179"/>
                <a:gd name="T33" fmla="*/ 0 h 416"/>
                <a:gd name="T34" fmla="*/ 77 w 179"/>
                <a:gd name="T35" fmla="*/ 0 h 416"/>
                <a:gd name="T36" fmla="*/ 59 w 179"/>
                <a:gd name="T37" fmla="*/ 5 h 416"/>
                <a:gd name="T38" fmla="*/ 32 w 179"/>
                <a:gd name="T39" fmla="*/ 40 h 416"/>
                <a:gd name="T40" fmla="*/ 29 w 179"/>
                <a:gd name="T41" fmla="*/ 48 h 416"/>
                <a:gd name="T42" fmla="*/ 29 w 179"/>
                <a:gd name="T43" fmla="*/ 224 h 416"/>
                <a:gd name="T44" fmla="*/ 0 w 179"/>
                <a:gd name="T45" fmla="*/ 400 h 416"/>
                <a:gd name="T46" fmla="*/ 27 w 179"/>
                <a:gd name="T47" fmla="*/ 416 h 416"/>
                <a:gd name="T48" fmla="*/ 43 w 179"/>
                <a:gd name="T49" fmla="*/ 416 h 416"/>
                <a:gd name="T50" fmla="*/ 61 w 179"/>
                <a:gd name="T51" fmla="*/ 411 h 416"/>
                <a:gd name="T52" fmla="*/ 67 w 179"/>
                <a:gd name="T53" fmla="*/ 408 h 416"/>
                <a:gd name="T54" fmla="*/ 80 w 179"/>
                <a:gd name="T55" fmla="*/ 406 h 416"/>
                <a:gd name="T56" fmla="*/ 91 w 179"/>
                <a:gd name="T57" fmla="*/ 400 h 416"/>
                <a:gd name="T58" fmla="*/ 120 w 179"/>
                <a:gd name="T59" fmla="*/ 411 h 416"/>
                <a:gd name="T60" fmla="*/ 149 w 179"/>
                <a:gd name="T61" fmla="*/ 416 h 416"/>
                <a:gd name="T62" fmla="*/ 152 w 179"/>
                <a:gd name="T63" fmla="*/ 416 h 416"/>
                <a:gd name="T64" fmla="*/ 179 w 179"/>
                <a:gd name="T65" fmla="*/ 400 h 416"/>
                <a:gd name="T66" fmla="*/ 149 w 179"/>
                <a:gd name="T67" fmla="*/ 224 h 416"/>
                <a:gd name="T68" fmla="*/ 149 w 179"/>
                <a:gd name="T69" fmla="*/ 192 h 416"/>
                <a:gd name="T70" fmla="*/ 149 w 179"/>
                <a:gd name="T71" fmla="*/ 192 h 416"/>
                <a:gd name="T72" fmla="*/ 147 w 179"/>
                <a:gd name="T73" fmla="*/ 192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9" h="416">
                  <a:moveTo>
                    <a:pt x="147" y="192"/>
                  </a:moveTo>
                  <a:cubicBezTo>
                    <a:pt x="144" y="192"/>
                    <a:pt x="144" y="192"/>
                    <a:pt x="144" y="192"/>
                  </a:cubicBezTo>
                  <a:cubicBezTo>
                    <a:pt x="144" y="192"/>
                    <a:pt x="144" y="192"/>
                    <a:pt x="144" y="189"/>
                  </a:cubicBezTo>
                  <a:cubicBezTo>
                    <a:pt x="139" y="187"/>
                    <a:pt x="133" y="181"/>
                    <a:pt x="128" y="176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1" y="64"/>
                    <a:pt x="53" y="37"/>
                    <a:pt x="75" y="24"/>
                  </a:cubicBezTo>
                  <a:cubicBezTo>
                    <a:pt x="91" y="10"/>
                    <a:pt x="117" y="16"/>
                    <a:pt x="128" y="34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49" y="64"/>
                    <a:pt x="149" y="64"/>
                    <a:pt x="149" y="64"/>
                  </a:cubicBezTo>
                  <a:cubicBezTo>
                    <a:pt x="149" y="64"/>
                    <a:pt x="149" y="64"/>
                    <a:pt x="149" y="64"/>
                  </a:cubicBezTo>
                  <a:cubicBezTo>
                    <a:pt x="149" y="48"/>
                    <a:pt x="149" y="48"/>
                    <a:pt x="149" y="48"/>
                  </a:cubicBezTo>
                  <a:cubicBezTo>
                    <a:pt x="149" y="26"/>
                    <a:pt x="133" y="5"/>
                    <a:pt x="109" y="0"/>
                  </a:cubicBezTo>
                  <a:cubicBezTo>
                    <a:pt x="109" y="0"/>
                    <a:pt x="109" y="0"/>
                    <a:pt x="107" y="0"/>
                  </a:cubicBezTo>
                  <a:cubicBezTo>
                    <a:pt x="107" y="0"/>
                    <a:pt x="107" y="0"/>
                    <a:pt x="101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9" y="0"/>
                    <a:pt x="64" y="2"/>
                    <a:pt x="59" y="5"/>
                  </a:cubicBezTo>
                  <a:cubicBezTo>
                    <a:pt x="43" y="10"/>
                    <a:pt x="32" y="24"/>
                    <a:pt x="32" y="40"/>
                  </a:cubicBezTo>
                  <a:cubicBezTo>
                    <a:pt x="29" y="42"/>
                    <a:pt x="29" y="45"/>
                    <a:pt x="29" y="48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10" y="416"/>
                    <a:pt x="27" y="416"/>
                    <a:pt x="27" y="416"/>
                  </a:cubicBezTo>
                  <a:cubicBezTo>
                    <a:pt x="32" y="416"/>
                    <a:pt x="37" y="416"/>
                    <a:pt x="43" y="416"/>
                  </a:cubicBezTo>
                  <a:cubicBezTo>
                    <a:pt x="48" y="414"/>
                    <a:pt x="53" y="411"/>
                    <a:pt x="61" y="411"/>
                  </a:cubicBezTo>
                  <a:cubicBezTo>
                    <a:pt x="64" y="411"/>
                    <a:pt x="64" y="408"/>
                    <a:pt x="67" y="408"/>
                  </a:cubicBezTo>
                  <a:cubicBezTo>
                    <a:pt x="69" y="406"/>
                    <a:pt x="75" y="406"/>
                    <a:pt x="80" y="406"/>
                  </a:cubicBezTo>
                  <a:cubicBezTo>
                    <a:pt x="83" y="403"/>
                    <a:pt x="85" y="400"/>
                    <a:pt x="91" y="400"/>
                  </a:cubicBezTo>
                  <a:cubicBezTo>
                    <a:pt x="101" y="403"/>
                    <a:pt x="109" y="406"/>
                    <a:pt x="120" y="411"/>
                  </a:cubicBezTo>
                  <a:cubicBezTo>
                    <a:pt x="128" y="411"/>
                    <a:pt x="139" y="416"/>
                    <a:pt x="149" y="416"/>
                  </a:cubicBezTo>
                  <a:cubicBezTo>
                    <a:pt x="152" y="416"/>
                    <a:pt x="152" y="416"/>
                    <a:pt x="152" y="416"/>
                  </a:cubicBezTo>
                  <a:cubicBezTo>
                    <a:pt x="152" y="416"/>
                    <a:pt x="171" y="416"/>
                    <a:pt x="179" y="400"/>
                  </a:cubicBezTo>
                  <a:cubicBezTo>
                    <a:pt x="149" y="224"/>
                    <a:pt x="149" y="224"/>
                    <a:pt x="149" y="224"/>
                  </a:cubicBezTo>
                  <a:cubicBezTo>
                    <a:pt x="149" y="192"/>
                    <a:pt x="149" y="192"/>
                    <a:pt x="149" y="192"/>
                  </a:cubicBezTo>
                  <a:cubicBezTo>
                    <a:pt x="149" y="192"/>
                    <a:pt x="149" y="192"/>
                    <a:pt x="149" y="192"/>
                  </a:cubicBezTo>
                  <a:lnTo>
                    <a:pt x="147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93" name="Freeform 188"/>
            <p:cNvSpPr/>
            <p:nvPr/>
          </p:nvSpPr>
          <p:spPr bwMode="auto">
            <a:xfrm>
              <a:off x="15503" y="7061"/>
              <a:ext cx="182" cy="194"/>
            </a:xfrm>
            <a:custGeom>
              <a:avLst/>
              <a:gdLst>
                <a:gd name="T0" fmla="*/ 53 w 53"/>
                <a:gd name="T1" fmla="*/ 27 h 56"/>
                <a:gd name="T2" fmla="*/ 27 w 53"/>
                <a:gd name="T3" fmla="*/ 56 h 56"/>
                <a:gd name="T4" fmla="*/ 0 w 53"/>
                <a:gd name="T5" fmla="*/ 27 h 56"/>
                <a:gd name="T6" fmla="*/ 27 w 53"/>
                <a:gd name="T7" fmla="*/ 0 h 56"/>
                <a:gd name="T8" fmla="*/ 53 w 53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6">
                  <a:moveTo>
                    <a:pt x="53" y="27"/>
                  </a:moveTo>
                  <a:cubicBezTo>
                    <a:pt x="53" y="43"/>
                    <a:pt x="43" y="56"/>
                    <a:pt x="27" y="56"/>
                  </a:cubicBezTo>
                  <a:cubicBezTo>
                    <a:pt x="11" y="56"/>
                    <a:pt x="0" y="43"/>
                    <a:pt x="0" y="27"/>
                  </a:cubicBezTo>
                  <a:cubicBezTo>
                    <a:pt x="0" y="13"/>
                    <a:pt x="11" y="0"/>
                    <a:pt x="27" y="0"/>
                  </a:cubicBezTo>
                  <a:cubicBezTo>
                    <a:pt x="43" y="0"/>
                    <a:pt x="53" y="13"/>
                    <a:pt x="5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94" name="Freeform 189"/>
            <p:cNvSpPr/>
            <p:nvPr/>
          </p:nvSpPr>
          <p:spPr bwMode="auto">
            <a:xfrm>
              <a:off x="15586" y="7022"/>
              <a:ext cx="238" cy="371"/>
            </a:xfrm>
            <a:custGeom>
              <a:avLst/>
              <a:gdLst>
                <a:gd name="T0" fmla="*/ 69 w 69"/>
                <a:gd name="T1" fmla="*/ 11 h 107"/>
                <a:gd name="T2" fmla="*/ 56 w 69"/>
                <a:gd name="T3" fmla="*/ 0 h 107"/>
                <a:gd name="T4" fmla="*/ 45 w 69"/>
                <a:gd name="T5" fmla="*/ 11 h 107"/>
                <a:gd name="T6" fmla="*/ 45 w 69"/>
                <a:gd name="T7" fmla="*/ 54 h 107"/>
                <a:gd name="T8" fmla="*/ 5 w 69"/>
                <a:gd name="T9" fmla="*/ 86 h 107"/>
                <a:gd name="T10" fmla="*/ 3 w 69"/>
                <a:gd name="T11" fmla="*/ 102 h 107"/>
                <a:gd name="T12" fmla="*/ 19 w 69"/>
                <a:gd name="T13" fmla="*/ 102 h 107"/>
                <a:gd name="T14" fmla="*/ 64 w 69"/>
                <a:gd name="T15" fmla="*/ 67 h 107"/>
                <a:gd name="T16" fmla="*/ 67 w 69"/>
                <a:gd name="T17" fmla="*/ 65 h 107"/>
                <a:gd name="T18" fmla="*/ 69 w 69"/>
                <a:gd name="T19" fmla="*/ 56 h 107"/>
                <a:gd name="T20" fmla="*/ 69 w 69"/>
                <a:gd name="T21" fmla="*/ 1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07">
                  <a:moveTo>
                    <a:pt x="69" y="11"/>
                  </a:moveTo>
                  <a:cubicBezTo>
                    <a:pt x="69" y="6"/>
                    <a:pt x="64" y="0"/>
                    <a:pt x="56" y="0"/>
                  </a:cubicBezTo>
                  <a:cubicBezTo>
                    <a:pt x="51" y="0"/>
                    <a:pt x="45" y="6"/>
                    <a:pt x="45" y="11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0" y="91"/>
                    <a:pt x="0" y="97"/>
                    <a:pt x="3" y="102"/>
                  </a:cubicBezTo>
                  <a:cubicBezTo>
                    <a:pt x="8" y="107"/>
                    <a:pt x="13" y="107"/>
                    <a:pt x="19" y="102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2"/>
                    <a:pt x="69" y="59"/>
                    <a:pt x="69" y="56"/>
                  </a:cubicBezTo>
                  <a:lnTo>
                    <a:pt x="6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95" name="Freeform 190"/>
            <p:cNvSpPr/>
            <p:nvPr/>
          </p:nvSpPr>
          <p:spPr bwMode="auto">
            <a:xfrm>
              <a:off x="15335" y="7765"/>
              <a:ext cx="279" cy="249"/>
            </a:xfrm>
            <a:custGeom>
              <a:avLst/>
              <a:gdLst>
                <a:gd name="T0" fmla="*/ 80 w 80"/>
                <a:gd name="T1" fmla="*/ 24 h 72"/>
                <a:gd name="T2" fmla="*/ 59 w 80"/>
                <a:gd name="T3" fmla="*/ 0 h 72"/>
                <a:gd name="T4" fmla="*/ 48 w 80"/>
                <a:gd name="T5" fmla="*/ 24 h 72"/>
                <a:gd name="T6" fmla="*/ 8 w 80"/>
                <a:gd name="T7" fmla="*/ 43 h 72"/>
                <a:gd name="T8" fmla="*/ 2 w 80"/>
                <a:gd name="T9" fmla="*/ 59 h 72"/>
                <a:gd name="T10" fmla="*/ 5 w 80"/>
                <a:gd name="T11" fmla="*/ 64 h 72"/>
                <a:gd name="T12" fmla="*/ 21 w 80"/>
                <a:gd name="T13" fmla="*/ 70 h 72"/>
                <a:gd name="T14" fmla="*/ 64 w 80"/>
                <a:gd name="T15" fmla="*/ 48 h 72"/>
                <a:gd name="T16" fmla="*/ 75 w 80"/>
                <a:gd name="T17" fmla="*/ 38 h 72"/>
                <a:gd name="T18" fmla="*/ 75 w 80"/>
                <a:gd name="T19" fmla="*/ 38 h 72"/>
                <a:gd name="T20" fmla="*/ 80 w 80"/>
                <a:gd name="T21" fmla="*/ 2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72">
                  <a:moveTo>
                    <a:pt x="80" y="24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0" y="46"/>
                    <a:pt x="0" y="54"/>
                    <a:pt x="2" y="59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70"/>
                    <a:pt x="16" y="72"/>
                    <a:pt x="21" y="70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9" y="46"/>
                    <a:pt x="72" y="43"/>
                    <a:pt x="75" y="38"/>
                  </a:cubicBezTo>
                  <a:cubicBezTo>
                    <a:pt x="75" y="38"/>
                    <a:pt x="75" y="38"/>
                    <a:pt x="75" y="38"/>
                  </a:cubicBezTo>
                  <a:lnTo>
                    <a:pt x="8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96" name="Freeform 191"/>
            <p:cNvSpPr/>
            <p:nvPr/>
          </p:nvSpPr>
          <p:spPr bwMode="auto">
            <a:xfrm>
              <a:off x="15503" y="7267"/>
              <a:ext cx="258" cy="775"/>
            </a:xfrm>
            <a:custGeom>
              <a:avLst/>
              <a:gdLst>
                <a:gd name="T0" fmla="*/ 59 w 75"/>
                <a:gd name="T1" fmla="*/ 115 h 224"/>
                <a:gd name="T2" fmla="*/ 59 w 75"/>
                <a:gd name="T3" fmla="*/ 32 h 224"/>
                <a:gd name="T4" fmla="*/ 48 w 75"/>
                <a:gd name="T5" fmla="*/ 40 h 224"/>
                <a:gd name="T6" fmla="*/ 21 w 75"/>
                <a:gd name="T7" fmla="*/ 37 h 224"/>
                <a:gd name="T8" fmla="*/ 27 w 75"/>
                <a:gd name="T9" fmla="*/ 11 h 224"/>
                <a:gd name="T10" fmla="*/ 37 w 75"/>
                <a:gd name="T11" fmla="*/ 0 h 224"/>
                <a:gd name="T12" fmla="*/ 35 w 75"/>
                <a:gd name="T13" fmla="*/ 0 h 224"/>
                <a:gd name="T14" fmla="*/ 21 w 75"/>
                <a:gd name="T15" fmla="*/ 0 h 224"/>
                <a:gd name="T16" fmla="*/ 0 w 75"/>
                <a:gd name="T17" fmla="*/ 24 h 224"/>
                <a:gd name="T18" fmla="*/ 0 w 75"/>
                <a:gd name="T19" fmla="*/ 115 h 224"/>
                <a:gd name="T20" fmla="*/ 16 w 75"/>
                <a:gd name="T21" fmla="*/ 139 h 224"/>
                <a:gd name="T22" fmla="*/ 43 w 75"/>
                <a:gd name="T23" fmla="*/ 168 h 224"/>
                <a:gd name="T24" fmla="*/ 43 w 75"/>
                <a:gd name="T25" fmla="*/ 214 h 224"/>
                <a:gd name="T26" fmla="*/ 59 w 75"/>
                <a:gd name="T27" fmla="*/ 224 h 224"/>
                <a:gd name="T28" fmla="*/ 61 w 75"/>
                <a:gd name="T29" fmla="*/ 224 h 224"/>
                <a:gd name="T30" fmla="*/ 75 w 75"/>
                <a:gd name="T31" fmla="*/ 214 h 224"/>
                <a:gd name="T32" fmla="*/ 75 w 75"/>
                <a:gd name="T33" fmla="*/ 160 h 224"/>
                <a:gd name="T34" fmla="*/ 69 w 75"/>
                <a:gd name="T35" fmla="*/ 152 h 224"/>
                <a:gd name="T36" fmla="*/ 69 w 75"/>
                <a:gd name="T37" fmla="*/ 150 h 224"/>
                <a:gd name="T38" fmla="*/ 51 w 75"/>
                <a:gd name="T39" fmla="*/ 133 h 224"/>
                <a:gd name="T40" fmla="*/ 59 w 75"/>
                <a:gd name="T41" fmla="*/ 11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" h="224">
                  <a:moveTo>
                    <a:pt x="59" y="115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3" y="45"/>
                    <a:pt x="32" y="45"/>
                    <a:pt x="21" y="37"/>
                  </a:cubicBezTo>
                  <a:cubicBezTo>
                    <a:pt x="16" y="29"/>
                    <a:pt x="16" y="16"/>
                    <a:pt x="27" y="1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5"/>
                    <a:pt x="5" y="133"/>
                    <a:pt x="16" y="139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43" y="214"/>
                    <a:pt x="43" y="214"/>
                    <a:pt x="43" y="214"/>
                  </a:cubicBezTo>
                  <a:cubicBezTo>
                    <a:pt x="43" y="219"/>
                    <a:pt x="51" y="224"/>
                    <a:pt x="59" y="224"/>
                  </a:cubicBezTo>
                  <a:cubicBezTo>
                    <a:pt x="61" y="224"/>
                    <a:pt x="61" y="224"/>
                    <a:pt x="61" y="224"/>
                  </a:cubicBezTo>
                  <a:cubicBezTo>
                    <a:pt x="69" y="224"/>
                    <a:pt x="75" y="219"/>
                    <a:pt x="75" y="214"/>
                  </a:cubicBezTo>
                  <a:cubicBezTo>
                    <a:pt x="75" y="160"/>
                    <a:pt x="75" y="160"/>
                    <a:pt x="75" y="160"/>
                  </a:cubicBezTo>
                  <a:cubicBezTo>
                    <a:pt x="75" y="157"/>
                    <a:pt x="72" y="155"/>
                    <a:pt x="69" y="152"/>
                  </a:cubicBezTo>
                  <a:cubicBezTo>
                    <a:pt x="69" y="150"/>
                    <a:pt x="69" y="150"/>
                    <a:pt x="69" y="150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56" y="128"/>
                    <a:pt x="59" y="123"/>
                    <a:pt x="59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97" name="Freeform 192"/>
            <p:cNvSpPr/>
            <p:nvPr/>
          </p:nvSpPr>
          <p:spPr bwMode="auto">
            <a:xfrm>
              <a:off x="15362" y="7377"/>
              <a:ext cx="113" cy="277"/>
            </a:xfrm>
            <a:custGeom>
              <a:avLst/>
              <a:gdLst>
                <a:gd name="T0" fmla="*/ 32 w 32"/>
                <a:gd name="T1" fmla="*/ 0 h 80"/>
                <a:gd name="T2" fmla="*/ 13 w 32"/>
                <a:gd name="T3" fmla="*/ 11 h 80"/>
                <a:gd name="T4" fmla="*/ 10 w 32"/>
                <a:gd name="T5" fmla="*/ 16 h 80"/>
                <a:gd name="T6" fmla="*/ 8 w 32"/>
                <a:gd name="T7" fmla="*/ 21 h 80"/>
                <a:gd name="T8" fmla="*/ 2 w 32"/>
                <a:gd name="T9" fmla="*/ 64 h 80"/>
                <a:gd name="T10" fmla="*/ 10 w 32"/>
                <a:gd name="T11" fmla="*/ 77 h 80"/>
                <a:gd name="T12" fmla="*/ 24 w 32"/>
                <a:gd name="T13" fmla="*/ 69 h 80"/>
                <a:gd name="T14" fmla="*/ 29 w 32"/>
                <a:gd name="T15" fmla="*/ 29 h 80"/>
                <a:gd name="T16" fmla="*/ 32 w 32"/>
                <a:gd name="T17" fmla="*/ 27 h 80"/>
                <a:gd name="T18" fmla="*/ 32 w 32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80">
                  <a:moveTo>
                    <a:pt x="32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3"/>
                    <a:pt x="10" y="16"/>
                  </a:cubicBezTo>
                  <a:cubicBezTo>
                    <a:pt x="8" y="16"/>
                    <a:pt x="8" y="19"/>
                    <a:pt x="8" y="21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0" y="69"/>
                    <a:pt x="2" y="77"/>
                    <a:pt x="10" y="77"/>
                  </a:cubicBezTo>
                  <a:cubicBezTo>
                    <a:pt x="19" y="80"/>
                    <a:pt x="24" y="75"/>
                    <a:pt x="24" y="6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2" y="27"/>
                    <a:pt x="32" y="27"/>
                    <a:pt x="32" y="27"/>
                  </a:cubicBez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8262680" y="3206138"/>
            <a:ext cx="561273" cy="1054244"/>
            <a:chOff x="11296" y="5432"/>
            <a:chExt cx="1233" cy="2316"/>
          </a:xfrm>
          <a:solidFill>
            <a:srgbClr val="E87A90"/>
          </a:solidFill>
        </p:grpSpPr>
        <p:sp>
          <p:nvSpPr>
            <p:cNvPr id="99" name="Freeform 212"/>
            <p:cNvSpPr/>
            <p:nvPr/>
          </p:nvSpPr>
          <p:spPr bwMode="auto">
            <a:xfrm>
              <a:off x="11870" y="5543"/>
              <a:ext cx="390" cy="387"/>
            </a:xfrm>
            <a:custGeom>
              <a:avLst/>
              <a:gdLst>
                <a:gd name="T0" fmla="*/ 0 w 112"/>
                <a:gd name="T1" fmla="*/ 56 h 112"/>
                <a:gd name="T2" fmla="*/ 53 w 112"/>
                <a:gd name="T3" fmla="*/ 112 h 112"/>
                <a:gd name="T4" fmla="*/ 112 w 112"/>
                <a:gd name="T5" fmla="*/ 56 h 112"/>
                <a:gd name="T6" fmla="*/ 53 w 112"/>
                <a:gd name="T7" fmla="*/ 0 h 112"/>
                <a:gd name="T8" fmla="*/ 0 w 112"/>
                <a:gd name="T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0" y="56"/>
                  </a:moveTo>
                  <a:cubicBezTo>
                    <a:pt x="0" y="85"/>
                    <a:pt x="24" y="112"/>
                    <a:pt x="53" y="112"/>
                  </a:cubicBezTo>
                  <a:cubicBezTo>
                    <a:pt x="85" y="112"/>
                    <a:pt x="112" y="85"/>
                    <a:pt x="112" y="56"/>
                  </a:cubicBezTo>
                  <a:cubicBezTo>
                    <a:pt x="112" y="26"/>
                    <a:pt x="85" y="0"/>
                    <a:pt x="53" y="0"/>
                  </a:cubicBezTo>
                  <a:cubicBezTo>
                    <a:pt x="24" y="0"/>
                    <a:pt x="0" y="26"/>
                    <a:pt x="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00" name="Freeform 213"/>
            <p:cNvSpPr/>
            <p:nvPr/>
          </p:nvSpPr>
          <p:spPr bwMode="auto">
            <a:xfrm>
              <a:off x="12131" y="5432"/>
              <a:ext cx="399" cy="293"/>
            </a:xfrm>
            <a:custGeom>
              <a:avLst/>
              <a:gdLst>
                <a:gd name="T0" fmla="*/ 0 w 115"/>
                <a:gd name="T1" fmla="*/ 40 h 85"/>
                <a:gd name="T2" fmla="*/ 37 w 115"/>
                <a:gd name="T3" fmla="*/ 0 h 85"/>
                <a:gd name="T4" fmla="*/ 75 w 115"/>
                <a:gd name="T5" fmla="*/ 40 h 85"/>
                <a:gd name="T6" fmla="*/ 115 w 115"/>
                <a:gd name="T7" fmla="*/ 40 h 85"/>
                <a:gd name="T8" fmla="*/ 66 w 115"/>
                <a:gd name="T9" fmla="*/ 48 h 85"/>
                <a:gd name="T10" fmla="*/ 0 w 115"/>
                <a:gd name="T11" fmla="*/ 4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85">
                  <a:moveTo>
                    <a:pt x="0" y="40"/>
                  </a:moveTo>
                  <a:cubicBezTo>
                    <a:pt x="0" y="40"/>
                    <a:pt x="0" y="0"/>
                    <a:pt x="37" y="0"/>
                  </a:cubicBezTo>
                  <a:cubicBezTo>
                    <a:pt x="75" y="0"/>
                    <a:pt x="75" y="40"/>
                    <a:pt x="75" y="40"/>
                  </a:cubicBezTo>
                  <a:cubicBezTo>
                    <a:pt x="75" y="40"/>
                    <a:pt x="91" y="74"/>
                    <a:pt x="115" y="40"/>
                  </a:cubicBezTo>
                  <a:cubicBezTo>
                    <a:pt x="115" y="40"/>
                    <a:pt x="96" y="85"/>
                    <a:pt x="66" y="48"/>
                  </a:cubicBezTo>
                  <a:cubicBezTo>
                    <a:pt x="37" y="16"/>
                    <a:pt x="26" y="21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01" name="Freeform 214"/>
            <p:cNvSpPr/>
            <p:nvPr/>
          </p:nvSpPr>
          <p:spPr bwMode="auto">
            <a:xfrm>
              <a:off x="11944" y="7395"/>
              <a:ext cx="205" cy="353"/>
            </a:xfrm>
            <a:custGeom>
              <a:avLst/>
              <a:gdLst>
                <a:gd name="T0" fmla="*/ 59 w 59"/>
                <a:gd name="T1" fmla="*/ 6 h 102"/>
                <a:gd name="T2" fmla="*/ 59 w 59"/>
                <a:gd name="T3" fmla="*/ 75 h 102"/>
                <a:gd name="T4" fmla="*/ 32 w 59"/>
                <a:gd name="T5" fmla="*/ 102 h 102"/>
                <a:gd name="T6" fmla="*/ 24 w 59"/>
                <a:gd name="T7" fmla="*/ 102 h 102"/>
                <a:gd name="T8" fmla="*/ 0 w 59"/>
                <a:gd name="T9" fmla="*/ 75 h 102"/>
                <a:gd name="T10" fmla="*/ 0 w 59"/>
                <a:gd name="T11" fmla="*/ 6 h 102"/>
                <a:gd name="T12" fmla="*/ 27 w 59"/>
                <a:gd name="T13" fmla="*/ 0 h 102"/>
                <a:gd name="T14" fmla="*/ 59 w 59"/>
                <a:gd name="T15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102">
                  <a:moveTo>
                    <a:pt x="59" y="6"/>
                  </a:moveTo>
                  <a:cubicBezTo>
                    <a:pt x="59" y="75"/>
                    <a:pt x="59" y="75"/>
                    <a:pt x="59" y="75"/>
                  </a:cubicBezTo>
                  <a:cubicBezTo>
                    <a:pt x="59" y="91"/>
                    <a:pt x="48" y="102"/>
                    <a:pt x="32" y="102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11" y="102"/>
                    <a:pt x="0" y="91"/>
                    <a:pt x="0" y="7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16" y="0"/>
                    <a:pt x="27" y="0"/>
                  </a:cubicBezTo>
                  <a:cubicBezTo>
                    <a:pt x="38" y="0"/>
                    <a:pt x="48" y="6"/>
                    <a:pt x="5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02" name="Freeform 215"/>
            <p:cNvSpPr/>
            <p:nvPr/>
          </p:nvSpPr>
          <p:spPr bwMode="auto">
            <a:xfrm>
              <a:off x="11312" y="6053"/>
              <a:ext cx="837" cy="378"/>
            </a:xfrm>
            <a:custGeom>
              <a:avLst/>
              <a:gdLst>
                <a:gd name="T0" fmla="*/ 3 w 241"/>
                <a:gd name="T1" fmla="*/ 72 h 109"/>
                <a:gd name="T2" fmla="*/ 27 w 241"/>
                <a:gd name="T3" fmla="*/ 50 h 109"/>
                <a:gd name="T4" fmla="*/ 110 w 241"/>
                <a:gd name="T5" fmla="*/ 61 h 109"/>
                <a:gd name="T6" fmla="*/ 204 w 241"/>
                <a:gd name="T7" fmla="*/ 8 h 109"/>
                <a:gd name="T8" fmla="*/ 236 w 241"/>
                <a:gd name="T9" fmla="*/ 13 h 109"/>
                <a:gd name="T10" fmla="*/ 228 w 241"/>
                <a:gd name="T11" fmla="*/ 45 h 109"/>
                <a:gd name="T12" fmla="*/ 129 w 241"/>
                <a:gd name="T13" fmla="*/ 104 h 109"/>
                <a:gd name="T14" fmla="*/ 115 w 241"/>
                <a:gd name="T15" fmla="*/ 109 h 109"/>
                <a:gd name="T16" fmla="*/ 115 w 241"/>
                <a:gd name="T17" fmla="*/ 109 h 109"/>
                <a:gd name="T18" fmla="*/ 113 w 241"/>
                <a:gd name="T19" fmla="*/ 109 h 109"/>
                <a:gd name="T20" fmla="*/ 113 w 241"/>
                <a:gd name="T21" fmla="*/ 109 h 109"/>
                <a:gd name="T22" fmla="*/ 25 w 241"/>
                <a:gd name="T23" fmla="*/ 99 h 109"/>
                <a:gd name="T24" fmla="*/ 3 w 241"/>
                <a:gd name="T25" fmla="*/ 7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" h="109">
                  <a:moveTo>
                    <a:pt x="3" y="72"/>
                  </a:moveTo>
                  <a:cubicBezTo>
                    <a:pt x="6" y="61"/>
                    <a:pt x="17" y="50"/>
                    <a:pt x="27" y="50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14" y="0"/>
                    <a:pt x="230" y="2"/>
                    <a:pt x="236" y="13"/>
                  </a:cubicBezTo>
                  <a:cubicBezTo>
                    <a:pt x="241" y="26"/>
                    <a:pt x="238" y="40"/>
                    <a:pt x="228" y="45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3" y="107"/>
                    <a:pt x="118" y="109"/>
                    <a:pt x="115" y="109"/>
                  </a:cubicBezTo>
                  <a:cubicBezTo>
                    <a:pt x="115" y="109"/>
                    <a:pt x="115" y="109"/>
                    <a:pt x="115" y="109"/>
                  </a:cubicBez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09"/>
                    <a:pt x="113" y="10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11" y="99"/>
                    <a:pt x="0" y="85"/>
                    <a:pt x="3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03" name="Freeform 216"/>
            <p:cNvSpPr/>
            <p:nvPr/>
          </p:nvSpPr>
          <p:spPr bwMode="auto">
            <a:xfrm>
              <a:off x="12110" y="7432"/>
              <a:ext cx="131" cy="316"/>
            </a:xfrm>
            <a:custGeom>
              <a:avLst/>
              <a:gdLst>
                <a:gd name="T0" fmla="*/ 38 w 38"/>
                <a:gd name="T1" fmla="*/ 64 h 91"/>
                <a:gd name="T2" fmla="*/ 11 w 38"/>
                <a:gd name="T3" fmla="*/ 91 h 91"/>
                <a:gd name="T4" fmla="*/ 3 w 38"/>
                <a:gd name="T5" fmla="*/ 91 h 91"/>
                <a:gd name="T6" fmla="*/ 0 w 38"/>
                <a:gd name="T7" fmla="*/ 91 h 91"/>
                <a:gd name="T8" fmla="*/ 24 w 38"/>
                <a:gd name="T9" fmla="*/ 64 h 91"/>
                <a:gd name="T10" fmla="*/ 24 w 38"/>
                <a:gd name="T11" fmla="*/ 0 h 91"/>
                <a:gd name="T12" fmla="*/ 38 w 38"/>
                <a:gd name="T13" fmla="*/ 3 h 91"/>
                <a:gd name="T14" fmla="*/ 38 w 38"/>
                <a:gd name="T15" fmla="*/ 6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91">
                  <a:moveTo>
                    <a:pt x="38" y="64"/>
                  </a:moveTo>
                  <a:cubicBezTo>
                    <a:pt x="38" y="80"/>
                    <a:pt x="27" y="91"/>
                    <a:pt x="11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4" y="91"/>
                    <a:pt x="24" y="77"/>
                    <a:pt x="24" y="6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32" y="0"/>
                    <a:pt x="38" y="3"/>
                  </a:cubicBezTo>
                  <a:lnTo>
                    <a:pt x="38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04" name="Freeform 217"/>
            <p:cNvSpPr/>
            <p:nvPr/>
          </p:nvSpPr>
          <p:spPr bwMode="auto">
            <a:xfrm>
              <a:off x="11296" y="6115"/>
              <a:ext cx="482" cy="150"/>
            </a:xfrm>
            <a:custGeom>
              <a:avLst/>
              <a:gdLst>
                <a:gd name="T0" fmla="*/ 139 w 139"/>
                <a:gd name="T1" fmla="*/ 0 h 43"/>
                <a:gd name="T2" fmla="*/ 110 w 139"/>
                <a:gd name="T3" fmla="*/ 16 h 43"/>
                <a:gd name="T4" fmla="*/ 27 w 139"/>
                <a:gd name="T5" fmla="*/ 11 h 43"/>
                <a:gd name="T6" fmla="*/ 3 w 139"/>
                <a:gd name="T7" fmla="*/ 32 h 43"/>
                <a:gd name="T8" fmla="*/ 5 w 139"/>
                <a:gd name="T9" fmla="*/ 43 h 43"/>
                <a:gd name="T10" fmla="*/ 32 w 139"/>
                <a:gd name="T11" fmla="*/ 24 h 43"/>
                <a:gd name="T12" fmla="*/ 112 w 139"/>
                <a:gd name="T13" fmla="*/ 32 h 43"/>
                <a:gd name="T14" fmla="*/ 139 w 139"/>
                <a:gd name="T15" fmla="*/ 16 h 43"/>
                <a:gd name="T16" fmla="*/ 139 w 139"/>
                <a:gd name="T17" fmla="*/ 6 h 43"/>
                <a:gd name="T18" fmla="*/ 139 w 139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43">
                  <a:moveTo>
                    <a:pt x="139" y="0"/>
                  </a:moveTo>
                  <a:cubicBezTo>
                    <a:pt x="110" y="16"/>
                    <a:pt x="110" y="16"/>
                    <a:pt x="110" y="1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16" y="8"/>
                    <a:pt x="3" y="16"/>
                    <a:pt x="3" y="32"/>
                  </a:cubicBezTo>
                  <a:cubicBezTo>
                    <a:pt x="0" y="35"/>
                    <a:pt x="3" y="40"/>
                    <a:pt x="5" y="43"/>
                  </a:cubicBezTo>
                  <a:cubicBezTo>
                    <a:pt x="5" y="32"/>
                    <a:pt x="19" y="22"/>
                    <a:pt x="32" y="24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39" y="6"/>
                    <a:pt x="139" y="6"/>
                    <a:pt x="139" y="6"/>
                  </a:cubicBezTo>
                  <a:cubicBezTo>
                    <a:pt x="139" y="6"/>
                    <a:pt x="139" y="3"/>
                    <a:pt x="1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05" name="Freeform 218"/>
            <p:cNvSpPr/>
            <p:nvPr/>
          </p:nvSpPr>
          <p:spPr bwMode="auto">
            <a:xfrm>
              <a:off x="11732" y="5977"/>
              <a:ext cx="620" cy="1439"/>
            </a:xfrm>
            <a:custGeom>
              <a:avLst/>
              <a:gdLst>
                <a:gd name="T0" fmla="*/ 152 w 179"/>
                <a:gd name="T1" fmla="*/ 222 h 415"/>
                <a:gd name="T2" fmla="*/ 152 w 179"/>
                <a:gd name="T3" fmla="*/ 48 h 415"/>
                <a:gd name="T4" fmla="*/ 107 w 179"/>
                <a:gd name="T5" fmla="*/ 0 h 415"/>
                <a:gd name="T6" fmla="*/ 101 w 179"/>
                <a:gd name="T7" fmla="*/ 0 h 415"/>
                <a:gd name="T8" fmla="*/ 77 w 179"/>
                <a:gd name="T9" fmla="*/ 0 h 415"/>
                <a:gd name="T10" fmla="*/ 77 w 179"/>
                <a:gd name="T11" fmla="*/ 0 h 415"/>
                <a:gd name="T12" fmla="*/ 72 w 179"/>
                <a:gd name="T13" fmla="*/ 0 h 415"/>
                <a:gd name="T14" fmla="*/ 72 w 179"/>
                <a:gd name="T15" fmla="*/ 0 h 415"/>
                <a:gd name="T16" fmla="*/ 29 w 179"/>
                <a:gd name="T17" fmla="*/ 40 h 415"/>
                <a:gd name="T18" fmla="*/ 75 w 179"/>
                <a:gd name="T19" fmla="*/ 14 h 415"/>
                <a:gd name="T20" fmla="*/ 131 w 179"/>
                <a:gd name="T21" fmla="*/ 30 h 415"/>
                <a:gd name="T22" fmla="*/ 115 w 179"/>
                <a:gd name="T23" fmla="*/ 83 h 415"/>
                <a:gd name="T24" fmla="*/ 29 w 179"/>
                <a:gd name="T25" fmla="*/ 134 h 415"/>
                <a:gd name="T26" fmla="*/ 29 w 179"/>
                <a:gd name="T27" fmla="*/ 222 h 415"/>
                <a:gd name="T28" fmla="*/ 0 w 179"/>
                <a:gd name="T29" fmla="*/ 399 h 415"/>
                <a:gd name="T30" fmla="*/ 27 w 179"/>
                <a:gd name="T31" fmla="*/ 415 h 415"/>
                <a:gd name="T32" fmla="*/ 61 w 179"/>
                <a:gd name="T33" fmla="*/ 409 h 415"/>
                <a:gd name="T34" fmla="*/ 88 w 179"/>
                <a:gd name="T35" fmla="*/ 399 h 415"/>
                <a:gd name="T36" fmla="*/ 120 w 179"/>
                <a:gd name="T37" fmla="*/ 409 h 415"/>
                <a:gd name="T38" fmla="*/ 152 w 179"/>
                <a:gd name="T39" fmla="*/ 415 h 415"/>
                <a:gd name="T40" fmla="*/ 179 w 179"/>
                <a:gd name="T41" fmla="*/ 399 h 415"/>
                <a:gd name="T42" fmla="*/ 152 w 179"/>
                <a:gd name="T43" fmla="*/ 222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9" h="415">
                  <a:moveTo>
                    <a:pt x="152" y="222"/>
                  </a:moveTo>
                  <a:cubicBezTo>
                    <a:pt x="152" y="48"/>
                    <a:pt x="152" y="48"/>
                    <a:pt x="152" y="48"/>
                  </a:cubicBezTo>
                  <a:cubicBezTo>
                    <a:pt x="152" y="24"/>
                    <a:pt x="131" y="3"/>
                    <a:pt x="107" y="0"/>
                  </a:cubicBezTo>
                  <a:cubicBezTo>
                    <a:pt x="104" y="0"/>
                    <a:pt x="104" y="0"/>
                    <a:pt x="101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51" y="3"/>
                    <a:pt x="32" y="19"/>
                    <a:pt x="29" y="40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93" y="3"/>
                    <a:pt x="120" y="8"/>
                    <a:pt x="131" y="30"/>
                  </a:cubicBezTo>
                  <a:cubicBezTo>
                    <a:pt x="141" y="48"/>
                    <a:pt x="136" y="72"/>
                    <a:pt x="115" y="83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29" y="222"/>
                    <a:pt x="29" y="222"/>
                    <a:pt x="29" y="222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8" y="415"/>
                    <a:pt x="27" y="415"/>
                    <a:pt x="27" y="415"/>
                  </a:cubicBezTo>
                  <a:cubicBezTo>
                    <a:pt x="40" y="415"/>
                    <a:pt x="51" y="412"/>
                    <a:pt x="61" y="409"/>
                  </a:cubicBezTo>
                  <a:cubicBezTo>
                    <a:pt x="72" y="407"/>
                    <a:pt x="77" y="401"/>
                    <a:pt x="88" y="399"/>
                  </a:cubicBezTo>
                  <a:cubicBezTo>
                    <a:pt x="99" y="401"/>
                    <a:pt x="109" y="407"/>
                    <a:pt x="120" y="409"/>
                  </a:cubicBezTo>
                  <a:cubicBezTo>
                    <a:pt x="128" y="412"/>
                    <a:pt x="136" y="415"/>
                    <a:pt x="152" y="415"/>
                  </a:cubicBezTo>
                  <a:cubicBezTo>
                    <a:pt x="152" y="415"/>
                    <a:pt x="168" y="415"/>
                    <a:pt x="179" y="399"/>
                  </a:cubicBezTo>
                  <a:lnTo>
                    <a:pt x="152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2840008" y="2283305"/>
            <a:ext cx="997077" cy="1052016"/>
            <a:chOff x="15669" y="3482"/>
            <a:chExt cx="2076" cy="2189"/>
          </a:xfrm>
          <a:solidFill>
            <a:srgbClr val="E87A90"/>
          </a:solidFill>
        </p:grpSpPr>
        <p:sp>
          <p:nvSpPr>
            <p:cNvPr id="107" name="Freeform 223"/>
            <p:cNvSpPr/>
            <p:nvPr/>
          </p:nvSpPr>
          <p:spPr bwMode="auto">
            <a:xfrm>
              <a:off x="15796" y="3482"/>
              <a:ext cx="392" cy="392"/>
            </a:xfrm>
            <a:custGeom>
              <a:avLst/>
              <a:gdLst>
                <a:gd name="T0" fmla="*/ 113 w 113"/>
                <a:gd name="T1" fmla="*/ 54 h 113"/>
                <a:gd name="T2" fmla="*/ 59 w 113"/>
                <a:gd name="T3" fmla="*/ 113 h 113"/>
                <a:gd name="T4" fmla="*/ 0 w 113"/>
                <a:gd name="T5" fmla="*/ 54 h 113"/>
                <a:gd name="T6" fmla="*/ 59 w 113"/>
                <a:gd name="T7" fmla="*/ 0 h 113"/>
                <a:gd name="T8" fmla="*/ 113 w 113"/>
                <a:gd name="T9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54"/>
                  </a:moveTo>
                  <a:cubicBezTo>
                    <a:pt x="113" y="86"/>
                    <a:pt x="89" y="113"/>
                    <a:pt x="59" y="113"/>
                  </a:cubicBezTo>
                  <a:cubicBezTo>
                    <a:pt x="27" y="113"/>
                    <a:pt x="0" y="86"/>
                    <a:pt x="0" y="54"/>
                  </a:cubicBezTo>
                  <a:cubicBezTo>
                    <a:pt x="0" y="24"/>
                    <a:pt x="27" y="0"/>
                    <a:pt x="59" y="0"/>
                  </a:cubicBezTo>
                  <a:cubicBezTo>
                    <a:pt x="89" y="0"/>
                    <a:pt x="113" y="24"/>
                    <a:pt x="11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08" name="Freeform 224"/>
            <p:cNvSpPr/>
            <p:nvPr/>
          </p:nvSpPr>
          <p:spPr bwMode="auto">
            <a:xfrm>
              <a:off x="15918" y="4013"/>
              <a:ext cx="770" cy="583"/>
            </a:xfrm>
            <a:custGeom>
              <a:avLst/>
              <a:gdLst>
                <a:gd name="T0" fmla="*/ 203 w 222"/>
                <a:gd name="T1" fmla="*/ 120 h 168"/>
                <a:gd name="T2" fmla="*/ 123 w 222"/>
                <a:gd name="T3" fmla="*/ 93 h 168"/>
                <a:gd name="T4" fmla="*/ 123 w 222"/>
                <a:gd name="T5" fmla="*/ 93 h 168"/>
                <a:gd name="T6" fmla="*/ 43 w 222"/>
                <a:gd name="T7" fmla="*/ 8 h 168"/>
                <a:gd name="T8" fmla="*/ 8 w 222"/>
                <a:gd name="T9" fmla="*/ 8 h 168"/>
                <a:gd name="T10" fmla="*/ 8 w 222"/>
                <a:gd name="T11" fmla="*/ 13 h 168"/>
                <a:gd name="T12" fmla="*/ 8 w 222"/>
                <a:gd name="T13" fmla="*/ 42 h 168"/>
                <a:gd name="T14" fmla="*/ 8 w 222"/>
                <a:gd name="T15" fmla="*/ 45 h 168"/>
                <a:gd name="T16" fmla="*/ 88 w 222"/>
                <a:gd name="T17" fmla="*/ 125 h 168"/>
                <a:gd name="T18" fmla="*/ 94 w 222"/>
                <a:gd name="T19" fmla="*/ 128 h 168"/>
                <a:gd name="T20" fmla="*/ 104 w 222"/>
                <a:gd name="T21" fmla="*/ 136 h 168"/>
                <a:gd name="T22" fmla="*/ 190 w 222"/>
                <a:gd name="T23" fmla="*/ 163 h 168"/>
                <a:gd name="T24" fmla="*/ 219 w 222"/>
                <a:gd name="T25" fmla="*/ 147 h 168"/>
                <a:gd name="T26" fmla="*/ 203 w 222"/>
                <a:gd name="T27" fmla="*/ 12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168">
                  <a:moveTo>
                    <a:pt x="203" y="120"/>
                  </a:moveTo>
                  <a:cubicBezTo>
                    <a:pt x="123" y="93"/>
                    <a:pt x="123" y="93"/>
                    <a:pt x="123" y="93"/>
                  </a:cubicBezTo>
                  <a:cubicBezTo>
                    <a:pt x="123" y="93"/>
                    <a:pt x="123" y="93"/>
                    <a:pt x="123" y="93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5" y="0"/>
                    <a:pt x="19" y="0"/>
                    <a:pt x="8" y="8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0" y="18"/>
                    <a:pt x="0" y="34"/>
                    <a:pt x="8" y="42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91" y="125"/>
                    <a:pt x="91" y="125"/>
                    <a:pt x="94" y="128"/>
                  </a:cubicBezTo>
                  <a:cubicBezTo>
                    <a:pt x="94" y="131"/>
                    <a:pt x="99" y="136"/>
                    <a:pt x="104" y="136"/>
                  </a:cubicBezTo>
                  <a:cubicBezTo>
                    <a:pt x="190" y="163"/>
                    <a:pt x="190" y="163"/>
                    <a:pt x="190" y="163"/>
                  </a:cubicBezTo>
                  <a:cubicBezTo>
                    <a:pt x="201" y="168"/>
                    <a:pt x="214" y="163"/>
                    <a:pt x="219" y="147"/>
                  </a:cubicBezTo>
                  <a:cubicBezTo>
                    <a:pt x="222" y="136"/>
                    <a:pt x="217" y="123"/>
                    <a:pt x="203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09" name="Freeform 225"/>
            <p:cNvSpPr/>
            <p:nvPr/>
          </p:nvSpPr>
          <p:spPr bwMode="auto">
            <a:xfrm>
              <a:off x="16077" y="4901"/>
              <a:ext cx="111" cy="770"/>
            </a:xfrm>
            <a:custGeom>
              <a:avLst/>
              <a:gdLst>
                <a:gd name="T0" fmla="*/ 32 w 32"/>
                <a:gd name="T1" fmla="*/ 96 h 222"/>
                <a:gd name="T2" fmla="*/ 32 w 32"/>
                <a:gd name="T3" fmla="*/ 89 h 222"/>
                <a:gd name="T4" fmla="*/ 32 w 32"/>
                <a:gd name="T5" fmla="*/ 78 h 222"/>
                <a:gd name="T6" fmla="*/ 32 w 32"/>
                <a:gd name="T7" fmla="*/ 0 h 222"/>
                <a:gd name="T8" fmla="*/ 21 w 32"/>
                <a:gd name="T9" fmla="*/ 8 h 222"/>
                <a:gd name="T10" fmla="*/ 21 w 32"/>
                <a:gd name="T11" fmla="*/ 89 h 222"/>
                <a:gd name="T12" fmla="*/ 21 w 32"/>
                <a:gd name="T13" fmla="*/ 91 h 222"/>
                <a:gd name="T14" fmla="*/ 21 w 32"/>
                <a:gd name="T15" fmla="*/ 94 h 222"/>
                <a:gd name="T16" fmla="*/ 21 w 32"/>
                <a:gd name="T17" fmla="*/ 195 h 222"/>
                <a:gd name="T18" fmla="*/ 0 w 32"/>
                <a:gd name="T19" fmla="*/ 222 h 222"/>
                <a:gd name="T20" fmla="*/ 0 w 32"/>
                <a:gd name="T21" fmla="*/ 222 h 222"/>
                <a:gd name="T22" fmla="*/ 5 w 32"/>
                <a:gd name="T23" fmla="*/ 222 h 222"/>
                <a:gd name="T24" fmla="*/ 32 w 32"/>
                <a:gd name="T25" fmla="*/ 195 h 222"/>
                <a:gd name="T26" fmla="*/ 32 w 32"/>
                <a:gd name="T27" fmla="*/ 9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2">
                  <a:moveTo>
                    <a:pt x="32" y="96"/>
                  </a:moveTo>
                  <a:cubicBezTo>
                    <a:pt x="32" y="89"/>
                    <a:pt x="32" y="89"/>
                    <a:pt x="32" y="89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3"/>
                    <a:pt x="26" y="3"/>
                    <a:pt x="21" y="8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89"/>
                    <a:pt x="21" y="89"/>
                    <a:pt x="21" y="91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21" y="211"/>
                    <a:pt x="10" y="222"/>
                    <a:pt x="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5" y="222"/>
                    <a:pt x="5" y="222"/>
                    <a:pt x="5" y="222"/>
                  </a:cubicBezTo>
                  <a:cubicBezTo>
                    <a:pt x="21" y="222"/>
                    <a:pt x="32" y="211"/>
                    <a:pt x="32" y="195"/>
                  </a:cubicBezTo>
                  <a:cubicBezTo>
                    <a:pt x="32" y="96"/>
                    <a:pt x="32" y="96"/>
                    <a:pt x="32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10" name="Freeform 226"/>
            <p:cNvSpPr/>
            <p:nvPr/>
          </p:nvSpPr>
          <p:spPr bwMode="auto">
            <a:xfrm>
              <a:off x="15669" y="3874"/>
              <a:ext cx="636" cy="1796"/>
            </a:xfrm>
            <a:custGeom>
              <a:avLst/>
              <a:gdLst>
                <a:gd name="T0" fmla="*/ 155 w 184"/>
                <a:gd name="T1" fmla="*/ 176 h 518"/>
                <a:gd name="T2" fmla="*/ 150 w 184"/>
                <a:gd name="T3" fmla="*/ 171 h 518"/>
                <a:gd name="T4" fmla="*/ 150 w 184"/>
                <a:gd name="T5" fmla="*/ 171 h 518"/>
                <a:gd name="T6" fmla="*/ 150 w 184"/>
                <a:gd name="T7" fmla="*/ 171 h 518"/>
                <a:gd name="T8" fmla="*/ 72 w 184"/>
                <a:gd name="T9" fmla="*/ 90 h 518"/>
                <a:gd name="T10" fmla="*/ 69 w 184"/>
                <a:gd name="T11" fmla="*/ 88 h 518"/>
                <a:gd name="T12" fmla="*/ 69 w 184"/>
                <a:gd name="T13" fmla="*/ 42 h 518"/>
                <a:gd name="T14" fmla="*/ 72 w 184"/>
                <a:gd name="T15" fmla="*/ 37 h 518"/>
                <a:gd name="T16" fmla="*/ 123 w 184"/>
                <a:gd name="T17" fmla="*/ 40 h 518"/>
                <a:gd name="T18" fmla="*/ 166 w 184"/>
                <a:gd name="T19" fmla="*/ 85 h 518"/>
                <a:gd name="T20" fmla="*/ 166 w 184"/>
                <a:gd name="T21" fmla="*/ 85 h 518"/>
                <a:gd name="T22" fmla="*/ 184 w 184"/>
                <a:gd name="T23" fmla="*/ 104 h 518"/>
                <a:gd name="T24" fmla="*/ 96 w 184"/>
                <a:gd name="T25" fmla="*/ 0 h 518"/>
                <a:gd name="T26" fmla="*/ 0 w 184"/>
                <a:gd name="T27" fmla="*/ 149 h 518"/>
                <a:gd name="T28" fmla="*/ 64 w 184"/>
                <a:gd name="T29" fmla="*/ 288 h 518"/>
                <a:gd name="T30" fmla="*/ 64 w 184"/>
                <a:gd name="T31" fmla="*/ 288 h 518"/>
                <a:gd name="T32" fmla="*/ 64 w 184"/>
                <a:gd name="T33" fmla="*/ 387 h 518"/>
                <a:gd name="T34" fmla="*/ 64 w 184"/>
                <a:gd name="T35" fmla="*/ 390 h 518"/>
                <a:gd name="T36" fmla="*/ 64 w 184"/>
                <a:gd name="T37" fmla="*/ 392 h 518"/>
                <a:gd name="T38" fmla="*/ 64 w 184"/>
                <a:gd name="T39" fmla="*/ 491 h 518"/>
                <a:gd name="T40" fmla="*/ 91 w 184"/>
                <a:gd name="T41" fmla="*/ 518 h 518"/>
                <a:gd name="T42" fmla="*/ 96 w 184"/>
                <a:gd name="T43" fmla="*/ 518 h 518"/>
                <a:gd name="T44" fmla="*/ 123 w 184"/>
                <a:gd name="T45" fmla="*/ 491 h 518"/>
                <a:gd name="T46" fmla="*/ 123 w 184"/>
                <a:gd name="T47" fmla="*/ 392 h 518"/>
                <a:gd name="T48" fmla="*/ 123 w 184"/>
                <a:gd name="T49" fmla="*/ 390 h 518"/>
                <a:gd name="T50" fmla="*/ 123 w 184"/>
                <a:gd name="T51" fmla="*/ 387 h 518"/>
                <a:gd name="T52" fmla="*/ 123 w 184"/>
                <a:gd name="T53" fmla="*/ 288 h 518"/>
                <a:gd name="T54" fmla="*/ 123 w 184"/>
                <a:gd name="T55" fmla="*/ 288 h 518"/>
                <a:gd name="T56" fmla="*/ 184 w 184"/>
                <a:gd name="T57" fmla="*/ 192 h 518"/>
                <a:gd name="T58" fmla="*/ 174 w 184"/>
                <a:gd name="T59" fmla="*/ 187 h 518"/>
                <a:gd name="T60" fmla="*/ 155 w 184"/>
                <a:gd name="T61" fmla="*/ 176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4" h="518">
                  <a:moveTo>
                    <a:pt x="155" y="176"/>
                  </a:moveTo>
                  <a:cubicBezTo>
                    <a:pt x="155" y="176"/>
                    <a:pt x="155" y="173"/>
                    <a:pt x="150" y="171"/>
                  </a:cubicBezTo>
                  <a:cubicBezTo>
                    <a:pt x="150" y="171"/>
                    <a:pt x="150" y="171"/>
                    <a:pt x="150" y="171"/>
                  </a:cubicBezTo>
                  <a:cubicBezTo>
                    <a:pt x="150" y="171"/>
                    <a:pt x="150" y="171"/>
                    <a:pt x="150" y="171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59" y="74"/>
                    <a:pt x="59" y="56"/>
                    <a:pt x="69" y="42"/>
                  </a:cubicBezTo>
                  <a:cubicBezTo>
                    <a:pt x="69" y="42"/>
                    <a:pt x="69" y="40"/>
                    <a:pt x="72" y="37"/>
                  </a:cubicBezTo>
                  <a:cubicBezTo>
                    <a:pt x="85" y="26"/>
                    <a:pt x="107" y="26"/>
                    <a:pt x="123" y="40"/>
                  </a:cubicBezTo>
                  <a:cubicBezTo>
                    <a:pt x="166" y="85"/>
                    <a:pt x="166" y="85"/>
                    <a:pt x="166" y="85"/>
                  </a:cubicBezTo>
                  <a:cubicBezTo>
                    <a:pt x="166" y="85"/>
                    <a:pt x="166" y="85"/>
                    <a:pt x="166" y="85"/>
                  </a:cubicBezTo>
                  <a:cubicBezTo>
                    <a:pt x="184" y="104"/>
                    <a:pt x="184" y="104"/>
                    <a:pt x="184" y="104"/>
                  </a:cubicBezTo>
                  <a:cubicBezTo>
                    <a:pt x="171" y="45"/>
                    <a:pt x="136" y="0"/>
                    <a:pt x="96" y="0"/>
                  </a:cubicBezTo>
                  <a:cubicBezTo>
                    <a:pt x="43" y="0"/>
                    <a:pt x="0" y="66"/>
                    <a:pt x="0" y="149"/>
                  </a:cubicBezTo>
                  <a:cubicBezTo>
                    <a:pt x="0" y="213"/>
                    <a:pt x="27" y="267"/>
                    <a:pt x="64" y="288"/>
                  </a:cubicBezTo>
                  <a:cubicBezTo>
                    <a:pt x="64" y="288"/>
                    <a:pt x="64" y="288"/>
                    <a:pt x="64" y="288"/>
                  </a:cubicBezTo>
                  <a:cubicBezTo>
                    <a:pt x="64" y="387"/>
                    <a:pt x="64" y="387"/>
                    <a:pt x="64" y="387"/>
                  </a:cubicBezTo>
                  <a:cubicBezTo>
                    <a:pt x="64" y="390"/>
                    <a:pt x="64" y="390"/>
                    <a:pt x="64" y="390"/>
                  </a:cubicBezTo>
                  <a:cubicBezTo>
                    <a:pt x="64" y="392"/>
                    <a:pt x="64" y="392"/>
                    <a:pt x="64" y="392"/>
                  </a:cubicBezTo>
                  <a:cubicBezTo>
                    <a:pt x="64" y="491"/>
                    <a:pt x="64" y="491"/>
                    <a:pt x="64" y="491"/>
                  </a:cubicBezTo>
                  <a:cubicBezTo>
                    <a:pt x="64" y="507"/>
                    <a:pt x="75" y="518"/>
                    <a:pt x="91" y="518"/>
                  </a:cubicBezTo>
                  <a:cubicBezTo>
                    <a:pt x="96" y="518"/>
                    <a:pt x="96" y="518"/>
                    <a:pt x="96" y="518"/>
                  </a:cubicBezTo>
                  <a:cubicBezTo>
                    <a:pt x="112" y="518"/>
                    <a:pt x="123" y="507"/>
                    <a:pt x="123" y="491"/>
                  </a:cubicBezTo>
                  <a:cubicBezTo>
                    <a:pt x="123" y="392"/>
                    <a:pt x="123" y="392"/>
                    <a:pt x="123" y="392"/>
                  </a:cubicBezTo>
                  <a:cubicBezTo>
                    <a:pt x="123" y="390"/>
                    <a:pt x="123" y="390"/>
                    <a:pt x="123" y="390"/>
                  </a:cubicBezTo>
                  <a:cubicBezTo>
                    <a:pt x="123" y="390"/>
                    <a:pt x="123" y="390"/>
                    <a:pt x="123" y="387"/>
                  </a:cubicBezTo>
                  <a:cubicBezTo>
                    <a:pt x="123" y="288"/>
                    <a:pt x="123" y="288"/>
                    <a:pt x="123" y="288"/>
                  </a:cubicBezTo>
                  <a:cubicBezTo>
                    <a:pt x="123" y="288"/>
                    <a:pt x="123" y="288"/>
                    <a:pt x="123" y="288"/>
                  </a:cubicBezTo>
                  <a:cubicBezTo>
                    <a:pt x="152" y="272"/>
                    <a:pt x="176" y="235"/>
                    <a:pt x="184" y="192"/>
                  </a:cubicBezTo>
                  <a:cubicBezTo>
                    <a:pt x="174" y="187"/>
                    <a:pt x="174" y="187"/>
                    <a:pt x="174" y="187"/>
                  </a:cubicBezTo>
                  <a:cubicBezTo>
                    <a:pt x="166" y="187"/>
                    <a:pt x="160" y="181"/>
                    <a:pt x="155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11" name="Freeform 227"/>
            <p:cNvSpPr/>
            <p:nvPr/>
          </p:nvSpPr>
          <p:spPr bwMode="auto">
            <a:xfrm>
              <a:off x="16345" y="4246"/>
              <a:ext cx="381" cy="256"/>
            </a:xfrm>
            <a:custGeom>
              <a:avLst/>
              <a:gdLst>
                <a:gd name="T0" fmla="*/ 94 w 110"/>
                <a:gd name="T1" fmla="*/ 37 h 74"/>
                <a:gd name="T2" fmla="*/ 13 w 110"/>
                <a:gd name="T3" fmla="*/ 10 h 74"/>
                <a:gd name="T4" fmla="*/ 11 w 110"/>
                <a:gd name="T5" fmla="*/ 10 h 74"/>
                <a:gd name="T6" fmla="*/ 0 w 110"/>
                <a:gd name="T7" fmla="*/ 0 h 74"/>
                <a:gd name="T8" fmla="*/ 3 w 110"/>
                <a:gd name="T9" fmla="*/ 10 h 74"/>
                <a:gd name="T10" fmla="*/ 8 w 110"/>
                <a:gd name="T11" fmla="*/ 18 h 74"/>
                <a:gd name="T12" fmla="*/ 8 w 110"/>
                <a:gd name="T13" fmla="*/ 18 h 74"/>
                <a:gd name="T14" fmla="*/ 88 w 110"/>
                <a:gd name="T15" fmla="*/ 42 h 74"/>
                <a:gd name="T16" fmla="*/ 104 w 110"/>
                <a:gd name="T17" fmla="*/ 74 h 74"/>
                <a:gd name="T18" fmla="*/ 102 w 110"/>
                <a:gd name="T19" fmla="*/ 74 h 74"/>
                <a:gd name="T20" fmla="*/ 107 w 110"/>
                <a:gd name="T21" fmla="*/ 69 h 74"/>
                <a:gd name="T22" fmla="*/ 94 w 110"/>
                <a:gd name="T23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" h="74">
                  <a:moveTo>
                    <a:pt x="94" y="37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3" y="8"/>
                    <a:pt x="3" y="10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99" y="48"/>
                    <a:pt x="107" y="61"/>
                    <a:pt x="104" y="74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4" y="74"/>
                    <a:pt x="104" y="69"/>
                    <a:pt x="107" y="69"/>
                  </a:cubicBezTo>
                  <a:cubicBezTo>
                    <a:pt x="110" y="53"/>
                    <a:pt x="104" y="42"/>
                    <a:pt x="94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12" name="Freeform 228"/>
            <p:cNvSpPr/>
            <p:nvPr/>
          </p:nvSpPr>
          <p:spPr bwMode="auto">
            <a:xfrm>
              <a:off x="16910" y="5615"/>
              <a:ext cx="122" cy="55"/>
            </a:xfrm>
            <a:custGeom>
              <a:avLst/>
              <a:gdLst>
                <a:gd name="T0" fmla="*/ 16 w 35"/>
                <a:gd name="T1" fmla="*/ 11 h 16"/>
                <a:gd name="T2" fmla="*/ 5 w 35"/>
                <a:gd name="T3" fmla="*/ 0 h 16"/>
                <a:gd name="T4" fmla="*/ 0 w 35"/>
                <a:gd name="T5" fmla="*/ 0 h 16"/>
                <a:gd name="T6" fmla="*/ 16 w 35"/>
                <a:gd name="T7" fmla="*/ 16 h 16"/>
                <a:gd name="T8" fmla="*/ 35 w 35"/>
                <a:gd name="T9" fmla="*/ 0 h 16"/>
                <a:gd name="T10" fmla="*/ 27 w 35"/>
                <a:gd name="T11" fmla="*/ 0 h 16"/>
                <a:gd name="T12" fmla="*/ 16 w 35"/>
                <a:gd name="T1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6">
                  <a:moveTo>
                    <a:pt x="16" y="11"/>
                  </a:moveTo>
                  <a:cubicBezTo>
                    <a:pt x="11" y="11"/>
                    <a:pt x="5" y="5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5" y="16"/>
                    <a:pt x="16" y="16"/>
                  </a:cubicBezTo>
                  <a:cubicBezTo>
                    <a:pt x="27" y="16"/>
                    <a:pt x="35" y="8"/>
                    <a:pt x="3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2" y="11"/>
                    <a:pt x="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13" name="Freeform 229"/>
            <p:cNvSpPr/>
            <p:nvPr/>
          </p:nvSpPr>
          <p:spPr bwMode="auto">
            <a:xfrm>
              <a:off x="16949" y="5615"/>
              <a:ext cx="44" cy="16"/>
            </a:xfrm>
            <a:custGeom>
              <a:avLst/>
              <a:gdLst>
                <a:gd name="T0" fmla="*/ 5 w 13"/>
                <a:gd name="T1" fmla="*/ 5 h 5"/>
                <a:gd name="T2" fmla="*/ 13 w 13"/>
                <a:gd name="T3" fmla="*/ 0 h 5"/>
                <a:gd name="T4" fmla="*/ 0 w 13"/>
                <a:gd name="T5" fmla="*/ 0 h 5"/>
                <a:gd name="T6" fmla="*/ 5 w 1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5">
                  <a:moveTo>
                    <a:pt x="5" y="5"/>
                  </a:moveTo>
                  <a:cubicBezTo>
                    <a:pt x="11" y="5"/>
                    <a:pt x="13" y="3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5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14" name="Freeform 230"/>
            <p:cNvSpPr>
              <a:spLocks noEditPoints="1"/>
            </p:cNvSpPr>
            <p:nvPr/>
          </p:nvSpPr>
          <p:spPr bwMode="auto">
            <a:xfrm>
              <a:off x="16633" y="4483"/>
              <a:ext cx="1112" cy="1114"/>
            </a:xfrm>
            <a:custGeom>
              <a:avLst/>
              <a:gdLst>
                <a:gd name="T0" fmla="*/ 267 w 321"/>
                <a:gd name="T1" fmla="*/ 283 h 321"/>
                <a:gd name="T2" fmla="*/ 144 w 321"/>
                <a:gd name="T3" fmla="*/ 275 h 321"/>
                <a:gd name="T4" fmla="*/ 102 w 321"/>
                <a:gd name="T5" fmla="*/ 299 h 321"/>
                <a:gd name="T6" fmla="*/ 307 w 321"/>
                <a:gd name="T7" fmla="*/ 155 h 321"/>
                <a:gd name="T8" fmla="*/ 321 w 321"/>
                <a:gd name="T9" fmla="*/ 134 h 321"/>
                <a:gd name="T10" fmla="*/ 315 w 321"/>
                <a:gd name="T11" fmla="*/ 53 h 321"/>
                <a:gd name="T12" fmla="*/ 144 w 321"/>
                <a:gd name="T13" fmla="*/ 53 h 321"/>
                <a:gd name="T14" fmla="*/ 91 w 321"/>
                <a:gd name="T15" fmla="*/ 53 h 321"/>
                <a:gd name="T16" fmla="*/ 59 w 321"/>
                <a:gd name="T17" fmla="*/ 29 h 321"/>
                <a:gd name="T18" fmla="*/ 0 w 321"/>
                <a:gd name="T19" fmla="*/ 16 h 321"/>
                <a:gd name="T20" fmla="*/ 91 w 321"/>
                <a:gd name="T21" fmla="*/ 198 h 321"/>
                <a:gd name="T22" fmla="*/ 120 w 321"/>
                <a:gd name="T23" fmla="*/ 321 h 321"/>
                <a:gd name="T24" fmla="*/ 321 w 321"/>
                <a:gd name="T25" fmla="*/ 321 h 321"/>
                <a:gd name="T26" fmla="*/ 104 w 321"/>
                <a:gd name="T27" fmla="*/ 144 h 321"/>
                <a:gd name="T28" fmla="*/ 144 w 321"/>
                <a:gd name="T29" fmla="*/ 123 h 321"/>
                <a:gd name="T30" fmla="*/ 152 w 321"/>
                <a:gd name="T31" fmla="*/ 123 h 321"/>
                <a:gd name="T32" fmla="*/ 152 w 321"/>
                <a:gd name="T33" fmla="*/ 123 h 321"/>
                <a:gd name="T34" fmla="*/ 176 w 321"/>
                <a:gd name="T35" fmla="*/ 144 h 321"/>
                <a:gd name="T36" fmla="*/ 219 w 321"/>
                <a:gd name="T37" fmla="*/ 123 h 321"/>
                <a:gd name="T38" fmla="*/ 203 w 321"/>
                <a:gd name="T39" fmla="*/ 94 h 321"/>
                <a:gd name="T40" fmla="*/ 227 w 321"/>
                <a:gd name="T41" fmla="*/ 94 h 321"/>
                <a:gd name="T42" fmla="*/ 227 w 321"/>
                <a:gd name="T43" fmla="*/ 94 h 321"/>
                <a:gd name="T44" fmla="*/ 251 w 321"/>
                <a:gd name="T45" fmla="*/ 118 h 321"/>
                <a:gd name="T46" fmla="*/ 289 w 321"/>
                <a:gd name="T47" fmla="*/ 118 h 321"/>
                <a:gd name="T48" fmla="*/ 313 w 321"/>
                <a:gd name="T49" fmla="*/ 94 h 321"/>
                <a:gd name="T50" fmla="*/ 313 w 321"/>
                <a:gd name="T51" fmla="*/ 86 h 321"/>
                <a:gd name="T52" fmla="*/ 313 w 321"/>
                <a:gd name="T53" fmla="*/ 86 h 321"/>
                <a:gd name="T54" fmla="*/ 289 w 321"/>
                <a:gd name="T55" fmla="*/ 64 h 321"/>
                <a:gd name="T56" fmla="*/ 251 w 321"/>
                <a:gd name="T57" fmla="*/ 64 h 321"/>
                <a:gd name="T58" fmla="*/ 227 w 321"/>
                <a:gd name="T59" fmla="*/ 86 h 321"/>
                <a:gd name="T60" fmla="*/ 219 w 321"/>
                <a:gd name="T61" fmla="*/ 86 h 321"/>
                <a:gd name="T62" fmla="*/ 219 w 321"/>
                <a:gd name="T63" fmla="*/ 86 h 321"/>
                <a:gd name="T64" fmla="*/ 195 w 321"/>
                <a:gd name="T65" fmla="*/ 64 h 321"/>
                <a:gd name="T66" fmla="*/ 176 w 321"/>
                <a:gd name="T67" fmla="*/ 118 h 321"/>
                <a:gd name="T68" fmla="*/ 152 w 321"/>
                <a:gd name="T69" fmla="*/ 118 h 321"/>
                <a:gd name="T70" fmla="*/ 144 w 321"/>
                <a:gd name="T71" fmla="*/ 118 h 321"/>
                <a:gd name="T72" fmla="*/ 144 w 321"/>
                <a:gd name="T73" fmla="*/ 118 h 321"/>
                <a:gd name="T74" fmla="*/ 118 w 321"/>
                <a:gd name="T75" fmla="*/ 94 h 321"/>
                <a:gd name="T76" fmla="*/ 91 w 321"/>
                <a:gd name="T77" fmla="*/ 94 h 321"/>
                <a:gd name="T78" fmla="*/ 118 w 321"/>
                <a:gd name="T79" fmla="*/ 155 h 321"/>
                <a:gd name="T80" fmla="*/ 144 w 321"/>
                <a:gd name="T81" fmla="*/ 155 h 321"/>
                <a:gd name="T82" fmla="*/ 152 w 321"/>
                <a:gd name="T83" fmla="*/ 155 h 321"/>
                <a:gd name="T84" fmla="*/ 152 w 321"/>
                <a:gd name="T85" fmla="*/ 155 h 321"/>
                <a:gd name="T86" fmla="*/ 176 w 321"/>
                <a:gd name="T87" fmla="*/ 155 h 321"/>
                <a:gd name="T88" fmla="*/ 243 w 321"/>
                <a:gd name="T89" fmla="*/ 144 h 321"/>
                <a:gd name="T90" fmla="*/ 251 w 321"/>
                <a:gd name="T91" fmla="*/ 123 h 321"/>
                <a:gd name="T92" fmla="*/ 251 w 321"/>
                <a:gd name="T93" fmla="*/ 123 h 321"/>
                <a:gd name="T94" fmla="*/ 278 w 321"/>
                <a:gd name="T95" fmla="*/ 139 h 321"/>
                <a:gd name="T96" fmla="*/ 313 w 321"/>
                <a:gd name="T97" fmla="*/ 128 h 321"/>
                <a:gd name="T98" fmla="*/ 168 w 321"/>
                <a:gd name="T99" fmla="*/ 86 h 321"/>
                <a:gd name="T100" fmla="*/ 144 w 321"/>
                <a:gd name="T101" fmla="*/ 64 h 321"/>
                <a:gd name="T102" fmla="*/ 144 w 321"/>
                <a:gd name="T103" fmla="*/ 64 h 321"/>
                <a:gd name="T104" fmla="*/ 102 w 321"/>
                <a:gd name="T105" fmla="*/ 64 h 321"/>
                <a:gd name="T106" fmla="*/ 80 w 321"/>
                <a:gd name="T107" fmla="*/ 86 h 321"/>
                <a:gd name="T108" fmla="*/ 48 w 321"/>
                <a:gd name="T109" fmla="*/ 48 h 321"/>
                <a:gd name="T110" fmla="*/ 107 w 321"/>
                <a:gd name="T111" fmla="*/ 176 h 321"/>
                <a:gd name="T112" fmla="*/ 112 w 321"/>
                <a:gd name="T113" fmla="*/ 182 h 321"/>
                <a:gd name="T114" fmla="*/ 299 w 321"/>
                <a:gd name="T115" fmla="*/ 147 h 321"/>
                <a:gd name="T116" fmla="*/ 112 w 321"/>
                <a:gd name="T117" fmla="*/ 305 h 321"/>
                <a:gd name="T118" fmla="*/ 283 w 321"/>
                <a:gd name="T119" fmla="*/ 305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" h="321">
                  <a:moveTo>
                    <a:pt x="321" y="321"/>
                  </a:moveTo>
                  <a:cubicBezTo>
                    <a:pt x="321" y="310"/>
                    <a:pt x="310" y="299"/>
                    <a:pt x="299" y="299"/>
                  </a:cubicBezTo>
                  <a:cubicBezTo>
                    <a:pt x="297" y="299"/>
                    <a:pt x="294" y="299"/>
                    <a:pt x="294" y="299"/>
                  </a:cubicBezTo>
                  <a:cubicBezTo>
                    <a:pt x="267" y="283"/>
                    <a:pt x="267" y="283"/>
                    <a:pt x="267" y="283"/>
                  </a:cubicBezTo>
                  <a:cubicBezTo>
                    <a:pt x="254" y="275"/>
                    <a:pt x="254" y="275"/>
                    <a:pt x="254" y="275"/>
                  </a:cubicBezTo>
                  <a:cubicBezTo>
                    <a:pt x="235" y="275"/>
                    <a:pt x="235" y="275"/>
                    <a:pt x="235" y="275"/>
                  </a:cubicBezTo>
                  <a:cubicBezTo>
                    <a:pt x="160" y="275"/>
                    <a:pt x="160" y="275"/>
                    <a:pt x="160" y="275"/>
                  </a:cubicBezTo>
                  <a:cubicBezTo>
                    <a:pt x="144" y="275"/>
                    <a:pt x="144" y="275"/>
                    <a:pt x="144" y="275"/>
                  </a:cubicBezTo>
                  <a:cubicBezTo>
                    <a:pt x="134" y="283"/>
                    <a:pt x="134" y="283"/>
                    <a:pt x="134" y="283"/>
                  </a:cubicBezTo>
                  <a:cubicBezTo>
                    <a:pt x="104" y="299"/>
                    <a:pt x="104" y="299"/>
                    <a:pt x="104" y="299"/>
                  </a:cubicBezTo>
                  <a:cubicBezTo>
                    <a:pt x="102" y="299"/>
                    <a:pt x="102" y="299"/>
                    <a:pt x="102" y="299"/>
                  </a:cubicBezTo>
                  <a:cubicBezTo>
                    <a:pt x="102" y="299"/>
                    <a:pt x="102" y="299"/>
                    <a:pt x="102" y="299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299" y="155"/>
                    <a:pt x="299" y="155"/>
                    <a:pt x="299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5" y="155"/>
                    <a:pt x="305" y="155"/>
                    <a:pt x="307" y="155"/>
                  </a:cubicBezTo>
                  <a:cubicBezTo>
                    <a:pt x="321" y="139"/>
                    <a:pt x="321" y="139"/>
                    <a:pt x="321" y="139"/>
                  </a:cubicBezTo>
                  <a:cubicBezTo>
                    <a:pt x="321" y="139"/>
                    <a:pt x="321" y="139"/>
                    <a:pt x="321" y="136"/>
                  </a:cubicBezTo>
                  <a:cubicBezTo>
                    <a:pt x="321" y="136"/>
                    <a:pt x="321" y="136"/>
                    <a:pt x="321" y="134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21" y="59"/>
                    <a:pt x="321" y="59"/>
                    <a:pt x="321" y="59"/>
                  </a:cubicBezTo>
                  <a:cubicBezTo>
                    <a:pt x="321" y="56"/>
                    <a:pt x="321" y="53"/>
                    <a:pt x="315" y="53"/>
                  </a:cubicBezTo>
                  <a:cubicBezTo>
                    <a:pt x="315" y="53"/>
                    <a:pt x="315" y="53"/>
                    <a:pt x="315" y="53"/>
                  </a:cubicBezTo>
                  <a:cubicBezTo>
                    <a:pt x="315" y="53"/>
                    <a:pt x="315" y="53"/>
                    <a:pt x="315" y="53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44" y="53"/>
                    <a:pt x="144" y="53"/>
                    <a:pt x="144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18" y="53"/>
                    <a:pt x="118" y="53"/>
                    <a:pt x="118" y="53"/>
                  </a:cubicBezTo>
                  <a:cubicBezTo>
                    <a:pt x="102" y="53"/>
                    <a:pt x="102" y="53"/>
                    <a:pt x="102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29"/>
                    <a:pt x="59" y="29"/>
                    <a:pt x="59" y="2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3"/>
                    <a:pt x="16" y="0"/>
                    <a:pt x="16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24"/>
                    <a:pt x="3" y="29"/>
                    <a:pt x="8" y="3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91" y="195"/>
                    <a:pt x="91" y="195"/>
                    <a:pt x="91" y="195"/>
                  </a:cubicBezTo>
                  <a:cubicBezTo>
                    <a:pt x="91" y="198"/>
                    <a:pt x="91" y="198"/>
                    <a:pt x="91" y="198"/>
                  </a:cubicBezTo>
                  <a:cubicBezTo>
                    <a:pt x="91" y="299"/>
                    <a:pt x="91" y="299"/>
                    <a:pt x="91" y="299"/>
                  </a:cubicBezTo>
                  <a:cubicBezTo>
                    <a:pt x="93" y="299"/>
                    <a:pt x="93" y="299"/>
                    <a:pt x="93" y="299"/>
                  </a:cubicBezTo>
                  <a:cubicBezTo>
                    <a:pt x="83" y="299"/>
                    <a:pt x="75" y="310"/>
                    <a:pt x="75" y="321"/>
                  </a:cubicBezTo>
                  <a:cubicBezTo>
                    <a:pt x="120" y="321"/>
                    <a:pt x="120" y="321"/>
                    <a:pt x="120" y="321"/>
                  </a:cubicBezTo>
                  <a:cubicBezTo>
                    <a:pt x="120" y="321"/>
                    <a:pt x="120" y="315"/>
                    <a:pt x="118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78" y="321"/>
                    <a:pt x="278" y="321"/>
                    <a:pt x="278" y="321"/>
                  </a:cubicBezTo>
                  <a:lnTo>
                    <a:pt x="321" y="321"/>
                  </a:lnTo>
                  <a:close/>
                  <a:moveTo>
                    <a:pt x="102" y="123"/>
                  </a:moveTo>
                  <a:cubicBezTo>
                    <a:pt x="118" y="123"/>
                    <a:pt x="118" y="123"/>
                    <a:pt x="118" y="12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102" y="139"/>
                    <a:pt x="102" y="139"/>
                    <a:pt x="102" y="139"/>
                  </a:cubicBezTo>
                  <a:lnTo>
                    <a:pt x="102" y="123"/>
                  </a:lnTo>
                  <a:close/>
                  <a:moveTo>
                    <a:pt x="128" y="123"/>
                  </a:moveTo>
                  <a:cubicBezTo>
                    <a:pt x="144" y="123"/>
                    <a:pt x="144" y="123"/>
                    <a:pt x="144" y="123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28" y="144"/>
                    <a:pt x="128" y="144"/>
                    <a:pt x="128" y="144"/>
                  </a:cubicBezTo>
                  <a:lnTo>
                    <a:pt x="128" y="123"/>
                  </a:lnTo>
                  <a:close/>
                  <a:moveTo>
                    <a:pt x="152" y="123"/>
                  </a:moveTo>
                  <a:cubicBezTo>
                    <a:pt x="168" y="123"/>
                    <a:pt x="168" y="123"/>
                    <a:pt x="168" y="123"/>
                  </a:cubicBezTo>
                  <a:cubicBezTo>
                    <a:pt x="168" y="144"/>
                    <a:pt x="168" y="144"/>
                    <a:pt x="168" y="144"/>
                  </a:cubicBezTo>
                  <a:cubicBezTo>
                    <a:pt x="152" y="144"/>
                    <a:pt x="152" y="144"/>
                    <a:pt x="152" y="144"/>
                  </a:cubicBezTo>
                  <a:lnTo>
                    <a:pt x="152" y="123"/>
                  </a:lnTo>
                  <a:close/>
                  <a:moveTo>
                    <a:pt x="176" y="123"/>
                  </a:moveTo>
                  <a:cubicBezTo>
                    <a:pt x="195" y="123"/>
                    <a:pt x="195" y="123"/>
                    <a:pt x="195" y="123"/>
                  </a:cubicBezTo>
                  <a:cubicBezTo>
                    <a:pt x="195" y="144"/>
                    <a:pt x="195" y="144"/>
                    <a:pt x="195" y="144"/>
                  </a:cubicBezTo>
                  <a:cubicBezTo>
                    <a:pt x="176" y="144"/>
                    <a:pt x="176" y="144"/>
                    <a:pt x="176" y="144"/>
                  </a:cubicBezTo>
                  <a:lnTo>
                    <a:pt x="176" y="123"/>
                  </a:lnTo>
                  <a:close/>
                  <a:moveTo>
                    <a:pt x="203" y="144"/>
                  </a:moveTo>
                  <a:cubicBezTo>
                    <a:pt x="203" y="123"/>
                    <a:pt x="203" y="123"/>
                    <a:pt x="203" y="123"/>
                  </a:cubicBezTo>
                  <a:cubicBezTo>
                    <a:pt x="219" y="123"/>
                    <a:pt x="219" y="123"/>
                    <a:pt x="219" y="123"/>
                  </a:cubicBezTo>
                  <a:cubicBezTo>
                    <a:pt x="219" y="144"/>
                    <a:pt x="219" y="144"/>
                    <a:pt x="219" y="144"/>
                  </a:cubicBezTo>
                  <a:lnTo>
                    <a:pt x="203" y="144"/>
                  </a:lnTo>
                  <a:close/>
                  <a:moveTo>
                    <a:pt x="203" y="118"/>
                  </a:moveTo>
                  <a:cubicBezTo>
                    <a:pt x="203" y="94"/>
                    <a:pt x="203" y="94"/>
                    <a:pt x="203" y="94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19" y="118"/>
                    <a:pt x="219" y="118"/>
                    <a:pt x="219" y="118"/>
                  </a:cubicBezTo>
                  <a:lnTo>
                    <a:pt x="203" y="118"/>
                  </a:lnTo>
                  <a:close/>
                  <a:moveTo>
                    <a:pt x="227" y="94"/>
                  </a:moveTo>
                  <a:cubicBezTo>
                    <a:pt x="243" y="94"/>
                    <a:pt x="243" y="94"/>
                    <a:pt x="243" y="94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27" y="118"/>
                    <a:pt x="227" y="118"/>
                    <a:pt x="227" y="118"/>
                  </a:cubicBezTo>
                  <a:lnTo>
                    <a:pt x="227" y="94"/>
                  </a:lnTo>
                  <a:close/>
                  <a:moveTo>
                    <a:pt x="251" y="94"/>
                  </a:moveTo>
                  <a:cubicBezTo>
                    <a:pt x="267" y="94"/>
                    <a:pt x="267" y="94"/>
                    <a:pt x="267" y="94"/>
                  </a:cubicBezTo>
                  <a:cubicBezTo>
                    <a:pt x="267" y="118"/>
                    <a:pt x="267" y="118"/>
                    <a:pt x="267" y="118"/>
                  </a:cubicBezTo>
                  <a:cubicBezTo>
                    <a:pt x="251" y="118"/>
                    <a:pt x="251" y="118"/>
                    <a:pt x="251" y="118"/>
                  </a:cubicBezTo>
                  <a:lnTo>
                    <a:pt x="251" y="94"/>
                  </a:lnTo>
                  <a:close/>
                  <a:moveTo>
                    <a:pt x="278" y="94"/>
                  </a:moveTo>
                  <a:cubicBezTo>
                    <a:pt x="289" y="94"/>
                    <a:pt x="289" y="94"/>
                    <a:pt x="289" y="94"/>
                  </a:cubicBezTo>
                  <a:cubicBezTo>
                    <a:pt x="289" y="118"/>
                    <a:pt x="289" y="118"/>
                    <a:pt x="289" y="118"/>
                  </a:cubicBezTo>
                  <a:cubicBezTo>
                    <a:pt x="278" y="118"/>
                    <a:pt x="278" y="118"/>
                    <a:pt x="278" y="118"/>
                  </a:cubicBezTo>
                  <a:lnTo>
                    <a:pt x="278" y="94"/>
                  </a:lnTo>
                  <a:close/>
                  <a:moveTo>
                    <a:pt x="299" y="94"/>
                  </a:moveTo>
                  <a:cubicBezTo>
                    <a:pt x="313" y="94"/>
                    <a:pt x="313" y="94"/>
                    <a:pt x="313" y="94"/>
                  </a:cubicBezTo>
                  <a:cubicBezTo>
                    <a:pt x="313" y="118"/>
                    <a:pt x="313" y="118"/>
                    <a:pt x="313" y="118"/>
                  </a:cubicBezTo>
                  <a:cubicBezTo>
                    <a:pt x="299" y="118"/>
                    <a:pt x="299" y="118"/>
                    <a:pt x="299" y="118"/>
                  </a:cubicBezTo>
                  <a:lnTo>
                    <a:pt x="299" y="94"/>
                  </a:lnTo>
                  <a:close/>
                  <a:moveTo>
                    <a:pt x="313" y="86"/>
                  </a:moveTo>
                  <a:cubicBezTo>
                    <a:pt x="299" y="86"/>
                    <a:pt x="299" y="86"/>
                    <a:pt x="299" y="8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313" y="64"/>
                    <a:pt x="313" y="64"/>
                    <a:pt x="313" y="64"/>
                  </a:cubicBezTo>
                  <a:lnTo>
                    <a:pt x="313" y="86"/>
                  </a:lnTo>
                  <a:close/>
                  <a:moveTo>
                    <a:pt x="289" y="86"/>
                  </a:moveTo>
                  <a:cubicBezTo>
                    <a:pt x="278" y="86"/>
                    <a:pt x="278" y="86"/>
                    <a:pt x="278" y="86"/>
                  </a:cubicBezTo>
                  <a:cubicBezTo>
                    <a:pt x="278" y="64"/>
                    <a:pt x="278" y="64"/>
                    <a:pt x="278" y="64"/>
                  </a:cubicBezTo>
                  <a:cubicBezTo>
                    <a:pt x="289" y="64"/>
                    <a:pt x="289" y="64"/>
                    <a:pt x="289" y="64"/>
                  </a:cubicBezTo>
                  <a:lnTo>
                    <a:pt x="289" y="86"/>
                  </a:lnTo>
                  <a:close/>
                  <a:moveTo>
                    <a:pt x="267" y="86"/>
                  </a:moveTo>
                  <a:cubicBezTo>
                    <a:pt x="251" y="86"/>
                    <a:pt x="251" y="86"/>
                    <a:pt x="251" y="86"/>
                  </a:cubicBezTo>
                  <a:cubicBezTo>
                    <a:pt x="251" y="64"/>
                    <a:pt x="251" y="64"/>
                    <a:pt x="251" y="64"/>
                  </a:cubicBezTo>
                  <a:cubicBezTo>
                    <a:pt x="267" y="64"/>
                    <a:pt x="267" y="64"/>
                    <a:pt x="267" y="64"/>
                  </a:cubicBezTo>
                  <a:lnTo>
                    <a:pt x="267" y="86"/>
                  </a:lnTo>
                  <a:close/>
                  <a:moveTo>
                    <a:pt x="243" y="86"/>
                  </a:moveTo>
                  <a:cubicBezTo>
                    <a:pt x="227" y="86"/>
                    <a:pt x="227" y="86"/>
                    <a:pt x="227" y="86"/>
                  </a:cubicBezTo>
                  <a:cubicBezTo>
                    <a:pt x="227" y="64"/>
                    <a:pt x="227" y="64"/>
                    <a:pt x="227" y="64"/>
                  </a:cubicBezTo>
                  <a:cubicBezTo>
                    <a:pt x="243" y="64"/>
                    <a:pt x="243" y="64"/>
                    <a:pt x="243" y="64"/>
                  </a:cubicBezTo>
                  <a:lnTo>
                    <a:pt x="243" y="86"/>
                  </a:lnTo>
                  <a:close/>
                  <a:moveTo>
                    <a:pt x="219" y="86"/>
                  </a:moveTo>
                  <a:cubicBezTo>
                    <a:pt x="203" y="86"/>
                    <a:pt x="203" y="86"/>
                    <a:pt x="203" y="86"/>
                  </a:cubicBezTo>
                  <a:cubicBezTo>
                    <a:pt x="203" y="64"/>
                    <a:pt x="203" y="64"/>
                    <a:pt x="203" y="64"/>
                  </a:cubicBezTo>
                  <a:cubicBezTo>
                    <a:pt x="219" y="64"/>
                    <a:pt x="219" y="64"/>
                    <a:pt x="219" y="64"/>
                  </a:cubicBezTo>
                  <a:lnTo>
                    <a:pt x="219" y="86"/>
                  </a:lnTo>
                  <a:close/>
                  <a:moveTo>
                    <a:pt x="195" y="86"/>
                  </a:moveTo>
                  <a:cubicBezTo>
                    <a:pt x="176" y="86"/>
                    <a:pt x="176" y="86"/>
                    <a:pt x="176" y="86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95" y="64"/>
                    <a:pt x="195" y="64"/>
                    <a:pt x="195" y="64"/>
                  </a:cubicBezTo>
                  <a:lnTo>
                    <a:pt x="195" y="86"/>
                  </a:lnTo>
                  <a:close/>
                  <a:moveTo>
                    <a:pt x="195" y="94"/>
                  </a:moveTo>
                  <a:cubicBezTo>
                    <a:pt x="195" y="118"/>
                    <a:pt x="195" y="118"/>
                    <a:pt x="195" y="118"/>
                  </a:cubicBezTo>
                  <a:cubicBezTo>
                    <a:pt x="176" y="118"/>
                    <a:pt x="176" y="118"/>
                    <a:pt x="176" y="118"/>
                  </a:cubicBezTo>
                  <a:cubicBezTo>
                    <a:pt x="176" y="94"/>
                    <a:pt x="176" y="94"/>
                    <a:pt x="176" y="94"/>
                  </a:cubicBezTo>
                  <a:lnTo>
                    <a:pt x="195" y="94"/>
                  </a:lnTo>
                  <a:close/>
                  <a:moveTo>
                    <a:pt x="168" y="118"/>
                  </a:moveTo>
                  <a:cubicBezTo>
                    <a:pt x="152" y="118"/>
                    <a:pt x="152" y="118"/>
                    <a:pt x="152" y="118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68" y="94"/>
                    <a:pt x="168" y="94"/>
                    <a:pt x="168" y="94"/>
                  </a:cubicBezTo>
                  <a:lnTo>
                    <a:pt x="168" y="118"/>
                  </a:lnTo>
                  <a:close/>
                  <a:moveTo>
                    <a:pt x="144" y="118"/>
                  </a:moveTo>
                  <a:cubicBezTo>
                    <a:pt x="128" y="118"/>
                    <a:pt x="128" y="118"/>
                    <a:pt x="128" y="118"/>
                  </a:cubicBezTo>
                  <a:cubicBezTo>
                    <a:pt x="128" y="94"/>
                    <a:pt x="128" y="94"/>
                    <a:pt x="128" y="94"/>
                  </a:cubicBezTo>
                  <a:cubicBezTo>
                    <a:pt x="144" y="94"/>
                    <a:pt x="144" y="94"/>
                    <a:pt x="144" y="94"/>
                  </a:cubicBezTo>
                  <a:lnTo>
                    <a:pt x="144" y="118"/>
                  </a:lnTo>
                  <a:close/>
                  <a:moveTo>
                    <a:pt x="118" y="118"/>
                  </a:moveTo>
                  <a:cubicBezTo>
                    <a:pt x="102" y="118"/>
                    <a:pt x="102" y="118"/>
                    <a:pt x="102" y="118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18" y="94"/>
                    <a:pt x="118" y="94"/>
                    <a:pt x="118" y="94"/>
                  </a:cubicBezTo>
                  <a:lnTo>
                    <a:pt x="118" y="118"/>
                  </a:lnTo>
                  <a:close/>
                  <a:moveTo>
                    <a:pt x="91" y="115"/>
                  </a:moveTo>
                  <a:cubicBezTo>
                    <a:pt x="85" y="94"/>
                    <a:pt x="85" y="94"/>
                    <a:pt x="85" y="94"/>
                  </a:cubicBezTo>
                  <a:cubicBezTo>
                    <a:pt x="91" y="94"/>
                    <a:pt x="91" y="94"/>
                    <a:pt x="91" y="94"/>
                  </a:cubicBezTo>
                  <a:lnTo>
                    <a:pt x="91" y="115"/>
                  </a:lnTo>
                  <a:close/>
                  <a:moveTo>
                    <a:pt x="112" y="171"/>
                  </a:moveTo>
                  <a:cubicBezTo>
                    <a:pt x="107" y="155"/>
                    <a:pt x="107" y="155"/>
                    <a:pt x="107" y="155"/>
                  </a:cubicBezTo>
                  <a:cubicBezTo>
                    <a:pt x="118" y="155"/>
                    <a:pt x="118" y="155"/>
                    <a:pt x="118" y="155"/>
                  </a:cubicBezTo>
                  <a:cubicBezTo>
                    <a:pt x="118" y="171"/>
                    <a:pt x="118" y="171"/>
                    <a:pt x="118" y="171"/>
                  </a:cubicBezTo>
                  <a:lnTo>
                    <a:pt x="112" y="171"/>
                  </a:lnTo>
                  <a:close/>
                  <a:moveTo>
                    <a:pt x="128" y="155"/>
                  </a:moveTo>
                  <a:cubicBezTo>
                    <a:pt x="144" y="155"/>
                    <a:pt x="144" y="155"/>
                    <a:pt x="144" y="155"/>
                  </a:cubicBezTo>
                  <a:cubicBezTo>
                    <a:pt x="144" y="166"/>
                    <a:pt x="144" y="166"/>
                    <a:pt x="144" y="166"/>
                  </a:cubicBezTo>
                  <a:cubicBezTo>
                    <a:pt x="128" y="168"/>
                    <a:pt x="128" y="168"/>
                    <a:pt x="128" y="168"/>
                  </a:cubicBezTo>
                  <a:lnTo>
                    <a:pt x="128" y="155"/>
                  </a:lnTo>
                  <a:close/>
                  <a:moveTo>
                    <a:pt x="152" y="155"/>
                  </a:moveTo>
                  <a:cubicBezTo>
                    <a:pt x="168" y="155"/>
                    <a:pt x="168" y="155"/>
                    <a:pt x="168" y="155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52" y="163"/>
                    <a:pt x="152" y="163"/>
                    <a:pt x="152" y="163"/>
                  </a:cubicBezTo>
                  <a:lnTo>
                    <a:pt x="152" y="155"/>
                  </a:lnTo>
                  <a:close/>
                  <a:moveTo>
                    <a:pt x="176" y="155"/>
                  </a:moveTo>
                  <a:cubicBezTo>
                    <a:pt x="192" y="155"/>
                    <a:pt x="192" y="155"/>
                    <a:pt x="192" y="155"/>
                  </a:cubicBezTo>
                  <a:cubicBezTo>
                    <a:pt x="176" y="158"/>
                    <a:pt x="176" y="158"/>
                    <a:pt x="176" y="158"/>
                  </a:cubicBezTo>
                  <a:lnTo>
                    <a:pt x="176" y="155"/>
                  </a:lnTo>
                  <a:close/>
                  <a:moveTo>
                    <a:pt x="227" y="144"/>
                  </a:moveTo>
                  <a:cubicBezTo>
                    <a:pt x="227" y="123"/>
                    <a:pt x="227" y="123"/>
                    <a:pt x="227" y="123"/>
                  </a:cubicBezTo>
                  <a:cubicBezTo>
                    <a:pt x="243" y="123"/>
                    <a:pt x="243" y="123"/>
                    <a:pt x="243" y="123"/>
                  </a:cubicBezTo>
                  <a:cubicBezTo>
                    <a:pt x="243" y="144"/>
                    <a:pt x="243" y="144"/>
                    <a:pt x="243" y="144"/>
                  </a:cubicBezTo>
                  <a:cubicBezTo>
                    <a:pt x="235" y="144"/>
                    <a:pt x="235" y="144"/>
                    <a:pt x="235" y="144"/>
                  </a:cubicBezTo>
                  <a:cubicBezTo>
                    <a:pt x="235" y="144"/>
                    <a:pt x="235" y="144"/>
                    <a:pt x="235" y="144"/>
                  </a:cubicBezTo>
                  <a:lnTo>
                    <a:pt x="227" y="144"/>
                  </a:lnTo>
                  <a:close/>
                  <a:moveTo>
                    <a:pt x="251" y="123"/>
                  </a:moveTo>
                  <a:cubicBezTo>
                    <a:pt x="267" y="123"/>
                    <a:pt x="267" y="123"/>
                    <a:pt x="267" y="123"/>
                  </a:cubicBezTo>
                  <a:cubicBezTo>
                    <a:pt x="267" y="139"/>
                    <a:pt x="267" y="139"/>
                    <a:pt x="267" y="139"/>
                  </a:cubicBezTo>
                  <a:cubicBezTo>
                    <a:pt x="251" y="144"/>
                    <a:pt x="251" y="144"/>
                    <a:pt x="251" y="144"/>
                  </a:cubicBezTo>
                  <a:lnTo>
                    <a:pt x="251" y="123"/>
                  </a:lnTo>
                  <a:close/>
                  <a:moveTo>
                    <a:pt x="278" y="123"/>
                  </a:moveTo>
                  <a:cubicBezTo>
                    <a:pt x="289" y="123"/>
                    <a:pt x="289" y="123"/>
                    <a:pt x="289" y="123"/>
                  </a:cubicBezTo>
                  <a:cubicBezTo>
                    <a:pt x="289" y="134"/>
                    <a:pt x="289" y="134"/>
                    <a:pt x="289" y="134"/>
                  </a:cubicBezTo>
                  <a:cubicBezTo>
                    <a:pt x="278" y="139"/>
                    <a:pt x="278" y="139"/>
                    <a:pt x="278" y="139"/>
                  </a:cubicBezTo>
                  <a:lnTo>
                    <a:pt x="278" y="123"/>
                  </a:lnTo>
                  <a:close/>
                  <a:moveTo>
                    <a:pt x="299" y="123"/>
                  </a:moveTo>
                  <a:cubicBezTo>
                    <a:pt x="313" y="123"/>
                    <a:pt x="313" y="123"/>
                    <a:pt x="313" y="123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9" y="134"/>
                    <a:pt x="299" y="134"/>
                    <a:pt x="299" y="134"/>
                  </a:cubicBezTo>
                  <a:lnTo>
                    <a:pt x="299" y="123"/>
                  </a:lnTo>
                  <a:close/>
                  <a:moveTo>
                    <a:pt x="168" y="64"/>
                  </a:moveTo>
                  <a:cubicBezTo>
                    <a:pt x="168" y="86"/>
                    <a:pt x="168" y="86"/>
                    <a:pt x="168" y="86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2" y="64"/>
                    <a:pt x="152" y="64"/>
                    <a:pt x="152" y="64"/>
                  </a:cubicBezTo>
                  <a:lnTo>
                    <a:pt x="168" y="64"/>
                  </a:lnTo>
                  <a:close/>
                  <a:moveTo>
                    <a:pt x="144" y="64"/>
                  </a:moveTo>
                  <a:cubicBezTo>
                    <a:pt x="144" y="86"/>
                    <a:pt x="144" y="86"/>
                    <a:pt x="144" y="86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8" y="64"/>
                    <a:pt x="128" y="64"/>
                    <a:pt x="128" y="64"/>
                  </a:cubicBezTo>
                  <a:lnTo>
                    <a:pt x="144" y="64"/>
                  </a:lnTo>
                  <a:close/>
                  <a:moveTo>
                    <a:pt x="118" y="64"/>
                  </a:moveTo>
                  <a:cubicBezTo>
                    <a:pt x="118" y="86"/>
                    <a:pt x="118" y="86"/>
                    <a:pt x="118" y="86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2" y="64"/>
                    <a:pt x="102" y="64"/>
                    <a:pt x="102" y="64"/>
                  </a:cubicBezTo>
                  <a:lnTo>
                    <a:pt x="118" y="64"/>
                  </a:lnTo>
                  <a:close/>
                  <a:moveTo>
                    <a:pt x="91" y="64"/>
                  </a:moveTo>
                  <a:cubicBezTo>
                    <a:pt x="91" y="86"/>
                    <a:pt x="91" y="86"/>
                    <a:pt x="91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5" y="64"/>
                    <a:pt x="75" y="64"/>
                    <a:pt x="75" y="64"/>
                  </a:cubicBezTo>
                  <a:lnTo>
                    <a:pt x="91" y="64"/>
                  </a:lnTo>
                  <a:close/>
                  <a:moveTo>
                    <a:pt x="48" y="48"/>
                  </a:moveTo>
                  <a:cubicBezTo>
                    <a:pt x="48" y="48"/>
                    <a:pt x="48" y="48"/>
                    <a:pt x="48" y="48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7" y="27"/>
                    <a:pt x="29" y="24"/>
                    <a:pt x="32" y="21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107" y="176"/>
                    <a:pt x="107" y="176"/>
                    <a:pt x="107" y="176"/>
                  </a:cubicBezTo>
                  <a:cubicBezTo>
                    <a:pt x="107" y="179"/>
                    <a:pt x="107" y="182"/>
                    <a:pt x="110" y="182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305" y="142"/>
                    <a:pt x="305" y="142"/>
                    <a:pt x="305" y="142"/>
                  </a:cubicBezTo>
                  <a:cubicBezTo>
                    <a:pt x="299" y="147"/>
                    <a:pt x="299" y="147"/>
                    <a:pt x="299" y="147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48" y="48"/>
                    <a:pt x="48" y="48"/>
                    <a:pt x="48" y="48"/>
                  </a:cubicBezTo>
                  <a:close/>
                  <a:moveTo>
                    <a:pt x="112" y="305"/>
                  </a:moveTo>
                  <a:cubicBezTo>
                    <a:pt x="112" y="305"/>
                    <a:pt x="112" y="305"/>
                    <a:pt x="112" y="305"/>
                  </a:cubicBezTo>
                  <a:cubicBezTo>
                    <a:pt x="147" y="283"/>
                    <a:pt x="147" y="283"/>
                    <a:pt x="147" y="283"/>
                  </a:cubicBezTo>
                  <a:cubicBezTo>
                    <a:pt x="251" y="283"/>
                    <a:pt x="251" y="283"/>
                    <a:pt x="251" y="283"/>
                  </a:cubicBezTo>
                  <a:cubicBezTo>
                    <a:pt x="283" y="305"/>
                    <a:pt x="283" y="305"/>
                    <a:pt x="283" y="305"/>
                  </a:cubicBezTo>
                  <a:cubicBezTo>
                    <a:pt x="283" y="305"/>
                    <a:pt x="283" y="305"/>
                    <a:pt x="283" y="305"/>
                  </a:cubicBezTo>
                  <a:lnTo>
                    <a:pt x="112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15" name="Freeform 231"/>
            <p:cNvSpPr/>
            <p:nvPr/>
          </p:nvSpPr>
          <p:spPr bwMode="auto">
            <a:xfrm>
              <a:off x="17606" y="5615"/>
              <a:ext cx="118" cy="55"/>
            </a:xfrm>
            <a:custGeom>
              <a:avLst/>
              <a:gdLst>
                <a:gd name="T0" fmla="*/ 18 w 34"/>
                <a:gd name="T1" fmla="*/ 11 h 16"/>
                <a:gd name="T2" fmla="*/ 8 w 34"/>
                <a:gd name="T3" fmla="*/ 0 h 16"/>
                <a:gd name="T4" fmla="*/ 0 w 34"/>
                <a:gd name="T5" fmla="*/ 0 h 16"/>
                <a:gd name="T6" fmla="*/ 18 w 34"/>
                <a:gd name="T7" fmla="*/ 16 h 16"/>
                <a:gd name="T8" fmla="*/ 34 w 34"/>
                <a:gd name="T9" fmla="*/ 0 h 16"/>
                <a:gd name="T10" fmla="*/ 29 w 34"/>
                <a:gd name="T11" fmla="*/ 0 h 16"/>
                <a:gd name="T12" fmla="*/ 18 w 34"/>
                <a:gd name="T1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6">
                  <a:moveTo>
                    <a:pt x="18" y="11"/>
                  </a:moveTo>
                  <a:cubicBezTo>
                    <a:pt x="13" y="11"/>
                    <a:pt x="8" y="5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8" y="16"/>
                    <a:pt x="18" y="16"/>
                  </a:cubicBezTo>
                  <a:cubicBezTo>
                    <a:pt x="29" y="16"/>
                    <a:pt x="34" y="8"/>
                    <a:pt x="3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"/>
                    <a:pt x="24" y="11"/>
                    <a:pt x="1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16" name="Freeform 232"/>
            <p:cNvSpPr/>
            <p:nvPr/>
          </p:nvSpPr>
          <p:spPr bwMode="auto">
            <a:xfrm>
              <a:off x="17641" y="5615"/>
              <a:ext cx="48" cy="16"/>
            </a:xfrm>
            <a:custGeom>
              <a:avLst/>
              <a:gdLst>
                <a:gd name="T0" fmla="*/ 8 w 14"/>
                <a:gd name="T1" fmla="*/ 5 h 5"/>
                <a:gd name="T2" fmla="*/ 14 w 14"/>
                <a:gd name="T3" fmla="*/ 0 h 5"/>
                <a:gd name="T4" fmla="*/ 0 w 14"/>
                <a:gd name="T5" fmla="*/ 0 h 5"/>
                <a:gd name="T6" fmla="*/ 8 w 1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8" y="5"/>
                  </a:moveTo>
                  <a:cubicBezTo>
                    <a:pt x="14" y="5"/>
                    <a:pt x="14" y="3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3" y="5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17" name="Freeform 233"/>
            <p:cNvSpPr/>
            <p:nvPr/>
          </p:nvSpPr>
          <p:spPr bwMode="auto">
            <a:xfrm>
              <a:off x="16900" y="4391"/>
              <a:ext cx="37" cy="55"/>
            </a:xfrm>
            <a:custGeom>
              <a:avLst/>
              <a:gdLst>
                <a:gd name="T0" fmla="*/ 0 w 11"/>
                <a:gd name="T1" fmla="*/ 16 h 16"/>
                <a:gd name="T2" fmla="*/ 3 w 11"/>
                <a:gd name="T3" fmla="*/ 16 h 16"/>
                <a:gd name="T4" fmla="*/ 11 w 11"/>
                <a:gd name="T5" fmla="*/ 0 h 16"/>
                <a:gd name="T6" fmla="*/ 11 w 11"/>
                <a:gd name="T7" fmla="*/ 0 h 16"/>
                <a:gd name="T8" fmla="*/ 8 w 11"/>
                <a:gd name="T9" fmla="*/ 0 h 16"/>
                <a:gd name="T10" fmla="*/ 8 w 11"/>
                <a:gd name="T11" fmla="*/ 3 h 16"/>
                <a:gd name="T12" fmla="*/ 8 w 11"/>
                <a:gd name="T13" fmla="*/ 3 h 16"/>
                <a:gd name="T14" fmla="*/ 6 w 11"/>
                <a:gd name="T15" fmla="*/ 6 h 16"/>
                <a:gd name="T16" fmla="*/ 6 w 11"/>
                <a:gd name="T17" fmla="*/ 8 h 16"/>
                <a:gd name="T18" fmla="*/ 0 w 11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6">
                  <a:moveTo>
                    <a:pt x="0" y="16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8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18" name="Freeform 234"/>
            <p:cNvSpPr/>
            <p:nvPr/>
          </p:nvSpPr>
          <p:spPr bwMode="auto">
            <a:xfrm>
              <a:off x="17004" y="4412"/>
              <a:ext cx="37" cy="166"/>
            </a:xfrm>
            <a:custGeom>
              <a:avLst/>
              <a:gdLst>
                <a:gd name="T0" fmla="*/ 7 w 16"/>
                <a:gd name="T1" fmla="*/ 67 h 72"/>
                <a:gd name="T2" fmla="*/ 16 w 16"/>
                <a:gd name="T3" fmla="*/ 72 h 72"/>
                <a:gd name="T4" fmla="*/ 7 w 16"/>
                <a:gd name="T5" fmla="*/ 7 h 72"/>
                <a:gd name="T6" fmla="*/ 0 w 16"/>
                <a:gd name="T7" fmla="*/ 0 h 72"/>
                <a:gd name="T8" fmla="*/ 7 w 16"/>
                <a:gd name="T9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2">
                  <a:moveTo>
                    <a:pt x="7" y="67"/>
                  </a:moveTo>
                  <a:lnTo>
                    <a:pt x="16" y="72"/>
                  </a:lnTo>
                  <a:lnTo>
                    <a:pt x="7" y="7"/>
                  </a:lnTo>
                  <a:lnTo>
                    <a:pt x="0" y="0"/>
                  </a:lnTo>
                  <a:lnTo>
                    <a:pt x="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19" name="Freeform 235"/>
            <p:cNvSpPr/>
            <p:nvPr/>
          </p:nvSpPr>
          <p:spPr bwMode="auto">
            <a:xfrm>
              <a:off x="16900" y="4391"/>
              <a:ext cx="104" cy="159"/>
            </a:xfrm>
            <a:custGeom>
              <a:avLst/>
              <a:gdLst>
                <a:gd name="T0" fmla="*/ 25 w 30"/>
                <a:gd name="T1" fmla="*/ 0 h 46"/>
                <a:gd name="T2" fmla="*/ 22 w 30"/>
                <a:gd name="T3" fmla="*/ 0 h 46"/>
                <a:gd name="T4" fmla="*/ 11 w 30"/>
                <a:gd name="T5" fmla="*/ 3 h 46"/>
                <a:gd name="T6" fmla="*/ 8 w 30"/>
                <a:gd name="T7" fmla="*/ 11 h 46"/>
                <a:gd name="T8" fmla="*/ 3 w 30"/>
                <a:gd name="T9" fmla="*/ 16 h 46"/>
                <a:gd name="T10" fmla="*/ 3 w 30"/>
                <a:gd name="T11" fmla="*/ 27 h 46"/>
                <a:gd name="T12" fmla="*/ 30 w 30"/>
                <a:gd name="T13" fmla="*/ 46 h 46"/>
                <a:gd name="T14" fmla="*/ 25 w 30"/>
                <a:gd name="T1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46">
                  <a:moveTo>
                    <a:pt x="25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9" y="0"/>
                    <a:pt x="14" y="6"/>
                    <a:pt x="11" y="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6" y="19"/>
                    <a:pt x="0" y="22"/>
                    <a:pt x="3" y="27"/>
                  </a:cubicBezTo>
                  <a:cubicBezTo>
                    <a:pt x="30" y="46"/>
                    <a:pt x="30" y="46"/>
                    <a:pt x="30" y="46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20" name="Freeform 236"/>
            <p:cNvSpPr/>
            <p:nvPr/>
          </p:nvSpPr>
          <p:spPr bwMode="auto">
            <a:xfrm>
              <a:off x="17041" y="4446"/>
              <a:ext cx="90" cy="150"/>
            </a:xfrm>
            <a:custGeom>
              <a:avLst/>
              <a:gdLst>
                <a:gd name="T0" fmla="*/ 24 w 26"/>
                <a:gd name="T1" fmla="*/ 16 h 43"/>
                <a:gd name="T2" fmla="*/ 0 w 26"/>
                <a:gd name="T3" fmla="*/ 0 h 43"/>
                <a:gd name="T4" fmla="*/ 8 w 26"/>
                <a:gd name="T5" fmla="*/ 43 h 43"/>
                <a:gd name="T6" fmla="*/ 16 w 26"/>
                <a:gd name="T7" fmla="*/ 43 h 43"/>
                <a:gd name="T8" fmla="*/ 21 w 26"/>
                <a:gd name="T9" fmla="*/ 35 h 43"/>
                <a:gd name="T10" fmla="*/ 26 w 26"/>
                <a:gd name="T11" fmla="*/ 27 h 43"/>
                <a:gd name="T12" fmla="*/ 24 w 26"/>
                <a:gd name="T13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43">
                  <a:moveTo>
                    <a:pt x="24" y="1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3"/>
                    <a:pt x="16" y="43"/>
                    <a:pt x="16" y="4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7"/>
                    <a:pt x="26" y="22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21" name="Freeform 237"/>
            <p:cNvSpPr/>
            <p:nvPr/>
          </p:nvSpPr>
          <p:spPr bwMode="auto">
            <a:xfrm>
              <a:off x="17159" y="4391"/>
              <a:ext cx="288" cy="166"/>
            </a:xfrm>
            <a:custGeom>
              <a:avLst/>
              <a:gdLst>
                <a:gd name="T0" fmla="*/ 109 w 125"/>
                <a:gd name="T1" fmla="*/ 0 h 72"/>
                <a:gd name="T2" fmla="*/ 85 w 125"/>
                <a:gd name="T3" fmla="*/ 9 h 72"/>
                <a:gd name="T4" fmla="*/ 85 w 125"/>
                <a:gd name="T5" fmla="*/ 24 h 72"/>
                <a:gd name="T6" fmla="*/ 21 w 125"/>
                <a:gd name="T7" fmla="*/ 45 h 72"/>
                <a:gd name="T8" fmla="*/ 12 w 125"/>
                <a:gd name="T9" fmla="*/ 33 h 72"/>
                <a:gd name="T10" fmla="*/ 0 w 125"/>
                <a:gd name="T11" fmla="*/ 33 h 72"/>
                <a:gd name="T12" fmla="*/ 12 w 125"/>
                <a:gd name="T13" fmla="*/ 72 h 72"/>
                <a:gd name="T14" fmla="*/ 125 w 125"/>
                <a:gd name="T15" fmla="*/ 40 h 72"/>
                <a:gd name="T16" fmla="*/ 109 w 125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72">
                  <a:moveTo>
                    <a:pt x="109" y="0"/>
                  </a:moveTo>
                  <a:lnTo>
                    <a:pt x="85" y="9"/>
                  </a:lnTo>
                  <a:lnTo>
                    <a:pt x="85" y="24"/>
                  </a:lnTo>
                  <a:lnTo>
                    <a:pt x="21" y="45"/>
                  </a:lnTo>
                  <a:lnTo>
                    <a:pt x="12" y="33"/>
                  </a:lnTo>
                  <a:lnTo>
                    <a:pt x="0" y="33"/>
                  </a:lnTo>
                  <a:lnTo>
                    <a:pt x="12" y="72"/>
                  </a:lnTo>
                  <a:lnTo>
                    <a:pt x="125" y="40"/>
                  </a:lnTo>
                  <a:lnTo>
                    <a:pt x="1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22" name="Freeform 238"/>
            <p:cNvSpPr/>
            <p:nvPr/>
          </p:nvSpPr>
          <p:spPr bwMode="auto">
            <a:xfrm>
              <a:off x="17207" y="4412"/>
              <a:ext cx="141" cy="62"/>
            </a:xfrm>
            <a:custGeom>
              <a:avLst/>
              <a:gdLst>
                <a:gd name="T0" fmla="*/ 56 w 61"/>
                <a:gd name="T1" fmla="*/ 0 h 27"/>
                <a:gd name="T2" fmla="*/ 0 w 61"/>
                <a:gd name="T3" fmla="*/ 19 h 27"/>
                <a:gd name="T4" fmla="*/ 0 w 61"/>
                <a:gd name="T5" fmla="*/ 27 h 27"/>
                <a:gd name="T6" fmla="*/ 61 w 61"/>
                <a:gd name="T7" fmla="*/ 12 h 27"/>
                <a:gd name="T8" fmla="*/ 56 w 61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7">
                  <a:moveTo>
                    <a:pt x="56" y="0"/>
                  </a:moveTo>
                  <a:lnTo>
                    <a:pt x="0" y="19"/>
                  </a:lnTo>
                  <a:lnTo>
                    <a:pt x="0" y="27"/>
                  </a:lnTo>
                  <a:lnTo>
                    <a:pt x="61" y="12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23" name="Freeform 239"/>
            <p:cNvSpPr/>
            <p:nvPr/>
          </p:nvSpPr>
          <p:spPr bwMode="auto">
            <a:xfrm>
              <a:off x="17115" y="4578"/>
              <a:ext cx="203" cy="18"/>
            </a:xfrm>
            <a:custGeom>
              <a:avLst/>
              <a:gdLst>
                <a:gd name="T0" fmla="*/ 3 w 59"/>
                <a:gd name="T1" fmla="*/ 5 h 5"/>
                <a:gd name="T2" fmla="*/ 56 w 59"/>
                <a:gd name="T3" fmla="*/ 5 h 5"/>
                <a:gd name="T4" fmla="*/ 59 w 59"/>
                <a:gd name="T5" fmla="*/ 2 h 5"/>
                <a:gd name="T6" fmla="*/ 56 w 59"/>
                <a:gd name="T7" fmla="*/ 0 h 5"/>
                <a:gd name="T8" fmla="*/ 3 w 59"/>
                <a:gd name="T9" fmla="*/ 0 h 5"/>
                <a:gd name="T10" fmla="*/ 0 w 59"/>
                <a:gd name="T11" fmla="*/ 2 h 5"/>
                <a:gd name="T12" fmla="*/ 3 w 5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">
                  <a:moveTo>
                    <a:pt x="3" y="5"/>
                  </a:moveTo>
                  <a:cubicBezTo>
                    <a:pt x="56" y="5"/>
                    <a:pt x="56" y="5"/>
                    <a:pt x="56" y="5"/>
                  </a:cubicBezTo>
                  <a:cubicBezTo>
                    <a:pt x="59" y="5"/>
                    <a:pt x="59" y="5"/>
                    <a:pt x="59" y="2"/>
                  </a:cubicBezTo>
                  <a:cubicBezTo>
                    <a:pt x="59" y="0"/>
                    <a:pt x="59" y="0"/>
                    <a:pt x="5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2"/>
                  </a:cubicBezTo>
                  <a:cubicBezTo>
                    <a:pt x="0" y="5"/>
                    <a:pt x="0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24" name="Freeform 240"/>
            <p:cNvSpPr/>
            <p:nvPr/>
          </p:nvSpPr>
          <p:spPr bwMode="auto">
            <a:xfrm>
              <a:off x="17131" y="4612"/>
              <a:ext cx="166" cy="48"/>
            </a:xfrm>
            <a:custGeom>
              <a:avLst/>
              <a:gdLst>
                <a:gd name="T0" fmla="*/ 0 w 72"/>
                <a:gd name="T1" fmla="*/ 0 h 21"/>
                <a:gd name="T2" fmla="*/ 0 w 72"/>
                <a:gd name="T3" fmla="*/ 9 h 21"/>
                <a:gd name="T4" fmla="*/ 36 w 72"/>
                <a:gd name="T5" fmla="*/ 9 h 21"/>
                <a:gd name="T6" fmla="*/ 36 w 72"/>
                <a:gd name="T7" fmla="*/ 21 h 21"/>
                <a:gd name="T8" fmla="*/ 72 w 72"/>
                <a:gd name="T9" fmla="*/ 21 h 21"/>
                <a:gd name="T10" fmla="*/ 72 w 72"/>
                <a:gd name="T11" fmla="*/ 0 h 21"/>
                <a:gd name="T12" fmla="*/ 0 w 7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21">
                  <a:moveTo>
                    <a:pt x="0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36" y="21"/>
                  </a:lnTo>
                  <a:lnTo>
                    <a:pt x="72" y="21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25" name="Rectangle 241"/>
            <p:cNvSpPr>
              <a:spLocks noChangeArrowheads="1"/>
            </p:cNvSpPr>
            <p:nvPr/>
          </p:nvSpPr>
          <p:spPr bwMode="auto">
            <a:xfrm>
              <a:off x="17131" y="4652"/>
              <a:ext cx="55" cy="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26" name="Freeform 242"/>
            <p:cNvSpPr/>
            <p:nvPr/>
          </p:nvSpPr>
          <p:spPr bwMode="auto">
            <a:xfrm>
              <a:off x="17355" y="4522"/>
              <a:ext cx="92" cy="138"/>
            </a:xfrm>
            <a:custGeom>
              <a:avLst/>
              <a:gdLst>
                <a:gd name="T0" fmla="*/ 40 w 40"/>
                <a:gd name="T1" fmla="*/ 0 h 60"/>
                <a:gd name="T2" fmla="*/ 0 w 40"/>
                <a:gd name="T3" fmla="*/ 0 h 60"/>
                <a:gd name="T4" fmla="*/ 0 w 40"/>
                <a:gd name="T5" fmla="*/ 27 h 60"/>
                <a:gd name="T6" fmla="*/ 16 w 40"/>
                <a:gd name="T7" fmla="*/ 27 h 60"/>
                <a:gd name="T8" fmla="*/ 16 w 40"/>
                <a:gd name="T9" fmla="*/ 60 h 60"/>
                <a:gd name="T10" fmla="*/ 40 w 40"/>
                <a:gd name="T11" fmla="*/ 60 h 60"/>
                <a:gd name="T12" fmla="*/ 40 w 40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60">
                  <a:moveTo>
                    <a:pt x="40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6" y="27"/>
                  </a:lnTo>
                  <a:lnTo>
                    <a:pt x="16" y="60"/>
                  </a:lnTo>
                  <a:lnTo>
                    <a:pt x="40" y="60"/>
                  </a:lnTo>
                  <a:lnTo>
                    <a:pt x="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27" name="Rectangle 243"/>
            <p:cNvSpPr>
              <a:spLocks noChangeArrowheads="1"/>
            </p:cNvSpPr>
            <p:nvPr/>
          </p:nvSpPr>
          <p:spPr bwMode="auto">
            <a:xfrm>
              <a:off x="17355" y="4596"/>
              <a:ext cx="21" cy="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28" name="Freeform 244"/>
            <p:cNvSpPr>
              <a:spLocks noEditPoints="1"/>
            </p:cNvSpPr>
            <p:nvPr/>
          </p:nvSpPr>
          <p:spPr bwMode="auto">
            <a:xfrm>
              <a:off x="16873" y="4096"/>
              <a:ext cx="390" cy="387"/>
            </a:xfrm>
            <a:custGeom>
              <a:avLst/>
              <a:gdLst>
                <a:gd name="T0" fmla="*/ 169 w 169"/>
                <a:gd name="T1" fmla="*/ 65 h 168"/>
                <a:gd name="T2" fmla="*/ 57 w 169"/>
                <a:gd name="T3" fmla="*/ 0 h 168"/>
                <a:gd name="T4" fmla="*/ 0 w 169"/>
                <a:gd name="T5" fmla="*/ 104 h 168"/>
                <a:gd name="T6" fmla="*/ 117 w 169"/>
                <a:gd name="T7" fmla="*/ 168 h 168"/>
                <a:gd name="T8" fmla="*/ 169 w 169"/>
                <a:gd name="T9" fmla="*/ 65 h 168"/>
                <a:gd name="T10" fmla="*/ 24 w 169"/>
                <a:gd name="T11" fmla="*/ 92 h 168"/>
                <a:gd name="T12" fmla="*/ 64 w 169"/>
                <a:gd name="T13" fmla="*/ 24 h 168"/>
                <a:gd name="T14" fmla="*/ 148 w 169"/>
                <a:gd name="T15" fmla="*/ 72 h 168"/>
                <a:gd name="T16" fmla="*/ 112 w 169"/>
                <a:gd name="T17" fmla="*/ 137 h 168"/>
                <a:gd name="T18" fmla="*/ 24 w 169"/>
                <a:gd name="T19" fmla="*/ 9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168">
                  <a:moveTo>
                    <a:pt x="169" y="65"/>
                  </a:moveTo>
                  <a:lnTo>
                    <a:pt x="57" y="0"/>
                  </a:lnTo>
                  <a:lnTo>
                    <a:pt x="0" y="104"/>
                  </a:lnTo>
                  <a:lnTo>
                    <a:pt x="117" y="168"/>
                  </a:lnTo>
                  <a:lnTo>
                    <a:pt x="169" y="65"/>
                  </a:lnTo>
                  <a:close/>
                  <a:moveTo>
                    <a:pt x="24" y="92"/>
                  </a:moveTo>
                  <a:lnTo>
                    <a:pt x="64" y="24"/>
                  </a:lnTo>
                  <a:lnTo>
                    <a:pt x="148" y="72"/>
                  </a:lnTo>
                  <a:lnTo>
                    <a:pt x="112" y="137"/>
                  </a:lnTo>
                  <a:lnTo>
                    <a:pt x="2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29" name="Freeform 245"/>
            <p:cNvSpPr/>
            <p:nvPr/>
          </p:nvSpPr>
          <p:spPr bwMode="auto">
            <a:xfrm>
              <a:off x="16965" y="4186"/>
              <a:ext cx="214" cy="187"/>
            </a:xfrm>
            <a:custGeom>
              <a:avLst/>
              <a:gdLst>
                <a:gd name="T0" fmla="*/ 24 w 93"/>
                <a:gd name="T1" fmla="*/ 0 h 81"/>
                <a:gd name="T2" fmla="*/ 0 w 93"/>
                <a:gd name="T3" fmla="*/ 48 h 81"/>
                <a:gd name="T4" fmla="*/ 69 w 93"/>
                <a:gd name="T5" fmla="*/ 81 h 81"/>
                <a:gd name="T6" fmla="*/ 93 w 93"/>
                <a:gd name="T7" fmla="*/ 41 h 81"/>
                <a:gd name="T8" fmla="*/ 24 w 93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1">
                  <a:moveTo>
                    <a:pt x="24" y="0"/>
                  </a:moveTo>
                  <a:lnTo>
                    <a:pt x="0" y="48"/>
                  </a:lnTo>
                  <a:lnTo>
                    <a:pt x="69" y="81"/>
                  </a:lnTo>
                  <a:lnTo>
                    <a:pt x="93" y="41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30" name="Freeform 246"/>
            <p:cNvSpPr/>
            <p:nvPr/>
          </p:nvSpPr>
          <p:spPr bwMode="auto">
            <a:xfrm>
              <a:off x="16900" y="4539"/>
              <a:ext cx="48" cy="39"/>
            </a:xfrm>
            <a:custGeom>
              <a:avLst/>
              <a:gdLst>
                <a:gd name="T0" fmla="*/ 0 w 21"/>
                <a:gd name="T1" fmla="*/ 17 h 17"/>
                <a:gd name="T2" fmla="*/ 0 w 21"/>
                <a:gd name="T3" fmla="*/ 17 h 17"/>
                <a:gd name="T4" fmla="*/ 21 w 21"/>
                <a:gd name="T5" fmla="*/ 0 h 17"/>
                <a:gd name="T6" fmla="*/ 21 w 21"/>
                <a:gd name="T7" fmla="*/ 0 h 17"/>
                <a:gd name="T8" fmla="*/ 21 w 21"/>
                <a:gd name="T9" fmla="*/ 0 h 17"/>
                <a:gd name="T10" fmla="*/ 21 w 21"/>
                <a:gd name="T11" fmla="*/ 0 h 17"/>
                <a:gd name="T12" fmla="*/ 21 w 21"/>
                <a:gd name="T13" fmla="*/ 0 h 17"/>
                <a:gd name="T14" fmla="*/ 12 w 21"/>
                <a:gd name="T15" fmla="*/ 8 h 17"/>
                <a:gd name="T16" fmla="*/ 12 w 21"/>
                <a:gd name="T17" fmla="*/ 8 h 17"/>
                <a:gd name="T18" fmla="*/ 0 w 21"/>
                <a:gd name="T19" fmla="*/ 12 h 17"/>
                <a:gd name="T20" fmla="*/ 0 w 21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7">
                  <a:moveTo>
                    <a:pt x="0" y="17"/>
                  </a:moveTo>
                  <a:lnTo>
                    <a:pt x="0" y="17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0" y="12"/>
                  </a:lnTo>
                  <a:lnTo>
                    <a:pt x="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31" name="Freeform 247"/>
            <p:cNvSpPr/>
            <p:nvPr/>
          </p:nvSpPr>
          <p:spPr bwMode="auto">
            <a:xfrm>
              <a:off x="16986" y="4578"/>
              <a:ext cx="35" cy="83"/>
            </a:xfrm>
            <a:custGeom>
              <a:avLst/>
              <a:gdLst>
                <a:gd name="T0" fmla="*/ 8 w 15"/>
                <a:gd name="T1" fmla="*/ 0 h 36"/>
                <a:gd name="T2" fmla="*/ 0 w 15"/>
                <a:gd name="T3" fmla="*/ 36 h 36"/>
                <a:gd name="T4" fmla="*/ 8 w 15"/>
                <a:gd name="T5" fmla="*/ 36 h 36"/>
                <a:gd name="T6" fmla="*/ 15 w 15"/>
                <a:gd name="T7" fmla="*/ 12 h 36"/>
                <a:gd name="T8" fmla="*/ 8 w 1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6">
                  <a:moveTo>
                    <a:pt x="8" y="0"/>
                  </a:moveTo>
                  <a:lnTo>
                    <a:pt x="0" y="36"/>
                  </a:lnTo>
                  <a:lnTo>
                    <a:pt x="8" y="36"/>
                  </a:lnTo>
                  <a:lnTo>
                    <a:pt x="15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32" name="Freeform 248"/>
            <p:cNvSpPr/>
            <p:nvPr/>
          </p:nvSpPr>
          <p:spPr bwMode="auto">
            <a:xfrm>
              <a:off x="16894" y="4539"/>
              <a:ext cx="92" cy="122"/>
            </a:xfrm>
            <a:custGeom>
              <a:avLst/>
              <a:gdLst>
                <a:gd name="T0" fmla="*/ 27 w 27"/>
                <a:gd name="T1" fmla="*/ 5 h 35"/>
                <a:gd name="T2" fmla="*/ 16 w 27"/>
                <a:gd name="T3" fmla="*/ 0 h 35"/>
                <a:gd name="T4" fmla="*/ 10 w 27"/>
                <a:gd name="T5" fmla="*/ 5 h 35"/>
                <a:gd name="T6" fmla="*/ 5 w 27"/>
                <a:gd name="T7" fmla="*/ 11 h 35"/>
                <a:gd name="T8" fmla="*/ 0 w 27"/>
                <a:gd name="T9" fmla="*/ 21 h 35"/>
                <a:gd name="T10" fmla="*/ 10 w 27"/>
                <a:gd name="T11" fmla="*/ 35 h 35"/>
                <a:gd name="T12" fmla="*/ 21 w 27"/>
                <a:gd name="T13" fmla="*/ 35 h 35"/>
                <a:gd name="T14" fmla="*/ 27 w 27"/>
                <a:gd name="T1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35">
                  <a:moveTo>
                    <a:pt x="27" y="5"/>
                  </a:moveTo>
                  <a:cubicBezTo>
                    <a:pt x="27" y="0"/>
                    <a:pt x="21" y="5"/>
                    <a:pt x="16" y="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6"/>
                    <a:pt x="0" y="16"/>
                    <a:pt x="0" y="2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7" y="5"/>
                    <a:pt x="27" y="5"/>
                    <a:pt x="2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33" name="Freeform 249"/>
            <p:cNvSpPr/>
            <p:nvPr/>
          </p:nvSpPr>
          <p:spPr bwMode="auto">
            <a:xfrm>
              <a:off x="17020" y="4633"/>
              <a:ext cx="28" cy="28"/>
            </a:xfrm>
            <a:custGeom>
              <a:avLst/>
              <a:gdLst>
                <a:gd name="T0" fmla="*/ 0 w 12"/>
                <a:gd name="T1" fmla="*/ 12 h 12"/>
                <a:gd name="T2" fmla="*/ 12 w 12"/>
                <a:gd name="T3" fmla="*/ 12 h 12"/>
                <a:gd name="T4" fmla="*/ 5 w 12"/>
                <a:gd name="T5" fmla="*/ 0 h 12"/>
                <a:gd name="T6" fmla="*/ 0 w 12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12" y="12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34" name="Freeform 250"/>
            <p:cNvSpPr/>
            <p:nvPr/>
          </p:nvSpPr>
          <p:spPr bwMode="auto">
            <a:xfrm>
              <a:off x="17465" y="4296"/>
              <a:ext cx="58" cy="32"/>
            </a:xfrm>
            <a:custGeom>
              <a:avLst/>
              <a:gdLst>
                <a:gd name="T0" fmla="*/ 0 w 17"/>
                <a:gd name="T1" fmla="*/ 6 h 9"/>
                <a:gd name="T2" fmla="*/ 17 w 17"/>
                <a:gd name="T3" fmla="*/ 3 h 9"/>
                <a:gd name="T4" fmla="*/ 17 w 17"/>
                <a:gd name="T5" fmla="*/ 0 h 9"/>
                <a:gd name="T6" fmla="*/ 14 w 17"/>
                <a:gd name="T7" fmla="*/ 0 h 9"/>
                <a:gd name="T8" fmla="*/ 0 w 17"/>
                <a:gd name="T9" fmla="*/ 3 h 9"/>
                <a:gd name="T10" fmla="*/ 0 w 17"/>
                <a:gd name="T11" fmla="*/ 6 h 9"/>
                <a:gd name="T12" fmla="*/ 0 w 17"/>
                <a:gd name="T1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0" y="6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4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35" name="Freeform 251"/>
            <p:cNvSpPr/>
            <p:nvPr/>
          </p:nvSpPr>
          <p:spPr bwMode="auto">
            <a:xfrm>
              <a:off x="17447" y="4317"/>
              <a:ext cx="187" cy="157"/>
            </a:xfrm>
            <a:custGeom>
              <a:avLst/>
              <a:gdLst>
                <a:gd name="T0" fmla="*/ 8 w 54"/>
                <a:gd name="T1" fmla="*/ 5 h 45"/>
                <a:gd name="T2" fmla="*/ 11 w 54"/>
                <a:gd name="T3" fmla="*/ 13 h 45"/>
                <a:gd name="T4" fmla="*/ 0 w 54"/>
                <a:gd name="T5" fmla="*/ 32 h 45"/>
                <a:gd name="T6" fmla="*/ 16 w 54"/>
                <a:gd name="T7" fmla="*/ 27 h 45"/>
                <a:gd name="T8" fmla="*/ 27 w 54"/>
                <a:gd name="T9" fmla="*/ 32 h 45"/>
                <a:gd name="T10" fmla="*/ 32 w 54"/>
                <a:gd name="T11" fmla="*/ 45 h 45"/>
                <a:gd name="T12" fmla="*/ 54 w 54"/>
                <a:gd name="T13" fmla="*/ 43 h 45"/>
                <a:gd name="T14" fmla="*/ 54 w 54"/>
                <a:gd name="T15" fmla="*/ 40 h 45"/>
                <a:gd name="T16" fmla="*/ 51 w 54"/>
                <a:gd name="T17" fmla="*/ 27 h 45"/>
                <a:gd name="T18" fmla="*/ 24 w 54"/>
                <a:gd name="T19" fmla="*/ 11 h 45"/>
                <a:gd name="T20" fmla="*/ 22 w 54"/>
                <a:gd name="T21" fmla="*/ 0 h 45"/>
                <a:gd name="T22" fmla="*/ 8 w 54"/>
                <a:gd name="T23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45">
                  <a:moveTo>
                    <a:pt x="8" y="5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5" y="16"/>
                    <a:pt x="0" y="24"/>
                    <a:pt x="0" y="32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22" y="24"/>
                    <a:pt x="27" y="27"/>
                    <a:pt x="27" y="32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8" y="43"/>
                    <a:pt x="48" y="40"/>
                    <a:pt x="54" y="43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8" y="16"/>
                    <a:pt x="38" y="8"/>
                    <a:pt x="24" y="11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36" name="Freeform 252"/>
            <p:cNvSpPr/>
            <p:nvPr/>
          </p:nvSpPr>
          <p:spPr bwMode="auto">
            <a:xfrm>
              <a:off x="17447" y="4419"/>
              <a:ext cx="95" cy="159"/>
            </a:xfrm>
            <a:custGeom>
              <a:avLst/>
              <a:gdLst>
                <a:gd name="T0" fmla="*/ 11 w 27"/>
                <a:gd name="T1" fmla="*/ 3 h 46"/>
                <a:gd name="T2" fmla="*/ 0 w 27"/>
                <a:gd name="T3" fmla="*/ 8 h 46"/>
                <a:gd name="T4" fmla="*/ 0 w 27"/>
                <a:gd name="T5" fmla="*/ 19 h 46"/>
                <a:gd name="T6" fmla="*/ 11 w 27"/>
                <a:gd name="T7" fmla="*/ 46 h 46"/>
                <a:gd name="T8" fmla="*/ 22 w 27"/>
                <a:gd name="T9" fmla="*/ 30 h 46"/>
                <a:gd name="T10" fmla="*/ 27 w 27"/>
                <a:gd name="T11" fmla="*/ 19 h 46"/>
                <a:gd name="T12" fmla="*/ 24 w 27"/>
                <a:gd name="T13" fmla="*/ 8 h 46"/>
                <a:gd name="T14" fmla="*/ 11 w 27"/>
                <a:gd name="T15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6">
                  <a:moveTo>
                    <a:pt x="11" y="3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4"/>
                    <a:pt x="24" y="22"/>
                    <a:pt x="27" y="1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3"/>
                    <a:pt x="16" y="0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37" name="Freeform 253"/>
            <p:cNvSpPr/>
            <p:nvPr/>
          </p:nvSpPr>
          <p:spPr bwMode="auto">
            <a:xfrm>
              <a:off x="17661" y="4428"/>
              <a:ext cx="62" cy="39"/>
            </a:xfrm>
            <a:custGeom>
              <a:avLst/>
              <a:gdLst>
                <a:gd name="T0" fmla="*/ 2 w 18"/>
                <a:gd name="T1" fmla="*/ 5 h 11"/>
                <a:gd name="T2" fmla="*/ 13 w 18"/>
                <a:gd name="T3" fmla="*/ 11 h 11"/>
                <a:gd name="T4" fmla="*/ 18 w 18"/>
                <a:gd name="T5" fmla="*/ 11 h 11"/>
                <a:gd name="T6" fmla="*/ 16 w 18"/>
                <a:gd name="T7" fmla="*/ 5 h 11"/>
                <a:gd name="T8" fmla="*/ 2 w 18"/>
                <a:gd name="T9" fmla="*/ 0 h 11"/>
                <a:gd name="T10" fmla="*/ 0 w 18"/>
                <a:gd name="T11" fmla="*/ 0 h 11"/>
                <a:gd name="T12" fmla="*/ 2 w 18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1">
                  <a:moveTo>
                    <a:pt x="2" y="5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6" y="11"/>
                    <a:pt x="18" y="11"/>
                  </a:cubicBezTo>
                  <a:cubicBezTo>
                    <a:pt x="18" y="11"/>
                    <a:pt x="18" y="8"/>
                    <a:pt x="16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0" y="3"/>
                    <a:pt x="0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38" name="Freeform 254"/>
            <p:cNvSpPr/>
            <p:nvPr/>
          </p:nvSpPr>
          <p:spPr bwMode="auto">
            <a:xfrm>
              <a:off x="17578" y="4446"/>
              <a:ext cx="145" cy="214"/>
            </a:xfrm>
            <a:custGeom>
              <a:avLst/>
              <a:gdLst>
                <a:gd name="T0" fmla="*/ 32 w 42"/>
                <a:gd name="T1" fmla="*/ 16 h 62"/>
                <a:gd name="T2" fmla="*/ 37 w 42"/>
                <a:gd name="T3" fmla="*/ 8 h 62"/>
                <a:gd name="T4" fmla="*/ 24 w 42"/>
                <a:gd name="T5" fmla="*/ 0 h 62"/>
                <a:gd name="T6" fmla="*/ 21 w 42"/>
                <a:gd name="T7" fmla="*/ 11 h 62"/>
                <a:gd name="T8" fmla="*/ 0 w 42"/>
                <a:gd name="T9" fmla="*/ 16 h 62"/>
                <a:gd name="T10" fmla="*/ 13 w 42"/>
                <a:gd name="T11" fmla="*/ 22 h 62"/>
                <a:gd name="T12" fmla="*/ 16 w 42"/>
                <a:gd name="T13" fmla="*/ 38 h 62"/>
                <a:gd name="T14" fmla="*/ 5 w 42"/>
                <a:gd name="T15" fmla="*/ 62 h 62"/>
                <a:gd name="T16" fmla="*/ 32 w 42"/>
                <a:gd name="T17" fmla="*/ 62 h 62"/>
                <a:gd name="T18" fmla="*/ 37 w 42"/>
                <a:gd name="T19" fmla="*/ 48 h 62"/>
                <a:gd name="T20" fmla="*/ 32 w 42"/>
                <a:gd name="T21" fmla="*/ 1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62">
                  <a:moveTo>
                    <a:pt x="32" y="16"/>
                  </a:moveTo>
                  <a:cubicBezTo>
                    <a:pt x="37" y="8"/>
                    <a:pt x="37" y="8"/>
                    <a:pt x="37" y="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0" y="11"/>
                    <a:pt x="5" y="11"/>
                    <a:pt x="0" y="16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7"/>
                    <a:pt x="21" y="32"/>
                    <a:pt x="16" y="38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2" y="38"/>
                    <a:pt x="42" y="24"/>
                    <a:pt x="3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39" name="Freeform 255"/>
            <p:cNvSpPr/>
            <p:nvPr/>
          </p:nvSpPr>
          <p:spPr bwMode="auto">
            <a:xfrm>
              <a:off x="17486" y="4511"/>
              <a:ext cx="148" cy="150"/>
            </a:xfrm>
            <a:custGeom>
              <a:avLst/>
              <a:gdLst>
                <a:gd name="T0" fmla="*/ 37 w 43"/>
                <a:gd name="T1" fmla="*/ 19 h 43"/>
                <a:gd name="T2" fmla="*/ 35 w 43"/>
                <a:gd name="T3" fmla="*/ 5 h 43"/>
                <a:gd name="T4" fmla="*/ 21 w 43"/>
                <a:gd name="T5" fmla="*/ 0 h 43"/>
                <a:gd name="T6" fmla="*/ 16 w 43"/>
                <a:gd name="T7" fmla="*/ 8 h 43"/>
                <a:gd name="T8" fmla="*/ 0 w 43"/>
                <a:gd name="T9" fmla="*/ 43 h 43"/>
                <a:gd name="T10" fmla="*/ 27 w 43"/>
                <a:gd name="T11" fmla="*/ 43 h 43"/>
                <a:gd name="T12" fmla="*/ 37 w 43"/>
                <a:gd name="T13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3">
                  <a:moveTo>
                    <a:pt x="37" y="19"/>
                  </a:moveTo>
                  <a:cubicBezTo>
                    <a:pt x="43" y="13"/>
                    <a:pt x="37" y="8"/>
                    <a:pt x="35" y="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16" y="3"/>
                    <a:pt x="16" y="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7" y="43"/>
                    <a:pt x="27" y="43"/>
                    <a:pt x="27" y="43"/>
                  </a:cubicBezTo>
                  <a:lnTo>
                    <a:pt x="3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40" name="Freeform 256"/>
            <p:cNvSpPr/>
            <p:nvPr/>
          </p:nvSpPr>
          <p:spPr bwMode="auto">
            <a:xfrm>
              <a:off x="17226" y="4075"/>
              <a:ext cx="111" cy="83"/>
            </a:xfrm>
            <a:custGeom>
              <a:avLst/>
              <a:gdLst>
                <a:gd name="T0" fmla="*/ 3 w 32"/>
                <a:gd name="T1" fmla="*/ 24 h 24"/>
                <a:gd name="T2" fmla="*/ 32 w 32"/>
                <a:gd name="T3" fmla="*/ 11 h 24"/>
                <a:gd name="T4" fmla="*/ 32 w 32"/>
                <a:gd name="T5" fmla="*/ 8 h 24"/>
                <a:gd name="T6" fmla="*/ 16 w 32"/>
                <a:gd name="T7" fmla="*/ 3 h 24"/>
                <a:gd name="T8" fmla="*/ 8 w 32"/>
                <a:gd name="T9" fmla="*/ 6 h 24"/>
                <a:gd name="T10" fmla="*/ 3 w 32"/>
                <a:gd name="T11" fmla="*/ 22 h 24"/>
                <a:gd name="T12" fmla="*/ 3 w 32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4">
                  <a:moveTo>
                    <a:pt x="3" y="24"/>
                  </a:moveTo>
                  <a:cubicBezTo>
                    <a:pt x="32" y="11"/>
                    <a:pt x="32" y="11"/>
                    <a:pt x="32" y="11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9" y="0"/>
                    <a:pt x="21" y="0"/>
                    <a:pt x="16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0" y="8"/>
                    <a:pt x="0" y="16"/>
                    <a:pt x="3" y="22"/>
                  </a:cubicBez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41" name="Freeform 257"/>
            <p:cNvSpPr/>
            <p:nvPr/>
          </p:nvSpPr>
          <p:spPr bwMode="auto">
            <a:xfrm>
              <a:off x="17325" y="4317"/>
              <a:ext cx="141" cy="83"/>
            </a:xfrm>
            <a:custGeom>
              <a:avLst/>
              <a:gdLst>
                <a:gd name="T0" fmla="*/ 3 w 40"/>
                <a:gd name="T1" fmla="*/ 21 h 24"/>
                <a:gd name="T2" fmla="*/ 6 w 40"/>
                <a:gd name="T3" fmla="*/ 21 h 24"/>
                <a:gd name="T4" fmla="*/ 38 w 40"/>
                <a:gd name="T5" fmla="*/ 8 h 24"/>
                <a:gd name="T6" fmla="*/ 40 w 40"/>
                <a:gd name="T7" fmla="*/ 5 h 24"/>
                <a:gd name="T8" fmla="*/ 35 w 40"/>
                <a:gd name="T9" fmla="*/ 3 h 24"/>
                <a:gd name="T10" fmla="*/ 3 w 40"/>
                <a:gd name="T11" fmla="*/ 16 h 24"/>
                <a:gd name="T12" fmla="*/ 3 w 40"/>
                <a:gd name="T13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24">
                  <a:moveTo>
                    <a:pt x="3" y="21"/>
                  </a:moveTo>
                  <a:cubicBezTo>
                    <a:pt x="3" y="21"/>
                    <a:pt x="3" y="24"/>
                    <a:pt x="6" y="2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8" y="3"/>
                    <a:pt x="35" y="0"/>
                    <a:pt x="35" y="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0" y="21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42" name="Freeform 258"/>
            <p:cNvSpPr>
              <a:spLocks noEditPoints="1"/>
            </p:cNvSpPr>
            <p:nvPr/>
          </p:nvSpPr>
          <p:spPr bwMode="auto">
            <a:xfrm>
              <a:off x="17242" y="4123"/>
              <a:ext cx="196" cy="249"/>
            </a:xfrm>
            <a:custGeom>
              <a:avLst/>
              <a:gdLst>
                <a:gd name="T0" fmla="*/ 27 w 56"/>
                <a:gd name="T1" fmla="*/ 72 h 72"/>
                <a:gd name="T2" fmla="*/ 56 w 56"/>
                <a:gd name="T3" fmla="*/ 56 h 72"/>
                <a:gd name="T4" fmla="*/ 30 w 56"/>
                <a:gd name="T5" fmla="*/ 0 h 72"/>
                <a:gd name="T6" fmla="*/ 0 w 56"/>
                <a:gd name="T7" fmla="*/ 13 h 72"/>
                <a:gd name="T8" fmla="*/ 27 w 56"/>
                <a:gd name="T9" fmla="*/ 72 h 72"/>
                <a:gd name="T10" fmla="*/ 14 w 56"/>
                <a:gd name="T11" fmla="*/ 16 h 72"/>
                <a:gd name="T12" fmla="*/ 22 w 56"/>
                <a:gd name="T13" fmla="*/ 13 h 72"/>
                <a:gd name="T14" fmla="*/ 32 w 56"/>
                <a:gd name="T15" fmla="*/ 13 h 72"/>
                <a:gd name="T16" fmla="*/ 43 w 56"/>
                <a:gd name="T17" fmla="*/ 40 h 72"/>
                <a:gd name="T18" fmla="*/ 38 w 56"/>
                <a:gd name="T19" fmla="*/ 45 h 72"/>
                <a:gd name="T20" fmla="*/ 30 w 56"/>
                <a:gd name="T21" fmla="*/ 50 h 72"/>
                <a:gd name="T22" fmla="*/ 22 w 56"/>
                <a:gd name="T23" fmla="*/ 48 h 72"/>
                <a:gd name="T24" fmla="*/ 11 w 56"/>
                <a:gd name="T25" fmla="*/ 24 h 72"/>
                <a:gd name="T26" fmla="*/ 14 w 56"/>
                <a:gd name="T27" fmla="*/ 1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72">
                  <a:moveTo>
                    <a:pt x="27" y="72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7" y="72"/>
                  </a:lnTo>
                  <a:close/>
                  <a:moveTo>
                    <a:pt x="14" y="16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7" y="8"/>
                    <a:pt x="30" y="13"/>
                    <a:pt x="32" y="1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0"/>
                    <a:pt x="43" y="45"/>
                    <a:pt x="38" y="45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7" y="50"/>
                    <a:pt x="22" y="50"/>
                    <a:pt x="22" y="48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8" y="21"/>
                    <a:pt x="11" y="18"/>
                    <a:pt x="1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143" name="Freeform 259"/>
            <p:cNvSpPr/>
            <p:nvPr/>
          </p:nvSpPr>
          <p:spPr bwMode="auto">
            <a:xfrm>
              <a:off x="17281" y="4170"/>
              <a:ext cx="101" cy="127"/>
            </a:xfrm>
            <a:custGeom>
              <a:avLst/>
              <a:gdLst>
                <a:gd name="T0" fmla="*/ 5 w 29"/>
                <a:gd name="T1" fmla="*/ 16 h 37"/>
                <a:gd name="T2" fmla="*/ 11 w 29"/>
                <a:gd name="T3" fmla="*/ 27 h 37"/>
                <a:gd name="T4" fmla="*/ 13 w 29"/>
                <a:gd name="T5" fmla="*/ 32 h 37"/>
                <a:gd name="T6" fmla="*/ 19 w 29"/>
                <a:gd name="T7" fmla="*/ 35 h 37"/>
                <a:gd name="T8" fmla="*/ 27 w 29"/>
                <a:gd name="T9" fmla="*/ 32 h 37"/>
                <a:gd name="T10" fmla="*/ 27 w 29"/>
                <a:gd name="T11" fmla="*/ 27 h 37"/>
                <a:gd name="T12" fmla="*/ 27 w 29"/>
                <a:gd name="T13" fmla="*/ 22 h 37"/>
                <a:gd name="T14" fmla="*/ 21 w 29"/>
                <a:gd name="T15" fmla="*/ 8 h 37"/>
                <a:gd name="T16" fmla="*/ 16 w 29"/>
                <a:gd name="T17" fmla="*/ 5 h 37"/>
                <a:gd name="T18" fmla="*/ 11 w 29"/>
                <a:gd name="T19" fmla="*/ 0 h 37"/>
                <a:gd name="T20" fmla="*/ 5 w 29"/>
                <a:gd name="T21" fmla="*/ 5 h 37"/>
                <a:gd name="T22" fmla="*/ 3 w 29"/>
                <a:gd name="T23" fmla="*/ 11 h 37"/>
                <a:gd name="T24" fmla="*/ 5 w 29"/>
                <a:gd name="T25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7">
                  <a:moveTo>
                    <a:pt x="5" y="16"/>
                  </a:moveTo>
                  <a:cubicBezTo>
                    <a:pt x="11" y="27"/>
                    <a:pt x="11" y="27"/>
                    <a:pt x="11" y="27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6" y="35"/>
                    <a:pt x="16" y="37"/>
                    <a:pt x="19" y="35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9" y="27"/>
                    <a:pt x="27" y="27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0"/>
                    <a:pt x="13" y="0"/>
                    <a:pt x="11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0" y="8"/>
                    <a:pt x="3" y="11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6679829" y="2137790"/>
            <a:ext cx="943622" cy="1196789"/>
            <a:chOff x="10507" y="1086"/>
            <a:chExt cx="1425" cy="1808"/>
          </a:xfrm>
          <a:solidFill>
            <a:srgbClr val="E87A90"/>
          </a:solidFill>
        </p:grpSpPr>
        <p:grpSp>
          <p:nvGrpSpPr>
            <p:cNvPr id="145" name="组合 144"/>
            <p:cNvGrpSpPr/>
            <p:nvPr/>
          </p:nvGrpSpPr>
          <p:grpSpPr>
            <a:xfrm>
              <a:off x="10507" y="1156"/>
              <a:ext cx="866" cy="1738"/>
              <a:chOff x="10507" y="1225"/>
              <a:chExt cx="866" cy="1738"/>
            </a:xfrm>
            <a:grpFill/>
          </p:grpSpPr>
          <p:grpSp>
            <p:nvGrpSpPr>
              <p:cNvPr id="160" name="组合 159"/>
              <p:cNvGrpSpPr/>
              <p:nvPr/>
            </p:nvGrpSpPr>
            <p:grpSpPr>
              <a:xfrm>
                <a:off x="10507" y="1225"/>
                <a:ext cx="867" cy="1739"/>
                <a:chOff x="5741" y="1025"/>
                <a:chExt cx="867" cy="1739"/>
              </a:xfrm>
              <a:grpFill/>
            </p:grpSpPr>
            <p:sp>
              <p:nvSpPr>
                <p:cNvPr id="162" name="Freeform 42"/>
                <p:cNvSpPr/>
                <p:nvPr/>
              </p:nvSpPr>
              <p:spPr bwMode="auto">
                <a:xfrm>
                  <a:off x="5948" y="1108"/>
                  <a:ext cx="294" cy="294"/>
                </a:xfrm>
                <a:custGeom>
                  <a:avLst/>
                  <a:gdLst>
                    <a:gd name="T0" fmla="*/ 113 w 113"/>
                    <a:gd name="T1" fmla="*/ 54 h 113"/>
                    <a:gd name="T2" fmla="*/ 56 w 113"/>
                    <a:gd name="T3" fmla="*/ 113 h 113"/>
                    <a:gd name="T4" fmla="*/ 0 w 113"/>
                    <a:gd name="T5" fmla="*/ 54 h 113"/>
                    <a:gd name="T6" fmla="*/ 56 w 113"/>
                    <a:gd name="T7" fmla="*/ 0 h 113"/>
                    <a:gd name="T8" fmla="*/ 113 w 113"/>
                    <a:gd name="T9" fmla="*/ 54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113">
                      <a:moveTo>
                        <a:pt x="113" y="54"/>
                      </a:moveTo>
                      <a:cubicBezTo>
                        <a:pt x="113" y="86"/>
                        <a:pt x="86" y="113"/>
                        <a:pt x="56" y="113"/>
                      </a:cubicBezTo>
                      <a:cubicBezTo>
                        <a:pt x="27" y="113"/>
                        <a:pt x="0" y="86"/>
                        <a:pt x="0" y="54"/>
                      </a:cubicBezTo>
                      <a:cubicBezTo>
                        <a:pt x="0" y="25"/>
                        <a:pt x="27" y="0"/>
                        <a:pt x="56" y="0"/>
                      </a:cubicBezTo>
                      <a:cubicBezTo>
                        <a:pt x="86" y="0"/>
                        <a:pt x="113" y="25"/>
                        <a:pt x="113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63" name="Freeform 43"/>
                <p:cNvSpPr/>
                <p:nvPr/>
              </p:nvSpPr>
              <p:spPr bwMode="auto">
                <a:xfrm>
                  <a:off x="5741" y="1025"/>
                  <a:ext cx="306" cy="214"/>
                </a:xfrm>
                <a:custGeom>
                  <a:avLst/>
                  <a:gdLst>
                    <a:gd name="T0" fmla="*/ 118 w 118"/>
                    <a:gd name="T1" fmla="*/ 38 h 83"/>
                    <a:gd name="T2" fmla="*/ 80 w 118"/>
                    <a:gd name="T3" fmla="*/ 0 h 83"/>
                    <a:gd name="T4" fmla="*/ 43 w 118"/>
                    <a:gd name="T5" fmla="*/ 38 h 83"/>
                    <a:gd name="T6" fmla="*/ 0 w 118"/>
                    <a:gd name="T7" fmla="*/ 38 h 83"/>
                    <a:gd name="T8" fmla="*/ 48 w 118"/>
                    <a:gd name="T9" fmla="*/ 49 h 83"/>
                    <a:gd name="T10" fmla="*/ 118 w 118"/>
                    <a:gd name="T11" fmla="*/ 38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83">
                      <a:moveTo>
                        <a:pt x="118" y="38"/>
                      </a:moveTo>
                      <a:cubicBezTo>
                        <a:pt x="118" y="38"/>
                        <a:pt x="118" y="0"/>
                        <a:pt x="80" y="0"/>
                      </a:cubicBezTo>
                      <a:cubicBezTo>
                        <a:pt x="43" y="0"/>
                        <a:pt x="43" y="38"/>
                        <a:pt x="43" y="38"/>
                      </a:cubicBezTo>
                      <a:cubicBezTo>
                        <a:pt x="43" y="38"/>
                        <a:pt x="24" y="75"/>
                        <a:pt x="0" y="38"/>
                      </a:cubicBezTo>
                      <a:cubicBezTo>
                        <a:pt x="0" y="38"/>
                        <a:pt x="19" y="83"/>
                        <a:pt x="48" y="49"/>
                      </a:cubicBezTo>
                      <a:cubicBezTo>
                        <a:pt x="80" y="17"/>
                        <a:pt x="91" y="22"/>
                        <a:pt x="118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64" name="Freeform 44"/>
                <p:cNvSpPr/>
                <p:nvPr/>
              </p:nvSpPr>
              <p:spPr bwMode="auto">
                <a:xfrm>
                  <a:off x="6031" y="2498"/>
                  <a:ext cx="154" cy="266"/>
                </a:xfrm>
                <a:custGeom>
                  <a:avLst/>
                  <a:gdLst>
                    <a:gd name="T0" fmla="*/ 0 w 59"/>
                    <a:gd name="T1" fmla="*/ 8 h 102"/>
                    <a:gd name="T2" fmla="*/ 0 w 59"/>
                    <a:gd name="T3" fmla="*/ 75 h 102"/>
                    <a:gd name="T4" fmla="*/ 27 w 59"/>
                    <a:gd name="T5" fmla="*/ 102 h 102"/>
                    <a:gd name="T6" fmla="*/ 32 w 59"/>
                    <a:gd name="T7" fmla="*/ 102 h 102"/>
                    <a:gd name="T8" fmla="*/ 59 w 59"/>
                    <a:gd name="T9" fmla="*/ 75 h 102"/>
                    <a:gd name="T10" fmla="*/ 59 w 59"/>
                    <a:gd name="T11" fmla="*/ 8 h 102"/>
                    <a:gd name="T12" fmla="*/ 30 w 59"/>
                    <a:gd name="T13" fmla="*/ 0 h 102"/>
                    <a:gd name="T14" fmla="*/ 0 w 59"/>
                    <a:gd name="T15" fmla="*/ 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102">
                      <a:moveTo>
                        <a:pt x="0" y="8"/>
                      </a:move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91"/>
                        <a:pt x="11" y="102"/>
                        <a:pt x="27" y="102"/>
                      </a:cubicBezTo>
                      <a:cubicBezTo>
                        <a:pt x="32" y="102"/>
                        <a:pt x="32" y="102"/>
                        <a:pt x="32" y="102"/>
                      </a:cubicBezTo>
                      <a:cubicBezTo>
                        <a:pt x="48" y="102"/>
                        <a:pt x="59" y="91"/>
                        <a:pt x="59" y="75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48" y="5"/>
                        <a:pt x="40" y="0"/>
                        <a:pt x="30" y="0"/>
                      </a:cubicBezTo>
                      <a:cubicBezTo>
                        <a:pt x="19" y="0"/>
                        <a:pt x="11" y="5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65" name="Freeform 45"/>
                <p:cNvSpPr/>
                <p:nvPr/>
              </p:nvSpPr>
              <p:spPr bwMode="auto">
                <a:xfrm>
                  <a:off x="6309" y="1701"/>
                  <a:ext cx="98" cy="263"/>
                </a:xfrm>
                <a:custGeom>
                  <a:avLst/>
                  <a:gdLst>
                    <a:gd name="T0" fmla="*/ 22 w 38"/>
                    <a:gd name="T1" fmla="*/ 0 h 101"/>
                    <a:gd name="T2" fmla="*/ 14 w 38"/>
                    <a:gd name="T3" fmla="*/ 8 h 101"/>
                    <a:gd name="T4" fmla="*/ 11 w 38"/>
                    <a:gd name="T5" fmla="*/ 67 h 101"/>
                    <a:gd name="T6" fmla="*/ 0 w 38"/>
                    <a:gd name="T7" fmla="*/ 83 h 101"/>
                    <a:gd name="T8" fmla="*/ 19 w 38"/>
                    <a:gd name="T9" fmla="*/ 101 h 101"/>
                    <a:gd name="T10" fmla="*/ 38 w 38"/>
                    <a:gd name="T11" fmla="*/ 83 h 101"/>
                    <a:gd name="T12" fmla="*/ 30 w 38"/>
                    <a:gd name="T13" fmla="*/ 67 h 101"/>
                    <a:gd name="T14" fmla="*/ 32 w 38"/>
                    <a:gd name="T15" fmla="*/ 8 h 101"/>
                    <a:gd name="T16" fmla="*/ 22 w 38"/>
                    <a:gd name="T1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101">
                      <a:moveTo>
                        <a:pt x="22" y="0"/>
                      </a:moveTo>
                      <a:cubicBezTo>
                        <a:pt x="16" y="0"/>
                        <a:pt x="14" y="2"/>
                        <a:pt x="14" y="8"/>
                      </a:cubicBezTo>
                      <a:cubicBezTo>
                        <a:pt x="11" y="67"/>
                        <a:pt x="11" y="67"/>
                        <a:pt x="11" y="67"/>
                      </a:cubicBezTo>
                      <a:cubicBezTo>
                        <a:pt x="6" y="67"/>
                        <a:pt x="0" y="75"/>
                        <a:pt x="0" y="83"/>
                      </a:cubicBezTo>
                      <a:cubicBezTo>
                        <a:pt x="0" y="93"/>
                        <a:pt x="8" y="99"/>
                        <a:pt x="19" y="101"/>
                      </a:cubicBezTo>
                      <a:cubicBezTo>
                        <a:pt x="30" y="101"/>
                        <a:pt x="38" y="93"/>
                        <a:pt x="38" y="83"/>
                      </a:cubicBezTo>
                      <a:cubicBezTo>
                        <a:pt x="38" y="77"/>
                        <a:pt x="38" y="69"/>
                        <a:pt x="30" y="67"/>
                      </a:cubicBezTo>
                      <a:cubicBezTo>
                        <a:pt x="32" y="8"/>
                        <a:pt x="32" y="8"/>
                        <a:pt x="32" y="8"/>
                      </a:cubicBezTo>
                      <a:cubicBezTo>
                        <a:pt x="32" y="5"/>
                        <a:pt x="27" y="0"/>
                        <a:pt x="2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66" name="Freeform 46"/>
                <p:cNvSpPr/>
                <p:nvPr/>
              </p:nvSpPr>
              <p:spPr bwMode="auto">
                <a:xfrm>
                  <a:off x="6088" y="1867"/>
                  <a:ext cx="520" cy="311"/>
                </a:xfrm>
                <a:custGeom>
                  <a:avLst/>
                  <a:gdLst>
                    <a:gd name="T0" fmla="*/ 149 w 200"/>
                    <a:gd name="T1" fmla="*/ 19 h 120"/>
                    <a:gd name="T2" fmla="*/ 131 w 200"/>
                    <a:gd name="T3" fmla="*/ 19 h 120"/>
                    <a:gd name="T4" fmla="*/ 131 w 200"/>
                    <a:gd name="T5" fmla="*/ 19 h 120"/>
                    <a:gd name="T6" fmla="*/ 101 w 200"/>
                    <a:gd name="T7" fmla="*/ 45 h 120"/>
                    <a:gd name="T8" fmla="*/ 75 w 200"/>
                    <a:gd name="T9" fmla="*/ 19 h 120"/>
                    <a:gd name="T10" fmla="*/ 75 w 200"/>
                    <a:gd name="T11" fmla="*/ 19 h 120"/>
                    <a:gd name="T12" fmla="*/ 59 w 200"/>
                    <a:gd name="T13" fmla="*/ 19 h 120"/>
                    <a:gd name="T14" fmla="*/ 0 w 200"/>
                    <a:gd name="T15" fmla="*/ 19 h 120"/>
                    <a:gd name="T16" fmla="*/ 24 w 200"/>
                    <a:gd name="T17" fmla="*/ 85 h 120"/>
                    <a:gd name="T18" fmla="*/ 59 w 200"/>
                    <a:gd name="T19" fmla="*/ 120 h 120"/>
                    <a:gd name="T20" fmla="*/ 149 w 200"/>
                    <a:gd name="T21" fmla="*/ 120 h 120"/>
                    <a:gd name="T22" fmla="*/ 184 w 200"/>
                    <a:gd name="T23" fmla="*/ 85 h 120"/>
                    <a:gd name="T24" fmla="*/ 200 w 200"/>
                    <a:gd name="T25" fmla="*/ 19 h 120"/>
                    <a:gd name="T26" fmla="*/ 149 w 200"/>
                    <a:gd name="T27" fmla="*/ 19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0" h="120">
                      <a:moveTo>
                        <a:pt x="149" y="19"/>
                      </a:moveTo>
                      <a:cubicBezTo>
                        <a:pt x="131" y="19"/>
                        <a:pt x="131" y="19"/>
                        <a:pt x="131" y="19"/>
                      </a:cubicBezTo>
                      <a:cubicBezTo>
                        <a:pt x="131" y="19"/>
                        <a:pt x="131" y="19"/>
                        <a:pt x="131" y="19"/>
                      </a:cubicBezTo>
                      <a:cubicBezTo>
                        <a:pt x="131" y="35"/>
                        <a:pt x="117" y="45"/>
                        <a:pt x="101" y="45"/>
                      </a:cubicBezTo>
                      <a:cubicBezTo>
                        <a:pt x="88" y="45"/>
                        <a:pt x="75" y="35"/>
                        <a:pt x="75" y="19"/>
                      </a:cubicBezTo>
                      <a:cubicBezTo>
                        <a:pt x="75" y="19"/>
                        <a:pt x="75" y="19"/>
                        <a:pt x="75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37" y="19"/>
                        <a:pt x="0" y="0"/>
                        <a:pt x="0" y="19"/>
                      </a:cubicBezTo>
                      <a:cubicBezTo>
                        <a:pt x="24" y="85"/>
                        <a:pt x="24" y="85"/>
                        <a:pt x="24" y="85"/>
                      </a:cubicBezTo>
                      <a:cubicBezTo>
                        <a:pt x="24" y="104"/>
                        <a:pt x="37" y="120"/>
                        <a:pt x="59" y="120"/>
                      </a:cubicBezTo>
                      <a:cubicBezTo>
                        <a:pt x="149" y="120"/>
                        <a:pt x="149" y="120"/>
                        <a:pt x="149" y="120"/>
                      </a:cubicBezTo>
                      <a:cubicBezTo>
                        <a:pt x="168" y="120"/>
                        <a:pt x="184" y="104"/>
                        <a:pt x="184" y="85"/>
                      </a:cubicBezTo>
                      <a:cubicBezTo>
                        <a:pt x="200" y="19"/>
                        <a:pt x="200" y="19"/>
                        <a:pt x="200" y="19"/>
                      </a:cubicBezTo>
                      <a:cubicBezTo>
                        <a:pt x="200" y="0"/>
                        <a:pt x="168" y="19"/>
                        <a:pt x="149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67" name="Freeform 47"/>
                <p:cNvSpPr/>
                <p:nvPr/>
              </p:nvSpPr>
              <p:spPr bwMode="auto">
                <a:xfrm>
                  <a:off x="5879" y="1427"/>
                  <a:ext cx="459" cy="1084"/>
                </a:xfrm>
                <a:custGeom>
                  <a:avLst/>
                  <a:gdLst>
                    <a:gd name="T0" fmla="*/ 75 w 177"/>
                    <a:gd name="T1" fmla="*/ 19 h 417"/>
                    <a:gd name="T2" fmla="*/ 124 w 177"/>
                    <a:gd name="T3" fmla="*/ 33 h 417"/>
                    <a:gd name="T4" fmla="*/ 150 w 177"/>
                    <a:gd name="T5" fmla="*/ 73 h 417"/>
                    <a:gd name="T6" fmla="*/ 150 w 177"/>
                    <a:gd name="T7" fmla="*/ 49 h 417"/>
                    <a:gd name="T8" fmla="*/ 102 w 177"/>
                    <a:gd name="T9" fmla="*/ 0 h 417"/>
                    <a:gd name="T10" fmla="*/ 75 w 177"/>
                    <a:gd name="T11" fmla="*/ 0 h 417"/>
                    <a:gd name="T12" fmla="*/ 27 w 177"/>
                    <a:gd name="T13" fmla="*/ 49 h 417"/>
                    <a:gd name="T14" fmla="*/ 27 w 177"/>
                    <a:gd name="T15" fmla="*/ 225 h 417"/>
                    <a:gd name="T16" fmla="*/ 0 w 177"/>
                    <a:gd name="T17" fmla="*/ 401 h 417"/>
                    <a:gd name="T18" fmla="*/ 27 w 177"/>
                    <a:gd name="T19" fmla="*/ 417 h 417"/>
                    <a:gd name="T20" fmla="*/ 59 w 177"/>
                    <a:gd name="T21" fmla="*/ 412 h 417"/>
                    <a:gd name="T22" fmla="*/ 89 w 177"/>
                    <a:gd name="T23" fmla="*/ 401 h 417"/>
                    <a:gd name="T24" fmla="*/ 118 w 177"/>
                    <a:gd name="T25" fmla="*/ 412 h 417"/>
                    <a:gd name="T26" fmla="*/ 150 w 177"/>
                    <a:gd name="T27" fmla="*/ 417 h 417"/>
                    <a:gd name="T28" fmla="*/ 177 w 177"/>
                    <a:gd name="T29" fmla="*/ 401 h 417"/>
                    <a:gd name="T30" fmla="*/ 161 w 177"/>
                    <a:gd name="T31" fmla="*/ 297 h 417"/>
                    <a:gd name="T32" fmla="*/ 129 w 177"/>
                    <a:gd name="T33" fmla="*/ 297 h 417"/>
                    <a:gd name="T34" fmla="*/ 91 w 177"/>
                    <a:gd name="T35" fmla="*/ 257 h 417"/>
                    <a:gd name="T36" fmla="*/ 65 w 177"/>
                    <a:gd name="T37" fmla="*/ 177 h 417"/>
                    <a:gd name="T38" fmla="*/ 129 w 177"/>
                    <a:gd name="T39" fmla="*/ 177 h 417"/>
                    <a:gd name="T40" fmla="*/ 62 w 177"/>
                    <a:gd name="T41" fmla="*/ 70 h 417"/>
                    <a:gd name="T42" fmla="*/ 75 w 177"/>
                    <a:gd name="T43" fmla="*/ 19 h 4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7" h="417">
                      <a:moveTo>
                        <a:pt x="75" y="19"/>
                      </a:moveTo>
                      <a:cubicBezTo>
                        <a:pt x="91" y="9"/>
                        <a:pt x="113" y="14"/>
                        <a:pt x="124" y="33"/>
                      </a:cubicBezTo>
                      <a:cubicBezTo>
                        <a:pt x="150" y="73"/>
                        <a:pt x="150" y="73"/>
                        <a:pt x="150" y="73"/>
                      </a:cubicBezTo>
                      <a:cubicBezTo>
                        <a:pt x="150" y="49"/>
                        <a:pt x="150" y="49"/>
                        <a:pt x="150" y="49"/>
                      </a:cubicBezTo>
                      <a:cubicBezTo>
                        <a:pt x="150" y="22"/>
                        <a:pt x="129" y="0"/>
                        <a:pt x="102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49" y="0"/>
                        <a:pt x="27" y="22"/>
                        <a:pt x="27" y="49"/>
                      </a:cubicBezTo>
                      <a:cubicBezTo>
                        <a:pt x="27" y="225"/>
                        <a:pt x="27" y="225"/>
                        <a:pt x="27" y="225"/>
                      </a:cubicBezTo>
                      <a:cubicBezTo>
                        <a:pt x="0" y="401"/>
                        <a:pt x="0" y="401"/>
                        <a:pt x="0" y="401"/>
                      </a:cubicBezTo>
                      <a:cubicBezTo>
                        <a:pt x="9" y="417"/>
                        <a:pt x="27" y="417"/>
                        <a:pt x="27" y="417"/>
                      </a:cubicBezTo>
                      <a:cubicBezTo>
                        <a:pt x="41" y="417"/>
                        <a:pt x="51" y="415"/>
                        <a:pt x="59" y="412"/>
                      </a:cubicBezTo>
                      <a:cubicBezTo>
                        <a:pt x="70" y="407"/>
                        <a:pt x="78" y="404"/>
                        <a:pt x="89" y="401"/>
                      </a:cubicBezTo>
                      <a:cubicBezTo>
                        <a:pt x="99" y="404"/>
                        <a:pt x="107" y="407"/>
                        <a:pt x="118" y="412"/>
                      </a:cubicBezTo>
                      <a:cubicBezTo>
                        <a:pt x="129" y="415"/>
                        <a:pt x="137" y="417"/>
                        <a:pt x="150" y="417"/>
                      </a:cubicBezTo>
                      <a:cubicBezTo>
                        <a:pt x="150" y="417"/>
                        <a:pt x="169" y="417"/>
                        <a:pt x="177" y="401"/>
                      </a:cubicBezTo>
                      <a:cubicBezTo>
                        <a:pt x="161" y="297"/>
                        <a:pt x="161" y="297"/>
                        <a:pt x="161" y="297"/>
                      </a:cubicBezTo>
                      <a:cubicBezTo>
                        <a:pt x="129" y="297"/>
                        <a:pt x="129" y="297"/>
                        <a:pt x="129" y="297"/>
                      </a:cubicBezTo>
                      <a:cubicBezTo>
                        <a:pt x="107" y="297"/>
                        <a:pt x="91" y="279"/>
                        <a:pt x="91" y="257"/>
                      </a:cubicBezTo>
                      <a:cubicBezTo>
                        <a:pt x="65" y="177"/>
                        <a:pt x="65" y="177"/>
                        <a:pt x="65" y="177"/>
                      </a:cubicBezTo>
                      <a:cubicBezTo>
                        <a:pt x="65" y="156"/>
                        <a:pt x="107" y="177"/>
                        <a:pt x="129" y="177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51" y="51"/>
                        <a:pt x="57" y="30"/>
                        <a:pt x="75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68" name="Freeform 48"/>
                <p:cNvSpPr/>
                <p:nvPr/>
              </p:nvSpPr>
              <p:spPr bwMode="auto">
                <a:xfrm>
                  <a:off x="6052" y="1492"/>
                  <a:ext cx="278" cy="382"/>
                </a:xfrm>
                <a:custGeom>
                  <a:avLst/>
                  <a:gdLst>
                    <a:gd name="T0" fmla="*/ 99 w 107"/>
                    <a:gd name="T1" fmla="*/ 98 h 147"/>
                    <a:gd name="T2" fmla="*/ 46 w 107"/>
                    <a:gd name="T3" fmla="*/ 13 h 147"/>
                    <a:gd name="T4" fmla="*/ 14 w 107"/>
                    <a:gd name="T5" fmla="*/ 8 h 147"/>
                    <a:gd name="T6" fmla="*/ 8 w 107"/>
                    <a:gd name="T7" fmla="*/ 40 h 147"/>
                    <a:gd name="T8" fmla="*/ 67 w 107"/>
                    <a:gd name="T9" fmla="*/ 136 h 147"/>
                    <a:gd name="T10" fmla="*/ 89 w 107"/>
                    <a:gd name="T11" fmla="*/ 147 h 147"/>
                    <a:gd name="T12" fmla="*/ 94 w 107"/>
                    <a:gd name="T13" fmla="*/ 147 h 147"/>
                    <a:gd name="T14" fmla="*/ 105 w 107"/>
                    <a:gd name="T15" fmla="*/ 144 h 147"/>
                    <a:gd name="T16" fmla="*/ 105 w 107"/>
                    <a:gd name="T17" fmla="*/ 141 h 147"/>
                    <a:gd name="T18" fmla="*/ 105 w 107"/>
                    <a:gd name="T19" fmla="*/ 109 h 147"/>
                    <a:gd name="T20" fmla="*/ 107 w 107"/>
                    <a:gd name="T21" fmla="*/ 96 h 147"/>
                    <a:gd name="T22" fmla="*/ 99 w 107"/>
                    <a:gd name="T23" fmla="*/ 9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7" h="147">
                      <a:moveTo>
                        <a:pt x="99" y="98"/>
                      </a:moveTo>
                      <a:cubicBezTo>
                        <a:pt x="46" y="13"/>
                        <a:pt x="46" y="13"/>
                        <a:pt x="46" y="13"/>
                      </a:cubicBezTo>
                      <a:cubicBezTo>
                        <a:pt x="40" y="2"/>
                        <a:pt x="27" y="0"/>
                        <a:pt x="14" y="8"/>
                      </a:cubicBezTo>
                      <a:cubicBezTo>
                        <a:pt x="3" y="13"/>
                        <a:pt x="0" y="29"/>
                        <a:pt x="8" y="40"/>
                      </a:cubicBezTo>
                      <a:cubicBezTo>
                        <a:pt x="67" y="136"/>
                        <a:pt x="67" y="136"/>
                        <a:pt x="67" y="136"/>
                      </a:cubicBezTo>
                      <a:cubicBezTo>
                        <a:pt x="73" y="144"/>
                        <a:pt x="78" y="147"/>
                        <a:pt x="89" y="147"/>
                      </a:cubicBezTo>
                      <a:cubicBezTo>
                        <a:pt x="94" y="147"/>
                        <a:pt x="94" y="147"/>
                        <a:pt x="94" y="147"/>
                      </a:cubicBezTo>
                      <a:cubicBezTo>
                        <a:pt x="105" y="144"/>
                        <a:pt x="105" y="144"/>
                        <a:pt x="105" y="144"/>
                      </a:cubicBezTo>
                      <a:cubicBezTo>
                        <a:pt x="105" y="141"/>
                        <a:pt x="105" y="141"/>
                        <a:pt x="105" y="141"/>
                      </a:cubicBezTo>
                      <a:cubicBezTo>
                        <a:pt x="105" y="109"/>
                        <a:pt x="105" y="109"/>
                        <a:pt x="105" y="109"/>
                      </a:cubicBezTo>
                      <a:cubicBezTo>
                        <a:pt x="107" y="96"/>
                        <a:pt x="107" y="96"/>
                        <a:pt x="107" y="96"/>
                      </a:cubicBezTo>
                      <a:lnTo>
                        <a:pt x="99" y="9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69" name="Freeform 49"/>
                <p:cNvSpPr/>
                <p:nvPr/>
              </p:nvSpPr>
              <p:spPr bwMode="auto">
                <a:xfrm>
                  <a:off x="6408" y="1692"/>
                  <a:ext cx="168" cy="154"/>
                </a:xfrm>
                <a:custGeom>
                  <a:avLst/>
                  <a:gdLst>
                    <a:gd name="T0" fmla="*/ 61 w 64"/>
                    <a:gd name="T1" fmla="*/ 19 h 59"/>
                    <a:gd name="T2" fmla="*/ 32 w 64"/>
                    <a:gd name="T3" fmla="*/ 3 h 59"/>
                    <a:gd name="T4" fmla="*/ 0 w 64"/>
                    <a:gd name="T5" fmla="*/ 11 h 59"/>
                    <a:gd name="T6" fmla="*/ 0 w 64"/>
                    <a:gd name="T7" fmla="*/ 59 h 59"/>
                    <a:gd name="T8" fmla="*/ 42 w 64"/>
                    <a:gd name="T9" fmla="*/ 48 h 59"/>
                    <a:gd name="T10" fmla="*/ 61 w 64"/>
                    <a:gd name="T11" fmla="*/ 1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59">
                      <a:moveTo>
                        <a:pt x="61" y="19"/>
                      </a:moveTo>
                      <a:cubicBezTo>
                        <a:pt x="58" y="5"/>
                        <a:pt x="45" y="0"/>
                        <a:pt x="32" y="3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42" y="48"/>
                        <a:pt x="42" y="48"/>
                        <a:pt x="42" y="48"/>
                      </a:cubicBezTo>
                      <a:cubicBezTo>
                        <a:pt x="58" y="43"/>
                        <a:pt x="64" y="32"/>
                        <a:pt x="61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70" name="Freeform 51"/>
                <p:cNvSpPr/>
                <p:nvPr/>
              </p:nvSpPr>
              <p:spPr bwMode="auto">
                <a:xfrm>
                  <a:off x="5964" y="2527"/>
                  <a:ext cx="97" cy="237"/>
                </a:xfrm>
                <a:custGeom>
                  <a:avLst/>
                  <a:gdLst>
                    <a:gd name="T0" fmla="*/ 0 w 37"/>
                    <a:gd name="T1" fmla="*/ 64 h 91"/>
                    <a:gd name="T2" fmla="*/ 26 w 37"/>
                    <a:gd name="T3" fmla="*/ 91 h 91"/>
                    <a:gd name="T4" fmla="*/ 32 w 37"/>
                    <a:gd name="T5" fmla="*/ 91 h 91"/>
                    <a:gd name="T6" fmla="*/ 37 w 37"/>
                    <a:gd name="T7" fmla="*/ 91 h 91"/>
                    <a:gd name="T8" fmla="*/ 10 w 37"/>
                    <a:gd name="T9" fmla="*/ 64 h 91"/>
                    <a:gd name="T10" fmla="*/ 10 w 37"/>
                    <a:gd name="T11" fmla="*/ 0 h 91"/>
                    <a:gd name="T12" fmla="*/ 0 w 37"/>
                    <a:gd name="T13" fmla="*/ 5 h 91"/>
                    <a:gd name="T14" fmla="*/ 0 w 37"/>
                    <a:gd name="T15" fmla="*/ 6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" h="91">
                      <a:moveTo>
                        <a:pt x="0" y="64"/>
                      </a:moveTo>
                      <a:cubicBezTo>
                        <a:pt x="0" y="80"/>
                        <a:pt x="10" y="91"/>
                        <a:pt x="26" y="91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32" y="91"/>
                        <a:pt x="34" y="91"/>
                        <a:pt x="37" y="91"/>
                      </a:cubicBezTo>
                      <a:cubicBezTo>
                        <a:pt x="21" y="91"/>
                        <a:pt x="10" y="80"/>
                        <a:pt x="10" y="6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8" y="2"/>
                        <a:pt x="5" y="2"/>
                        <a:pt x="0" y="5"/>
                      </a:cubicBezTo>
                      <a:lnTo>
                        <a:pt x="0" y="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</p:grpSp>
          <p:sp>
            <p:nvSpPr>
              <p:cNvPr id="161" name="Freeform 62"/>
              <p:cNvSpPr/>
              <p:nvPr/>
            </p:nvSpPr>
            <p:spPr bwMode="auto">
              <a:xfrm rot="7200000">
                <a:off x="11030" y="1661"/>
                <a:ext cx="255" cy="193"/>
              </a:xfrm>
              <a:custGeom>
                <a:avLst/>
                <a:gdLst>
                  <a:gd name="T0" fmla="*/ 116 w 124"/>
                  <a:gd name="T1" fmla="*/ 52 h 96"/>
                  <a:gd name="T2" fmla="*/ 41 w 124"/>
                  <a:gd name="T3" fmla="*/ 7 h 96"/>
                  <a:gd name="T4" fmla="*/ 6 w 124"/>
                  <a:gd name="T5" fmla="*/ 15 h 96"/>
                  <a:gd name="T6" fmla="*/ 17 w 124"/>
                  <a:gd name="T7" fmla="*/ 49 h 96"/>
                  <a:gd name="T8" fmla="*/ 92 w 124"/>
                  <a:gd name="T9" fmla="*/ 96 h 96"/>
                  <a:gd name="T10" fmla="*/ 97 w 124"/>
                  <a:gd name="T11" fmla="*/ 91 h 96"/>
                  <a:gd name="T12" fmla="*/ 97 w 124"/>
                  <a:gd name="T13" fmla="*/ 91 h 96"/>
                  <a:gd name="T14" fmla="*/ 124 w 124"/>
                  <a:gd name="T15" fmla="*/ 71 h 96"/>
                  <a:gd name="T16" fmla="*/ 124 w 124"/>
                  <a:gd name="T17" fmla="*/ 52 h 96"/>
                  <a:gd name="T18" fmla="*/ 116 w 124"/>
                  <a:gd name="T19" fmla="*/ 5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4" h="96">
                    <a:moveTo>
                      <a:pt x="116" y="52"/>
                    </a:moveTo>
                    <a:cubicBezTo>
                      <a:pt x="41" y="7"/>
                      <a:pt x="41" y="7"/>
                      <a:pt x="41" y="7"/>
                    </a:cubicBezTo>
                    <a:cubicBezTo>
                      <a:pt x="30" y="0"/>
                      <a:pt x="14" y="3"/>
                      <a:pt x="6" y="15"/>
                    </a:cubicBezTo>
                    <a:cubicBezTo>
                      <a:pt x="0" y="27"/>
                      <a:pt x="3" y="43"/>
                      <a:pt x="17" y="49"/>
                    </a:cubicBezTo>
                    <a:cubicBezTo>
                      <a:pt x="92" y="96"/>
                      <a:pt x="92" y="96"/>
                      <a:pt x="92" y="96"/>
                    </a:cubicBezTo>
                    <a:cubicBezTo>
                      <a:pt x="97" y="91"/>
                      <a:pt x="97" y="91"/>
                      <a:pt x="97" y="91"/>
                    </a:cubicBezTo>
                    <a:cubicBezTo>
                      <a:pt x="97" y="91"/>
                      <a:pt x="97" y="91"/>
                      <a:pt x="97" y="91"/>
                    </a:cubicBezTo>
                    <a:cubicBezTo>
                      <a:pt x="124" y="71"/>
                      <a:pt x="124" y="71"/>
                      <a:pt x="124" y="71"/>
                    </a:cubicBezTo>
                    <a:cubicBezTo>
                      <a:pt x="124" y="52"/>
                      <a:pt x="124" y="52"/>
                      <a:pt x="124" y="52"/>
                    </a:cubicBezTo>
                    <a:lnTo>
                      <a:pt x="116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</p:grpSp>
        <p:grpSp>
          <p:nvGrpSpPr>
            <p:cNvPr id="146" name="组合 145"/>
            <p:cNvGrpSpPr/>
            <p:nvPr/>
          </p:nvGrpSpPr>
          <p:grpSpPr>
            <a:xfrm>
              <a:off x="11224" y="1086"/>
              <a:ext cx="708" cy="1808"/>
              <a:chOff x="11224" y="1086"/>
              <a:chExt cx="708" cy="1808"/>
            </a:xfrm>
            <a:grpFill/>
          </p:grpSpPr>
          <p:sp>
            <p:nvSpPr>
              <p:cNvPr id="147" name="Freeform 810"/>
              <p:cNvSpPr>
                <a:spLocks noEditPoints="1"/>
              </p:cNvSpPr>
              <p:nvPr/>
            </p:nvSpPr>
            <p:spPr bwMode="auto">
              <a:xfrm flipH="1">
                <a:off x="11224" y="1086"/>
                <a:ext cx="709" cy="1102"/>
              </a:xfrm>
              <a:custGeom>
                <a:avLst/>
                <a:gdLst>
                  <a:gd name="T0" fmla="*/ 18 w 210"/>
                  <a:gd name="T1" fmla="*/ 320 h 320"/>
                  <a:gd name="T2" fmla="*/ 192 w 210"/>
                  <a:gd name="T3" fmla="*/ 320 h 320"/>
                  <a:gd name="T4" fmla="*/ 210 w 210"/>
                  <a:gd name="T5" fmla="*/ 303 h 320"/>
                  <a:gd name="T6" fmla="*/ 210 w 210"/>
                  <a:gd name="T7" fmla="*/ 245 h 320"/>
                  <a:gd name="T8" fmla="*/ 199 w 210"/>
                  <a:gd name="T9" fmla="*/ 240 h 320"/>
                  <a:gd name="T10" fmla="*/ 192 w 210"/>
                  <a:gd name="T11" fmla="*/ 236 h 320"/>
                  <a:gd name="T12" fmla="*/ 192 w 210"/>
                  <a:gd name="T13" fmla="*/ 285 h 320"/>
                  <a:gd name="T14" fmla="*/ 177 w 210"/>
                  <a:gd name="T15" fmla="*/ 300 h 320"/>
                  <a:gd name="T16" fmla="*/ 33 w 210"/>
                  <a:gd name="T17" fmla="*/ 300 h 320"/>
                  <a:gd name="T18" fmla="*/ 18 w 210"/>
                  <a:gd name="T19" fmla="*/ 285 h 320"/>
                  <a:gd name="T20" fmla="*/ 18 w 210"/>
                  <a:gd name="T21" fmla="*/ 38 h 320"/>
                  <a:gd name="T22" fmla="*/ 33 w 210"/>
                  <a:gd name="T23" fmla="*/ 23 h 320"/>
                  <a:gd name="T24" fmla="*/ 177 w 210"/>
                  <a:gd name="T25" fmla="*/ 23 h 320"/>
                  <a:gd name="T26" fmla="*/ 192 w 210"/>
                  <a:gd name="T27" fmla="*/ 38 h 320"/>
                  <a:gd name="T28" fmla="*/ 192 w 210"/>
                  <a:gd name="T29" fmla="*/ 127 h 320"/>
                  <a:gd name="T30" fmla="*/ 203 w 210"/>
                  <a:gd name="T31" fmla="*/ 125 h 320"/>
                  <a:gd name="T32" fmla="*/ 204 w 210"/>
                  <a:gd name="T33" fmla="*/ 125 h 320"/>
                  <a:gd name="T34" fmla="*/ 210 w 210"/>
                  <a:gd name="T35" fmla="*/ 121 h 320"/>
                  <a:gd name="T36" fmla="*/ 210 w 210"/>
                  <a:gd name="T37" fmla="*/ 21 h 320"/>
                  <a:gd name="T38" fmla="*/ 192 w 210"/>
                  <a:gd name="T39" fmla="*/ 3 h 320"/>
                  <a:gd name="T40" fmla="*/ 185 w 210"/>
                  <a:gd name="T41" fmla="*/ 3 h 320"/>
                  <a:gd name="T42" fmla="*/ 185 w 210"/>
                  <a:gd name="T43" fmla="*/ 0 h 320"/>
                  <a:gd name="T44" fmla="*/ 171 w 210"/>
                  <a:gd name="T45" fmla="*/ 0 h 320"/>
                  <a:gd name="T46" fmla="*/ 171 w 210"/>
                  <a:gd name="T47" fmla="*/ 3 h 320"/>
                  <a:gd name="T48" fmla="*/ 158 w 210"/>
                  <a:gd name="T49" fmla="*/ 3 h 320"/>
                  <a:gd name="T50" fmla="*/ 158 w 210"/>
                  <a:gd name="T51" fmla="*/ 0 h 320"/>
                  <a:gd name="T52" fmla="*/ 147 w 210"/>
                  <a:gd name="T53" fmla="*/ 0 h 320"/>
                  <a:gd name="T54" fmla="*/ 147 w 210"/>
                  <a:gd name="T55" fmla="*/ 3 h 320"/>
                  <a:gd name="T56" fmla="*/ 18 w 210"/>
                  <a:gd name="T57" fmla="*/ 3 h 320"/>
                  <a:gd name="T58" fmla="*/ 0 w 210"/>
                  <a:gd name="T59" fmla="*/ 21 h 320"/>
                  <a:gd name="T60" fmla="*/ 0 w 210"/>
                  <a:gd name="T61" fmla="*/ 303 h 320"/>
                  <a:gd name="T62" fmla="*/ 18 w 210"/>
                  <a:gd name="T63" fmla="*/ 320 h 320"/>
                  <a:gd name="T64" fmla="*/ 119 w 210"/>
                  <a:gd name="T65" fmla="*/ 304 h 320"/>
                  <a:gd name="T66" fmla="*/ 131 w 210"/>
                  <a:gd name="T67" fmla="*/ 304 h 320"/>
                  <a:gd name="T68" fmla="*/ 131 w 210"/>
                  <a:gd name="T69" fmla="*/ 316 h 320"/>
                  <a:gd name="T70" fmla="*/ 119 w 210"/>
                  <a:gd name="T71" fmla="*/ 316 h 320"/>
                  <a:gd name="T72" fmla="*/ 119 w 210"/>
                  <a:gd name="T73" fmla="*/ 304 h 320"/>
                  <a:gd name="T74" fmla="*/ 99 w 210"/>
                  <a:gd name="T75" fmla="*/ 304 h 320"/>
                  <a:gd name="T76" fmla="*/ 111 w 210"/>
                  <a:gd name="T77" fmla="*/ 304 h 320"/>
                  <a:gd name="T78" fmla="*/ 111 w 210"/>
                  <a:gd name="T79" fmla="*/ 316 h 320"/>
                  <a:gd name="T80" fmla="*/ 99 w 210"/>
                  <a:gd name="T81" fmla="*/ 316 h 320"/>
                  <a:gd name="T82" fmla="*/ 99 w 210"/>
                  <a:gd name="T83" fmla="*/ 304 h 320"/>
                  <a:gd name="T84" fmla="*/ 79 w 210"/>
                  <a:gd name="T85" fmla="*/ 304 h 320"/>
                  <a:gd name="T86" fmla="*/ 91 w 210"/>
                  <a:gd name="T87" fmla="*/ 304 h 320"/>
                  <a:gd name="T88" fmla="*/ 91 w 210"/>
                  <a:gd name="T89" fmla="*/ 316 h 320"/>
                  <a:gd name="T90" fmla="*/ 79 w 210"/>
                  <a:gd name="T91" fmla="*/ 316 h 320"/>
                  <a:gd name="T92" fmla="*/ 79 w 210"/>
                  <a:gd name="T93" fmla="*/ 304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0" h="320">
                    <a:moveTo>
                      <a:pt x="18" y="320"/>
                    </a:moveTo>
                    <a:cubicBezTo>
                      <a:pt x="192" y="320"/>
                      <a:pt x="192" y="320"/>
                      <a:pt x="192" y="320"/>
                    </a:cubicBezTo>
                    <a:cubicBezTo>
                      <a:pt x="202" y="320"/>
                      <a:pt x="210" y="312"/>
                      <a:pt x="210" y="303"/>
                    </a:cubicBezTo>
                    <a:cubicBezTo>
                      <a:pt x="210" y="245"/>
                      <a:pt x="210" y="245"/>
                      <a:pt x="210" y="245"/>
                    </a:cubicBezTo>
                    <a:cubicBezTo>
                      <a:pt x="206" y="243"/>
                      <a:pt x="202" y="241"/>
                      <a:pt x="199" y="240"/>
                    </a:cubicBezTo>
                    <a:cubicBezTo>
                      <a:pt x="197" y="239"/>
                      <a:pt x="194" y="237"/>
                      <a:pt x="192" y="236"/>
                    </a:cubicBezTo>
                    <a:cubicBezTo>
                      <a:pt x="192" y="285"/>
                      <a:pt x="192" y="285"/>
                      <a:pt x="192" y="285"/>
                    </a:cubicBezTo>
                    <a:cubicBezTo>
                      <a:pt x="192" y="294"/>
                      <a:pt x="185" y="300"/>
                      <a:pt x="177" y="300"/>
                    </a:cubicBezTo>
                    <a:cubicBezTo>
                      <a:pt x="33" y="300"/>
                      <a:pt x="33" y="300"/>
                      <a:pt x="33" y="300"/>
                    </a:cubicBezTo>
                    <a:cubicBezTo>
                      <a:pt x="25" y="300"/>
                      <a:pt x="18" y="294"/>
                      <a:pt x="18" y="285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0"/>
                      <a:pt x="25" y="23"/>
                      <a:pt x="33" y="23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85" y="23"/>
                      <a:pt x="192" y="30"/>
                      <a:pt x="192" y="38"/>
                    </a:cubicBezTo>
                    <a:cubicBezTo>
                      <a:pt x="192" y="127"/>
                      <a:pt x="192" y="127"/>
                      <a:pt x="192" y="127"/>
                    </a:cubicBezTo>
                    <a:cubicBezTo>
                      <a:pt x="196" y="125"/>
                      <a:pt x="200" y="124"/>
                      <a:pt x="203" y="125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206" y="123"/>
                      <a:pt x="208" y="122"/>
                      <a:pt x="210" y="121"/>
                    </a:cubicBezTo>
                    <a:cubicBezTo>
                      <a:pt x="210" y="21"/>
                      <a:pt x="210" y="21"/>
                      <a:pt x="210" y="21"/>
                    </a:cubicBezTo>
                    <a:cubicBezTo>
                      <a:pt x="210" y="11"/>
                      <a:pt x="202" y="3"/>
                      <a:pt x="192" y="3"/>
                    </a:cubicBezTo>
                    <a:cubicBezTo>
                      <a:pt x="185" y="3"/>
                      <a:pt x="185" y="3"/>
                      <a:pt x="185" y="3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71" y="3"/>
                      <a:pt x="171" y="3"/>
                      <a:pt x="171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3"/>
                      <a:pt x="147" y="3"/>
                      <a:pt x="14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8" y="3"/>
                      <a:pt x="0" y="11"/>
                      <a:pt x="0" y="21"/>
                    </a:cubicBezTo>
                    <a:cubicBezTo>
                      <a:pt x="0" y="303"/>
                      <a:pt x="0" y="303"/>
                      <a:pt x="0" y="303"/>
                    </a:cubicBezTo>
                    <a:cubicBezTo>
                      <a:pt x="0" y="312"/>
                      <a:pt x="8" y="320"/>
                      <a:pt x="18" y="320"/>
                    </a:cubicBezTo>
                    <a:close/>
                    <a:moveTo>
                      <a:pt x="119" y="304"/>
                    </a:moveTo>
                    <a:cubicBezTo>
                      <a:pt x="131" y="304"/>
                      <a:pt x="131" y="304"/>
                      <a:pt x="131" y="304"/>
                    </a:cubicBezTo>
                    <a:cubicBezTo>
                      <a:pt x="131" y="316"/>
                      <a:pt x="131" y="316"/>
                      <a:pt x="131" y="316"/>
                    </a:cubicBezTo>
                    <a:cubicBezTo>
                      <a:pt x="119" y="316"/>
                      <a:pt x="119" y="316"/>
                      <a:pt x="119" y="316"/>
                    </a:cubicBezTo>
                    <a:lnTo>
                      <a:pt x="119" y="304"/>
                    </a:lnTo>
                    <a:close/>
                    <a:moveTo>
                      <a:pt x="99" y="304"/>
                    </a:moveTo>
                    <a:cubicBezTo>
                      <a:pt x="111" y="304"/>
                      <a:pt x="111" y="304"/>
                      <a:pt x="111" y="304"/>
                    </a:cubicBezTo>
                    <a:cubicBezTo>
                      <a:pt x="111" y="316"/>
                      <a:pt x="111" y="316"/>
                      <a:pt x="111" y="316"/>
                    </a:cubicBezTo>
                    <a:cubicBezTo>
                      <a:pt x="99" y="316"/>
                      <a:pt x="99" y="316"/>
                      <a:pt x="99" y="316"/>
                    </a:cubicBezTo>
                    <a:lnTo>
                      <a:pt x="99" y="304"/>
                    </a:lnTo>
                    <a:close/>
                    <a:moveTo>
                      <a:pt x="79" y="304"/>
                    </a:moveTo>
                    <a:cubicBezTo>
                      <a:pt x="91" y="304"/>
                      <a:pt x="91" y="304"/>
                      <a:pt x="91" y="304"/>
                    </a:cubicBezTo>
                    <a:cubicBezTo>
                      <a:pt x="91" y="316"/>
                      <a:pt x="91" y="316"/>
                      <a:pt x="91" y="316"/>
                    </a:cubicBezTo>
                    <a:cubicBezTo>
                      <a:pt x="79" y="316"/>
                      <a:pt x="79" y="316"/>
                      <a:pt x="79" y="316"/>
                    </a:cubicBezTo>
                    <a:lnTo>
                      <a:pt x="79" y="3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grpSp>
            <p:nvGrpSpPr>
              <p:cNvPr id="148" name="组合 147"/>
              <p:cNvGrpSpPr/>
              <p:nvPr/>
            </p:nvGrpSpPr>
            <p:grpSpPr>
              <a:xfrm rot="1500000" flipH="1">
                <a:off x="11263" y="1631"/>
                <a:ext cx="141" cy="139"/>
                <a:chOff x="1893" y="6343"/>
                <a:chExt cx="130" cy="126"/>
              </a:xfrm>
              <a:grpFill/>
            </p:grpSpPr>
            <p:sp>
              <p:nvSpPr>
                <p:cNvPr id="158" name="Freeform 855"/>
                <p:cNvSpPr/>
                <p:nvPr/>
              </p:nvSpPr>
              <p:spPr bwMode="auto">
                <a:xfrm>
                  <a:off x="1893" y="6343"/>
                  <a:ext cx="131" cy="127"/>
                </a:xfrm>
                <a:custGeom>
                  <a:avLst/>
                  <a:gdLst>
                    <a:gd name="T0" fmla="*/ 48 w 78"/>
                    <a:gd name="T1" fmla="*/ 75 h 77"/>
                    <a:gd name="T2" fmla="*/ 53 w 78"/>
                    <a:gd name="T3" fmla="*/ 73 h 77"/>
                    <a:gd name="T4" fmla="*/ 50 w 78"/>
                    <a:gd name="T5" fmla="*/ 71 h 77"/>
                    <a:gd name="T6" fmla="*/ 48 w 78"/>
                    <a:gd name="T7" fmla="*/ 68 h 77"/>
                    <a:gd name="T8" fmla="*/ 42 w 78"/>
                    <a:gd name="T9" fmla="*/ 69 h 77"/>
                    <a:gd name="T10" fmla="*/ 19 w 78"/>
                    <a:gd name="T11" fmla="*/ 60 h 77"/>
                    <a:gd name="T12" fmla="*/ 19 w 78"/>
                    <a:gd name="T13" fmla="*/ 18 h 77"/>
                    <a:gd name="T14" fmla="*/ 61 w 78"/>
                    <a:gd name="T15" fmla="*/ 18 h 77"/>
                    <a:gd name="T16" fmla="*/ 69 w 78"/>
                    <a:gd name="T17" fmla="*/ 45 h 77"/>
                    <a:gd name="T18" fmla="*/ 68 w 78"/>
                    <a:gd name="T19" fmla="*/ 50 h 77"/>
                    <a:gd name="T20" fmla="*/ 70 w 78"/>
                    <a:gd name="T21" fmla="*/ 51 h 77"/>
                    <a:gd name="T22" fmla="*/ 73 w 78"/>
                    <a:gd name="T23" fmla="*/ 54 h 77"/>
                    <a:gd name="T24" fmla="*/ 75 w 78"/>
                    <a:gd name="T25" fmla="*/ 50 h 77"/>
                    <a:gd name="T26" fmla="*/ 66 w 78"/>
                    <a:gd name="T27" fmla="*/ 14 h 77"/>
                    <a:gd name="T28" fmla="*/ 14 w 78"/>
                    <a:gd name="T29" fmla="*/ 14 h 77"/>
                    <a:gd name="T30" fmla="*/ 14 w 78"/>
                    <a:gd name="T31" fmla="*/ 65 h 77"/>
                    <a:gd name="T32" fmla="*/ 48 w 78"/>
                    <a:gd name="T33" fmla="*/ 7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77">
                      <a:moveTo>
                        <a:pt x="48" y="75"/>
                      </a:moveTo>
                      <a:cubicBezTo>
                        <a:pt x="50" y="74"/>
                        <a:pt x="51" y="74"/>
                        <a:pt x="53" y="73"/>
                      </a:cubicBezTo>
                      <a:cubicBezTo>
                        <a:pt x="52" y="72"/>
                        <a:pt x="51" y="71"/>
                        <a:pt x="50" y="71"/>
                      </a:cubicBezTo>
                      <a:cubicBezTo>
                        <a:pt x="49" y="70"/>
                        <a:pt x="49" y="69"/>
                        <a:pt x="48" y="68"/>
                      </a:cubicBezTo>
                      <a:cubicBezTo>
                        <a:pt x="46" y="68"/>
                        <a:pt x="44" y="68"/>
                        <a:pt x="42" y="69"/>
                      </a:cubicBezTo>
                      <a:cubicBezTo>
                        <a:pt x="34" y="69"/>
                        <a:pt x="26" y="66"/>
                        <a:pt x="19" y="60"/>
                      </a:cubicBezTo>
                      <a:cubicBezTo>
                        <a:pt x="8" y="49"/>
                        <a:pt x="8" y="30"/>
                        <a:pt x="19" y="18"/>
                      </a:cubicBezTo>
                      <a:cubicBezTo>
                        <a:pt x="31" y="7"/>
                        <a:pt x="49" y="7"/>
                        <a:pt x="61" y="18"/>
                      </a:cubicBezTo>
                      <a:cubicBezTo>
                        <a:pt x="68" y="26"/>
                        <a:pt x="71" y="35"/>
                        <a:pt x="69" y="45"/>
                      </a:cubicBezTo>
                      <a:cubicBezTo>
                        <a:pt x="69" y="46"/>
                        <a:pt x="68" y="48"/>
                        <a:pt x="68" y="50"/>
                      </a:cubicBezTo>
                      <a:cubicBezTo>
                        <a:pt x="68" y="50"/>
                        <a:pt x="69" y="51"/>
                        <a:pt x="70" y="51"/>
                      </a:cubicBezTo>
                      <a:cubicBezTo>
                        <a:pt x="71" y="52"/>
                        <a:pt x="72" y="53"/>
                        <a:pt x="73" y="54"/>
                      </a:cubicBezTo>
                      <a:cubicBezTo>
                        <a:pt x="74" y="53"/>
                        <a:pt x="74" y="51"/>
                        <a:pt x="75" y="50"/>
                      </a:cubicBezTo>
                      <a:cubicBezTo>
                        <a:pt x="78" y="37"/>
                        <a:pt x="75" y="23"/>
                        <a:pt x="66" y="14"/>
                      </a:cubicBezTo>
                      <a:cubicBezTo>
                        <a:pt x="52" y="0"/>
                        <a:pt x="29" y="0"/>
                        <a:pt x="14" y="14"/>
                      </a:cubicBezTo>
                      <a:cubicBezTo>
                        <a:pt x="0" y="28"/>
                        <a:pt x="0" y="51"/>
                        <a:pt x="14" y="65"/>
                      </a:cubicBezTo>
                      <a:cubicBezTo>
                        <a:pt x="24" y="74"/>
                        <a:pt x="36" y="77"/>
                        <a:pt x="48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59" name="Freeform 856"/>
                <p:cNvSpPr/>
                <p:nvPr/>
              </p:nvSpPr>
              <p:spPr bwMode="auto">
                <a:xfrm>
                  <a:off x="1919" y="6365"/>
                  <a:ext cx="78" cy="80"/>
                </a:xfrm>
                <a:custGeom>
                  <a:avLst/>
                  <a:gdLst>
                    <a:gd name="T0" fmla="*/ 18 w 48"/>
                    <a:gd name="T1" fmla="*/ 18 h 48"/>
                    <a:gd name="T2" fmla="*/ 27 w 48"/>
                    <a:gd name="T3" fmla="*/ 15 h 48"/>
                    <a:gd name="T4" fmla="*/ 40 w 48"/>
                    <a:gd name="T5" fmla="*/ 24 h 48"/>
                    <a:gd name="T6" fmla="*/ 47 w 48"/>
                    <a:gd name="T7" fmla="*/ 31 h 48"/>
                    <a:gd name="T8" fmla="*/ 48 w 48"/>
                    <a:gd name="T9" fmla="*/ 25 h 48"/>
                    <a:gd name="T10" fmla="*/ 41 w 48"/>
                    <a:gd name="T11" fmla="*/ 9 h 48"/>
                    <a:gd name="T12" fmla="*/ 9 w 48"/>
                    <a:gd name="T13" fmla="*/ 9 h 48"/>
                    <a:gd name="T14" fmla="*/ 9 w 48"/>
                    <a:gd name="T15" fmla="*/ 41 h 48"/>
                    <a:gd name="T16" fmla="*/ 21 w 48"/>
                    <a:gd name="T17" fmla="*/ 48 h 48"/>
                    <a:gd name="T18" fmla="*/ 27 w 48"/>
                    <a:gd name="T19" fmla="*/ 48 h 48"/>
                    <a:gd name="T20" fmla="*/ 23 w 48"/>
                    <a:gd name="T21" fmla="*/ 43 h 48"/>
                    <a:gd name="T22" fmla="*/ 16 w 48"/>
                    <a:gd name="T23" fmla="*/ 32 h 48"/>
                    <a:gd name="T24" fmla="*/ 17 w 48"/>
                    <a:gd name="T25" fmla="*/ 20 h 48"/>
                    <a:gd name="T26" fmla="*/ 18 w 48"/>
                    <a:gd name="T27" fmla="*/ 1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48">
                      <a:moveTo>
                        <a:pt x="18" y="18"/>
                      </a:moveTo>
                      <a:cubicBezTo>
                        <a:pt x="20" y="16"/>
                        <a:pt x="24" y="15"/>
                        <a:pt x="27" y="15"/>
                      </a:cubicBezTo>
                      <a:cubicBezTo>
                        <a:pt x="31" y="16"/>
                        <a:pt x="37" y="20"/>
                        <a:pt x="40" y="24"/>
                      </a:cubicBezTo>
                      <a:cubicBezTo>
                        <a:pt x="42" y="26"/>
                        <a:pt x="44" y="28"/>
                        <a:pt x="47" y="31"/>
                      </a:cubicBezTo>
                      <a:cubicBezTo>
                        <a:pt x="48" y="29"/>
                        <a:pt x="48" y="27"/>
                        <a:pt x="48" y="25"/>
                      </a:cubicBezTo>
                      <a:cubicBezTo>
                        <a:pt x="48" y="19"/>
                        <a:pt x="45" y="14"/>
                        <a:pt x="41" y="9"/>
                      </a:cubicBezTo>
                      <a:cubicBezTo>
                        <a:pt x="32" y="0"/>
                        <a:pt x="18" y="0"/>
                        <a:pt x="9" y="9"/>
                      </a:cubicBezTo>
                      <a:cubicBezTo>
                        <a:pt x="0" y="18"/>
                        <a:pt x="0" y="32"/>
                        <a:pt x="9" y="41"/>
                      </a:cubicBezTo>
                      <a:cubicBezTo>
                        <a:pt x="12" y="45"/>
                        <a:pt x="17" y="47"/>
                        <a:pt x="21" y="48"/>
                      </a:cubicBezTo>
                      <a:cubicBezTo>
                        <a:pt x="23" y="48"/>
                        <a:pt x="25" y="48"/>
                        <a:pt x="27" y="48"/>
                      </a:cubicBezTo>
                      <a:cubicBezTo>
                        <a:pt x="26" y="46"/>
                        <a:pt x="24" y="44"/>
                        <a:pt x="23" y="43"/>
                      </a:cubicBezTo>
                      <a:cubicBezTo>
                        <a:pt x="21" y="40"/>
                        <a:pt x="18" y="35"/>
                        <a:pt x="16" y="32"/>
                      </a:cubicBezTo>
                      <a:cubicBezTo>
                        <a:pt x="15" y="28"/>
                        <a:pt x="15" y="23"/>
                        <a:pt x="17" y="20"/>
                      </a:cubicBezTo>
                      <a:cubicBezTo>
                        <a:pt x="17" y="19"/>
                        <a:pt x="17" y="19"/>
                        <a:pt x="1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</p:grpSp>
          <p:sp>
            <p:nvSpPr>
              <p:cNvPr id="149" name="Freeform 811"/>
              <p:cNvSpPr/>
              <p:nvPr/>
            </p:nvSpPr>
            <p:spPr bwMode="auto">
              <a:xfrm flipH="1">
                <a:off x="11322" y="1264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50" name="Freeform 812"/>
              <p:cNvSpPr/>
              <p:nvPr/>
            </p:nvSpPr>
            <p:spPr bwMode="auto">
              <a:xfrm flipH="1">
                <a:off x="11322" y="1345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51" name="Freeform 812"/>
              <p:cNvSpPr/>
              <p:nvPr/>
            </p:nvSpPr>
            <p:spPr bwMode="auto">
              <a:xfrm flipH="1">
                <a:off x="11322" y="1419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52" name="Rectangle 266"/>
              <p:cNvSpPr>
                <a:spLocks noChangeArrowheads="1"/>
              </p:cNvSpPr>
              <p:nvPr/>
            </p:nvSpPr>
            <p:spPr bwMode="auto">
              <a:xfrm rot="5400000" flipH="1">
                <a:off x="11233" y="2528"/>
                <a:ext cx="704" cy="2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53" name="Rectangle 266"/>
              <p:cNvSpPr>
                <a:spLocks noChangeArrowheads="1"/>
              </p:cNvSpPr>
              <p:nvPr/>
            </p:nvSpPr>
            <p:spPr bwMode="auto">
              <a:xfrm flipH="1">
                <a:off x="11354" y="2856"/>
                <a:ext cx="456" cy="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54" name="Freeform 812"/>
              <p:cNvSpPr/>
              <p:nvPr/>
            </p:nvSpPr>
            <p:spPr bwMode="auto">
              <a:xfrm flipH="1">
                <a:off x="11322" y="1499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55" name="Freeform 812"/>
              <p:cNvSpPr/>
              <p:nvPr/>
            </p:nvSpPr>
            <p:spPr bwMode="auto">
              <a:xfrm rot="5400000" flipH="1">
                <a:off x="11027" y="1381"/>
                <a:ext cx="454" cy="57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56" name="Freeform 812"/>
              <p:cNvSpPr/>
              <p:nvPr/>
            </p:nvSpPr>
            <p:spPr bwMode="auto">
              <a:xfrm flipH="1">
                <a:off x="11327" y="1586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57" name="Freeform 812"/>
              <p:cNvSpPr/>
              <p:nvPr/>
            </p:nvSpPr>
            <p:spPr bwMode="auto">
              <a:xfrm flipH="1">
                <a:off x="11331" y="1680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</p:grpSp>
      </p:grpSp>
      <p:grpSp>
        <p:nvGrpSpPr>
          <p:cNvPr id="171" name="组合 170"/>
          <p:cNvGrpSpPr/>
          <p:nvPr/>
        </p:nvGrpSpPr>
        <p:grpSpPr>
          <a:xfrm>
            <a:off x="5436267" y="2137790"/>
            <a:ext cx="985941" cy="1196789"/>
            <a:chOff x="8359" y="1358"/>
            <a:chExt cx="1489" cy="1808"/>
          </a:xfrm>
          <a:solidFill>
            <a:srgbClr val="E87A90"/>
          </a:solidFill>
        </p:grpSpPr>
        <p:grpSp>
          <p:nvGrpSpPr>
            <p:cNvPr id="172" name="组合 171"/>
            <p:cNvGrpSpPr/>
            <p:nvPr/>
          </p:nvGrpSpPr>
          <p:grpSpPr>
            <a:xfrm>
              <a:off x="8359" y="1566"/>
              <a:ext cx="753" cy="1600"/>
              <a:chOff x="12550" y="4435"/>
              <a:chExt cx="1204" cy="2555"/>
            </a:xfrm>
            <a:grpFill/>
          </p:grpSpPr>
          <p:sp>
            <p:nvSpPr>
              <p:cNvPr id="185" name="Freeform 175"/>
              <p:cNvSpPr/>
              <p:nvPr/>
            </p:nvSpPr>
            <p:spPr bwMode="auto">
              <a:xfrm>
                <a:off x="13558" y="5285"/>
                <a:ext cx="197" cy="219"/>
              </a:xfrm>
              <a:custGeom>
                <a:avLst/>
                <a:gdLst>
                  <a:gd name="T0" fmla="*/ 24 w 53"/>
                  <a:gd name="T1" fmla="*/ 0 h 59"/>
                  <a:gd name="T2" fmla="*/ 0 w 53"/>
                  <a:gd name="T3" fmla="*/ 0 h 59"/>
                  <a:gd name="T4" fmla="*/ 13 w 53"/>
                  <a:gd name="T5" fmla="*/ 23 h 59"/>
                  <a:gd name="T6" fmla="*/ 5 w 53"/>
                  <a:gd name="T7" fmla="*/ 59 h 59"/>
                  <a:gd name="T8" fmla="*/ 24 w 53"/>
                  <a:gd name="T9" fmla="*/ 59 h 59"/>
                  <a:gd name="T10" fmla="*/ 53 w 53"/>
                  <a:gd name="T11" fmla="*/ 30 h 59"/>
                  <a:gd name="T12" fmla="*/ 24 w 53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9"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6"/>
                      <a:pt x="10" y="14"/>
                      <a:pt x="13" y="23"/>
                    </a:cubicBezTo>
                    <a:cubicBezTo>
                      <a:pt x="16" y="35"/>
                      <a:pt x="16" y="49"/>
                      <a:pt x="5" y="59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40" y="59"/>
                      <a:pt x="53" y="46"/>
                      <a:pt x="53" y="30"/>
                    </a:cubicBezTo>
                    <a:cubicBezTo>
                      <a:pt x="53" y="14"/>
                      <a:pt x="40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86" name="Oval 176"/>
              <p:cNvSpPr>
                <a:spLocks noChangeArrowheads="1"/>
              </p:cNvSpPr>
              <p:nvPr/>
            </p:nvSpPr>
            <p:spPr bwMode="auto">
              <a:xfrm>
                <a:off x="12818" y="4435"/>
                <a:ext cx="438" cy="4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87" name="Freeform 177"/>
              <p:cNvSpPr/>
              <p:nvPr/>
            </p:nvSpPr>
            <p:spPr bwMode="auto">
              <a:xfrm>
                <a:off x="12699" y="5059"/>
                <a:ext cx="866" cy="543"/>
              </a:xfrm>
              <a:custGeom>
                <a:avLst/>
                <a:gdLst>
                  <a:gd name="T0" fmla="*/ 231 w 233"/>
                  <a:gd name="T1" fmla="*/ 88 h 146"/>
                  <a:gd name="T2" fmla="*/ 198 w 233"/>
                  <a:gd name="T3" fmla="*/ 71 h 146"/>
                  <a:gd name="T4" fmla="*/ 118 w 233"/>
                  <a:gd name="T5" fmla="*/ 92 h 146"/>
                  <a:gd name="T6" fmla="*/ 48 w 233"/>
                  <a:gd name="T7" fmla="*/ 10 h 146"/>
                  <a:gd name="T8" fmla="*/ 11 w 233"/>
                  <a:gd name="T9" fmla="*/ 9 h 146"/>
                  <a:gd name="T10" fmla="*/ 11 w 233"/>
                  <a:gd name="T11" fmla="*/ 44 h 146"/>
                  <a:gd name="T12" fmla="*/ 91 w 233"/>
                  <a:gd name="T13" fmla="*/ 137 h 146"/>
                  <a:gd name="T14" fmla="*/ 113 w 233"/>
                  <a:gd name="T15" fmla="*/ 146 h 146"/>
                  <a:gd name="T16" fmla="*/ 118 w 233"/>
                  <a:gd name="T17" fmla="*/ 145 h 146"/>
                  <a:gd name="T18" fmla="*/ 212 w 233"/>
                  <a:gd name="T19" fmla="*/ 119 h 146"/>
                  <a:gd name="T20" fmla="*/ 231 w 233"/>
                  <a:gd name="T2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3" h="146">
                    <a:moveTo>
                      <a:pt x="231" y="88"/>
                    </a:moveTo>
                    <a:cubicBezTo>
                      <a:pt x="225" y="75"/>
                      <a:pt x="212" y="67"/>
                      <a:pt x="198" y="71"/>
                    </a:cubicBezTo>
                    <a:cubicBezTo>
                      <a:pt x="118" y="92"/>
                      <a:pt x="118" y="92"/>
                      <a:pt x="118" y="92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37" y="0"/>
                      <a:pt x="21" y="0"/>
                      <a:pt x="11" y="9"/>
                    </a:cubicBezTo>
                    <a:cubicBezTo>
                      <a:pt x="0" y="18"/>
                      <a:pt x="0" y="35"/>
                      <a:pt x="11" y="44"/>
                    </a:cubicBezTo>
                    <a:cubicBezTo>
                      <a:pt x="91" y="137"/>
                      <a:pt x="91" y="137"/>
                      <a:pt x="91" y="137"/>
                    </a:cubicBezTo>
                    <a:cubicBezTo>
                      <a:pt x="96" y="143"/>
                      <a:pt x="105" y="146"/>
                      <a:pt x="113" y="146"/>
                    </a:cubicBezTo>
                    <a:cubicBezTo>
                      <a:pt x="113" y="146"/>
                      <a:pt x="115" y="146"/>
                      <a:pt x="118" y="145"/>
                    </a:cubicBezTo>
                    <a:cubicBezTo>
                      <a:pt x="212" y="119"/>
                      <a:pt x="212" y="119"/>
                      <a:pt x="212" y="119"/>
                    </a:cubicBezTo>
                    <a:cubicBezTo>
                      <a:pt x="225" y="116"/>
                      <a:pt x="233" y="102"/>
                      <a:pt x="23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88" name="Freeform 178"/>
              <p:cNvSpPr/>
              <p:nvPr/>
            </p:nvSpPr>
            <p:spPr bwMode="auto">
              <a:xfrm>
                <a:off x="13498" y="5163"/>
                <a:ext cx="197" cy="106"/>
              </a:xfrm>
              <a:custGeom>
                <a:avLst/>
                <a:gdLst>
                  <a:gd name="T0" fmla="*/ 51 w 53"/>
                  <a:gd name="T1" fmla="*/ 29 h 29"/>
                  <a:gd name="T2" fmla="*/ 53 w 53"/>
                  <a:gd name="T3" fmla="*/ 25 h 29"/>
                  <a:gd name="T4" fmla="*/ 29 w 53"/>
                  <a:gd name="T5" fmla="*/ 0 h 29"/>
                  <a:gd name="T6" fmla="*/ 0 w 53"/>
                  <a:gd name="T7" fmla="*/ 28 h 29"/>
                  <a:gd name="T8" fmla="*/ 43 w 53"/>
                  <a:gd name="T9" fmla="*/ 28 h 29"/>
                  <a:gd name="T10" fmla="*/ 51 w 53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9">
                    <a:moveTo>
                      <a:pt x="51" y="29"/>
                    </a:moveTo>
                    <a:cubicBezTo>
                      <a:pt x="53" y="25"/>
                      <a:pt x="53" y="25"/>
                      <a:pt x="53" y="25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8" y="28"/>
                      <a:pt x="48" y="29"/>
                      <a:pt x="51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89" name="Freeform 179"/>
              <p:cNvSpPr/>
              <p:nvPr/>
            </p:nvSpPr>
            <p:spPr bwMode="auto">
              <a:xfrm>
                <a:off x="13108" y="5037"/>
                <a:ext cx="549" cy="301"/>
              </a:xfrm>
              <a:custGeom>
                <a:avLst/>
                <a:gdLst>
                  <a:gd name="T0" fmla="*/ 145 w 148"/>
                  <a:gd name="T1" fmla="*/ 22 h 81"/>
                  <a:gd name="T2" fmla="*/ 115 w 148"/>
                  <a:gd name="T3" fmla="*/ 4 h 81"/>
                  <a:gd name="T4" fmla="*/ 27 w 148"/>
                  <a:gd name="T5" fmla="*/ 28 h 81"/>
                  <a:gd name="T6" fmla="*/ 0 w 148"/>
                  <a:gd name="T7" fmla="*/ 19 h 81"/>
                  <a:gd name="T8" fmla="*/ 0 w 148"/>
                  <a:gd name="T9" fmla="*/ 23 h 81"/>
                  <a:gd name="T10" fmla="*/ 0 w 148"/>
                  <a:gd name="T11" fmla="*/ 73 h 81"/>
                  <a:gd name="T12" fmla="*/ 19 w 148"/>
                  <a:gd name="T13" fmla="*/ 78 h 81"/>
                  <a:gd name="T14" fmla="*/ 40 w 148"/>
                  <a:gd name="T15" fmla="*/ 77 h 81"/>
                  <a:gd name="T16" fmla="*/ 99 w 148"/>
                  <a:gd name="T17" fmla="*/ 61 h 81"/>
                  <a:gd name="T18" fmla="*/ 134 w 148"/>
                  <a:gd name="T19" fmla="*/ 26 h 81"/>
                  <a:gd name="T20" fmla="*/ 145 w 148"/>
                  <a:gd name="T21" fmla="*/ 37 h 81"/>
                  <a:gd name="T22" fmla="*/ 145 w 148"/>
                  <a:gd name="T23" fmla="*/ 2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8" h="81">
                    <a:moveTo>
                      <a:pt x="145" y="22"/>
                    </a:moveTo>
                    <a:cubicBezTo>
                      <a:pt x="142" y="8"/>
                      <a:pt x="126" y="0"/>
                      <a:pt x="115" y="4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3"/>
                      <a:pt x="0" y="2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9" y="78"/>
                      <a:pt x="19" y="78"/>
                      <a:pt x="19" y="78"/>
                    </a:cubicBezTo>
                    <a:cubicBezTo>
                      <a:pt x="27" y="81"/>
                      <a:pt x="35" y="80"/>
                      <a:pt x="40" y="77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134" y="26"/>
                      <a:pt x="134" y="26"/>
                      <a:pt x="134" y="26"/>
                    </a:cubicBezTo>
                    <a:cubicBezTo>
                      <a:pt x="145" y="37"/>
                      <a:pt x="145" y="37"/>
                      <a:pt x="145" y="37"/>
                    </a:cubicBezTo>
                    <a:cubicBezTo>
                      <a:pt x="148" y="31"/>
                      <a:pt x="148" y="27"/>
                      <a:pt x="14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90" name="Freeform 180"/>
              <p:cNvSpPr/>
              <p:nvPr/>
            </p:nvSpPr>
            <p:spPr bwMode="auto">
              <a:xfrm>
                <a:off x="12550" y="4935"/>
                <a:ext cx="487" cy="2055"/>
              </a:xfrm>
              <a:custGeom>
                <a:avLst/>
                <a:gdLst>
                  <a:gd name="T0" fmla="*/ 40 w 131"/>
                  <a:gd name="T1" fmla="*/ 30 h 553"/>
                  <a:gd name="T2" fmla="*/ 99 w 131"/>
                  <a:gd name="T3" fmla="*/ 34 h 553"/>
                  <a:gd name="T4" fmla="*/ 131 w 131"/>
                  <a:gd name="T5" fmla="*/ 68 h 553"/>
                  <a:gd name="T6" fmla="*/ 131 w 131"/>
                  <a:gd name="T7" fmla="*/ 53 h 553"/>
                  <a:gd name="T8" fmla="*/ 77 w 131"/>
                  <a:gd name="T9" fmla="*/ 0 h 553"/>
                  <a:gd name="T10" fmla="*/ 51 w 131"/>
                  <a:gd name="T11" fmla="*/ 0 h 553"/>
                  <a:gd name="T12" fmla="*/ 0 w 131"/>
                  <a:gd name="T13" fmla="*/ 53 h 553"/>
                  <a:gd name="T14" fmla="*/ 0 w 131"/>
                  <a:gd name="T15" fmla="*/ 251 h 553"/>
                  <a:gd name="T16" fmla="*/ 34 w 131"/>
                  <a:gd name="T17" fmla="*/ 300 h 553"/>
                  <a:gd name="T18" fmla="*/ 34 w 131"/>
                  <a:gd name="T19" fmla="*/ 304 h 553"/>
                  <a:gd name="T20" fmla="*/ 34 w 131"/>
                  <a:gd name="T21" fmla="*/ 413 h 553"/>
                  <a:gd name="T22" fmla="*/ 34 w 131"/>
                  <a:gd name="T23" fmla="*/ 415 h 553"/>
                  <a:gd name="T24" fmla="*/ 34 w 131"/>
                  <a:gd name="T25" fmla="*/ 417 h 553"/>
                  <a:gd name="T26" fmla="*/ 34 w 131"/>
                  <a:gd name="T27" fmla="*/ 525 h 553"/>
                  <a:gd name="T28" fmla="*/ 61 w 131"/>
                  <a:gd name="T29" fmla="*/ 553 h 553"/>
                  <a:gd name="T30" fmla="*/ 69 w 131"/>
                  <a:gd name="T31" fmla="*/ 553 h 553"/>
                  <a:gd name="T32" fmla="*/ 99 w 131"/>
                  <a:gd name="T33" fmla="*/ 525 h 553"/>
                  <a:gd name="T34" fmla="*/ 99 w 131"/>
                  <a:gd name="T35" fmla="*/ 417 h 553"/>
                  <a:gd name="T36" fmla="*/ 96 w 131"/>
                  <a:gd name="T37" fmla="*/ 415 h 553"/>
                  <a:gd name="T38" fmla="*/ 99 w 131"/>
                  <a:gd name="T39" fmla="*/ 414 h 553"/>
                  <a:gd name="T40" fmla="*/ 99 w 131"/>
                  <a:gd name="T41" fmla="*/ 304 h 553"/>
                  <a:gd name="T42" fmla="*/ 96 w 131"/>
                  <a:gd name="T43" fmla="*/ 300 h 553"/>
                  <a:gd name="T44" fmla="*/ 131 w 131"/>
                  <a:gd name="T45" fmla="*/ 251 h 553"/>
                  <a:gd name="T46" fmla="*/ 131 w 131"/>
                  <a:gd name="T47" fmla="*/ 191 h 553"/>
                  <a:gd name="T48" fmla="*/ 118 w 131"/>
                  <a:gd name="T49" fmla="*/ 180 h 553"/>
                  <a:gd name="T50" fmla="*/ 64 w 131"/>
                  <a:gd name="T51" fmla="*/ 121 h 553"/>
                  <a:gd name="T52" fmla="*/ 64 w 131"/>
                  <a:gd name="T53" fmla="*/ 120 h 553"/>
                  <a:gd name="T54" fmla="*/ 37 w 131"/>
                  <a:gd name="T55" fmla="*/ 90 h 553"/>
                  <a:gd name="T56" fmla="*/ 40 w 131"/>
                  <a:gd name="T57" fmla="*/ 30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553">
                    <a:moveTo>
                      <a:pt x="40" y="30"/>
                    </a:moveTo>
                    <a:cubicBezTo>
                      <a:pt x="56" y="14"/>
                      <a:pt x="85" y="17"/>
                      <a:pt x="99" y="34"/>
                    </a:cubicBezTo>
                    <a:cubicBezTo>
                      <a:pt x="131" y="68"/>
                      <a:pt x="131" y="68"/>
                      <a:pt x="131" y="68"/>
                    </a:cubicBezTo>
                    <a:cubicBezTo>
                      <a:pt x="131" y="53"/>
                      <a:pt x="131" y="53"/>
                      <a:pt x="131" y="53"/>
                    </a:cubicBezTo>
                    <a:cubicBezTo>
                      <a:pt x="131" y="23"/>
                      <a:pt x="107" y="0"/>
                      <a:pt x="77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24" y="0"/>
                      <a:pt x="0" y="23"/>
                      <a:pt x="0" y="53"/>
                    </a:cubicBezTo>
                    <a:cubicBezTo>
                      <a:pt x="0" y="251"/>
                      <a:pt x="0" y="251"/>
                      <a:pt x="0" y="251"/>
                    </a:cubicBezTo>
                    <a:cubicBezTo>
                      <a:pt x="0" y="273"/>
                      <a:pt x="13" y="293"/>
                      <a:pt x="34" y="300"/>
                    </a:cubicBezTo>
                    <a:cubicBezTo>
                      <a:pt x="34" y="304"/>
                      <a:pt x="34" y="304"/>
                      <a:pt x="34" y="304"/>
                    </a:cubicBezTo>
                    <a:cubicBezTo>
                      <a:pt x="34" y="413"/>
                      <a:pt x="34" y="413"/>
                      <a:pt x="34" y="413"/>
                    </a:cubicBezTo>
                    <a:cubicBezTo>
                      <a:pt x="34" y="413"/>
                      <a:pt x="34" y="414"/>
                      <a:pt x="34" y="415"/>
                    </a:cubicBezTo>
                    <a:cubicBezTo>
                      <a:pt x="34" y="417"/>
                      <a:pt x="34" y="417"/>
                      <a:pt x="34" y="417"/>
                    </a:cubicBezTo>
                    <a:cubicBezTo>
                      <a:pt x="34" y="525"/>
                      <a:pt x="34" y="525"/>
                      <a:pt x="34" y="525"/>
                    </a:cubicBezTo>
                    <a:cubicBezTo>
                      <a:pt x="34" y="541"/>
                      <a:pt x="45" y="553"/>
                      <a:pt x="61" y="553"/>
                    </a:cubicBezTo>
                    <a:cubicBezTo>
                      <a:pt x="69" y="553"/>
                      <a:pt x="69" y="553"/>
                      <a:pt x="69" y="553"/>
                    </a:cubicBezTo>
                    <a:cubicBezTo>
                      <a:pt x="83" y="553"/>
                      <a:pt x="99" y="541"/>
                      <a:pt x="99" y="525"/>
                    </a:cubicBezTo>
                    <a:cubicBezTo>
                      <a:pt x="99" y="417"/>
                      <a:pt x="99" y="417"/>
                      <a:pt x="99" y="417"/>
                    </a:cubicBezTo>
                    <a:cubicBezTo>
                      <a:pt x="96" y="415"/>
                      <a:pt x="96" y="415"/>
                      <a:pt x="96" y="415"/>
                    </a:cubicBezTo>
                    <a:cubicBezTo>
                      <a:pt x="96" y="414"/>
                      <a:pt x="99" y="414"/>
                      <a:pt x="99" y="414"/>
                    </a:cubicBezTo>
                    <a:cubicBezTo>
                      <a:pt x="99" y="304"/>
                      <a:pt x="99" y="304"/>
                      <a:pt x="99" y="304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15" y="293"/>
                      <a:pt x="131" y="273"/>
                      <a:pt x="131" y="251"/>
                    </a:cubicBezTo>
                    <a:cubicBezTo>
                      <a:pt x="131" y="191"/>
                      <a:pt x="131" y="191"/>
                      <a:pt x="131" y="191"/>
                    </a:cubicBezTo>
                    <a:cubicBezTo>
                      <a:pt x="126" y="188"/>
                      <a:pt x="120" y="184"/>
                      <a:pt x="118" y="180"/>
                    </a:cubicBezTo>
                    <a:cubicBezTo>
                      <a:pt x="64" y="121"/>
                      <a:pt x="64" y="121"/>
                      <a:pt x="64" y="121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21" y="73"/>
                      <a:pt x="24" y="46"/>
                      <a:pt x="4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  <p:sp>
            <p:nvSpPr>
              <p:cNvPr id="191" name="Freeform 181"/>
              <p:cNvSpPr/>
              <p:nvPr/>
            </p:nvSpPr>
            <p:spPr bwMode="auto">
              <a:xfrm>
                <a:off x="12858" y="6084"/>
                <a:ext cx="140" cy="906"/>
              </a:xfrm>
              <a:custGeom>
                <a:avLst/>
                <a:gdLst>
                  <a:gd name="T0" fmla="*/ 27 w 37"/>
                  <a:gd name="T1" fmla="*/ 101 h 244"/>
                  <a:gd name="T2" fmla="*/ 27 w 37"/>
                  <a:gd name="T3" fmla="*/ 105 h 244"/>
                  <a:gd name="T4" fmla="*/ 27 w 37"/>
                  <a:gd name="T5" fmla="*/ 106 h 244"/>
                  <a:gd name="T6" fmla="*/ 27 w 37"/>
                  <a:gd name="T7" fmla="*/ 216 h 244"/>
                  <a:gd name="T8" fmla="*/ 0 w 37"/>
                  <a:gd name="T9" fmla="*/ 244 h 244"/>
                  <a:gd name="T10" fmla="*/ 2 w 37"/>
                  <a:gd name="T11" fmla="*/ 244 h 244"/>
                  <a:gd name="T12" fmla="*/ 11 w 37"/>
                  <a:gd name="T13" fmla="*/ 244 h 244"/>
                  <a:gd name="T14" fmla="*/ 37 w 37"/>
                  <a:gd name="T15" fmla="*/ 216 h 244"/>
                  <a:gd name="T16" fmla="*/ 37 w 37"/>
                  <a:gd name="T17" fmla="*/ 108 h 244"/>
                  <a:gd name="T18" fmla="*/ 37 w 37"/>
                  <a:gd name="T19" fmla="*/ 105 h 244"/>
                  <a:gd name="T20" fmla="*/ 37 w 37"/>
                  <a:gd name="T21" fmla="*/ 101 h 244"/>
                  <a:gd name="T22" fmla="*/ 37 w 37"/>
                  <a:gd name="T23" fmla="*/ 0 h 244"/>
                  <a:gd name="T24" fmla="*/ 27 w 37"/>
                  <a:gd name="T25" fmla="*/ 10 h 244"/>
                  <a:gd name="T26" fmla="*/ 27 w 37"/>
                  <a:gd name="T27" fmla="*/ 101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" h="244">
                    <a:moveTo>
                      <a:pt x="27" y="101"/>
                    </a:moveTo>
                    <a:cubicBezTo>
                      <a:pt x="27" y="105"/>
                      <a:pt x="27" y="105"/>
                      <a:pt x="27" y="105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7" y="216"/>
                      <a:pt x="27" y="216"/>
                      <a:pt x="27" y="216"/>
                    </a:cubicBezTo>
                    <a:cubicBezTo>
                      <a:pt x="27" y="231"/>
                      <a:pt x="16" y="243"/>
                      <a:pt x="0" y="244"/>
                    </a:cubicBezTo>
                    <a:cubicBezTo>
                      <a:pt x="2" y="244"/>
                      <a:pt x="2" y="244"/>
                      <a:pt x="2" y="244"/>
                    </a:cubicBezTo>
                    <a:cubicBezTo>
                      <a:pt x="11" y="244"/>
                      <a:pt x="11" y="244"/>
                      <a:pt x="11" y="244"/>
                    </a:cubicBezTo>
                    <a:cubicBezTo>
                      <a:pt x="27" y="244"/>
                      <a:pt x="37" y="232"/>
                      <a:pt x="37" y="216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6"/>
                      <a:pt x="37" y="105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4"/>
                      <a:pt x="32" y="7"/>
                      <a:pt x="27" y="10"/>
                    </a:cubicBezTo>
                    <a:lnTo>
                      <a:pt x="27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</p:grpSp>
        <p:grpSp>
          <p:nvGrpSpPr>
            <p:cNvPr id="173" name="组合 172"/>
            <p:cNvGrpSpPr/>
            <p:nvPr/>
          </p:nvGrpSpPr>
          <p:grpSpPr>
            <a:xfrm>
              <a:off x="9140" y="1358"/>
              <a:ext cx="708" cy="1808"/>
              <a:chOff x="9140" y="1358"/>
              <a:chExt cx="708" cy="1808"/>
            </a:xfrm>
            <a:grpFill/>
          </p:grpSpPr>
          <p:grpSp>
            <p:nvGrpSpPr>
              <p:cNvPr id="174" name="组合 173"/>
              <p:cNvGrpSpPr/>
              <p:nvPr/>
            </p:nvGrpSpPr>
            <p:grpSpPr>
              <a:xfrm>
                <a:off x="9140" y="1358"/>
                <a:ext cx="708" cy="1808"/>
                <a:chOff x="9140" y="1358"/>
                <a:chExt cx="708" cy="1808"/>
              </a:xfrm>
              <a:grpFill/>
            </p:grpSpPr>
            <p:sp>
              <p:nvSpPr>
                <p:cNvPr id="176" name="Freeform 810"/>
                <p:cNvSpPr>
                  <a:spLocks noEditPoints="1"/>
                </p:cNvSpPr>
                <p:nvPr/>
              </p:nvSpPr>
              <p:spPr bwMode="auto">
                <a:xfrm flipH="1">
                  <a:off x="9140" y="1358"/>
                  <a:ext cx="709" cy="1102"/>
                </a:xfrm>
                <a:custGeom>
                  <a:avLst/>
                  <a:gdLst>
                    <a:gd name="T0" fmla="*/ 18 w 210"/>
                    <a:gd name="T1" fmla="*/ 320 h 320"/>
                    <a:gd name="T2" fmla="*/ 192 w 210"/>
                    <a:gd name="T3" fmla="*/ 320 h 320"/>
                    <a:gd name="T4" fmla="*/ 210 w 210"/>
                    <a:gd name="T5" fmla="*/ 303 h 320"/>
                    <a:gd name="T6" fmla="*/ 210 w 210"/>
                    <a:gd name="T7" fmla="*/ 245 h 320"/>
                    <a:gd name="T8" fmla="*/ 199 w 210"/>
                    <a:gd name="T9" fmla="*/ 240 h 320"/>
                    <a:gd name="T10" fmla="*/ 192 w 210"/>
                    <a:gd name="T11" fmla="*/ 236 h 320"/>
                    <a:gd name="T12" fmla="*/ 192 w 210"/>
                    <a:gd name="T13" fmla="*/ 285 h 320"/>
                    <a:gd name="T14" fmla="*/ 177 w 210"/>
                    <a:gd name="T15" fmla="*/ 300 h 320"/>
                    <a:gd name="T16" fmla="*/ 33 w 210"/>
                    <a:gd name="T17" fmla="*/ 300 h 320"/>
                    <a:gd name="T18" fmla="*/ 18 w 210"/>
                    <a:gd name="T19" fmla="*/ 285 h 320"/>
                    <a:gd name="T20" fmla="*/ 18 w 210"/>
                    <a:gd name="T21" fmla="*/ 38 h 320"/>
                    <a:gd name="T22" fmla="*/ 33 w 210"/>
                    <a:gd name="T23" fmla="*/ 23 h 320"/>
                    <a:gd name="T24" fmla="*/ 177 w 210"/>
                    <a:gd name="T25" fmla="*/ 23 h 320"/>
                    <a:gd name="T26" fmla="*/ 192 w 210"/>
                    <a:gd name="T27" fmla="*/ 38 h 320"/>
                    <a:gd name="T28" fmla="*/ 192 w 210"/>
                    <a:gd name="T29" fmla="*/ 127 h 320"/>
                    <a:gd name="T30" fmla="*/ 203 w 210"/>
                    <a:gd name="T31" fmla="*/ 125 h 320"/>
                    <a:gd name="T32" fmla="*/ 204 w 210"/>
                    <a:gd name="T33" fmla="*/ 125 h 320"/>
                    <a:gd name="T34" fmla="*/ 210 w 210"/>
                    <a:gd name="T35" fmla="*/ 121 h 320"/>
                    <a:gd name="T36" fmla="*/ 210 w 210"/>
                    <a:gd name="T37" fmla="*/ 21 h 320"/>
                    <a:gd name="T38" fmla="*/ 192 w 210"/>
                    <a:gd name="T39" fmla="*/ 3 h 320"/>
                    <a:gd name="T40" fmla="*/ 185 w 210"/>
                    <a:gd name="T41" fmla="*/ 3 h 320"/>
                    <a:gd name="T42" fmla="*/ 185 w 210"/>
                    <a:gd name="T43" fmla="*/ 0 h 320"/>
                    <a:gd name="T44" fmla="*/ 171 w 210"/>
                    <a:gd name="T45" fmla="*/ 0 h 320"/>
                    <a:gd name="T46" fmla="*/ 171 w 210"/>
                    <a:gd name="T47" fmla="*/ 3 h 320"/>
                    <a:gd name="T48" fmla="*/ 158 w 210"/>
                    <a:gd name="T49" fmla="*/ 3 h 320"/>
                    <a:gd name="T50" fmla="*/ 158 w 210"/>
                    <a:gd name="T51" fmla="*/ 0 h 320"/>
                    <a:gd name="T52" fmla="*/ 147 w 210"/>
                    <a:gd name="T53" fmla="*/ 0 h 320"/>
                    <a:gd name="T54" fmla="*/ 147 w 210"/>
                    <a:gd name="T55" fmla="*/ 3 h 320"/>
                    <a:gd name="T56" fmla="*/ 18 w 210"/>
                    <a:gd name="T57" fmla="*/ 3 h 320"/>
                    <a:gd name="T58" fmla="*/ 0 w 210"/>
                    <a:gd name="T59" fmla="*/ 21 h 320"/>
                    <a:gd name="T60" fmla="*/ 0 w 210"/>
                    <a:gd name="T61" fmla="*/ 303 h 320"/>
                    <a:gd name="T62" fmla="*/ 18 w 210"/>
                    <a:gd name="T63" fmla="*/ 320 h 320"/>
                    <a:gd name="T64" fmla="*/ 119 w 210"/>
                    <a:gd name="T65" fmla="*/ 304 h 320"/>
                    <a:gd name="T66" fmla="*/ 131 w 210"/>
                    <a:gd name="T67" fmla="*/ 304 h 320"/>
                    <a:gd name="T68" fmla="*/ 131 w 210"/>
                    <a:gd name="T69" fmla="*/ 316 h 320"/>
                    <a:gd name="T70" fmla="*/ 119 w 210"/>
                    <a:gd name="T71" fmla="*/ 316 h 320"/>
                    <a:gd name="T72" fmla="*/ 119 w 210"/>
                    <a:gd name="T73" fmla="*/ 304 h 320"/>
                    <a:gd name="T74" fmla="*/ 99 w 210"/>
                    <a:gd name="T75" fmla="*/ 304 h 320"/>
                    <a:gd name="T76" fmla="*/ 111 w 210"/>
                    <a:gd name="T77" fmla="*/ 304 h 320"/>
                    <a:gd name="T78" fmla="*/ 111 w 210"/>
                    <a:gd name="T79" fmla="*/ 316 h 320"/>
                    <a:gd name="T80" fmla="*/ 99 w 210"/>
                    <a:gd name="T81" fmla="*/ 316 h 320"/>
                    <a:gd name="T82" fmla="*/ 99 w 210"/>
                    <a:gd name="T83" fmla="*/ 304 h 320"/>
                    <a:gd name="T84" fmla="*/ 79 w 210"/>
                    <a:gd name="T85" fmla="*/ 304 h 320"/>
                    <a:gd name="T86" fmla="*/ 91 w 210"/>
                    <a:gd name="T87" fmla="*/ 304 h 320"/>
                    <a:gd name="T88" fmla="*/ 91 w 210"/>
                    <a:gd name="T89" fmla="*/ 316 h 320"/>
                    <a:gd name="T90" fmla="*/ 79 w 210"/>
                    <a:gd name="T91" fmla="*/ 316 h 320"/>
                    <a:gd name="T92" fmla="*/ 79 w 210"/>
                    <a:gd name="T93" fmla="*/ 304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10" h="320">
                      <a:moveTo>
                        <a:pt x="18" y="320"/>
                      </a:moveTo>
                      <a:cubicBezTo>
                        <a:pt x="192" y="320"/>
                        <a:pt x="192" y="320"/>
                        <a:pt x="192" y="320"/>
                      </a:cubicBezTo>
                      <a:cubicBezTo>
                        <a:pt x="202" y="320"/>
                        <a:pt x="210" y="312"/>
                        <a:pt x="210" y="303"/>
                      </a:cubicBezTo>
                      <a:cubicBezTo>
                        <a:pt x="210" y="245"/>
                        <a:pt x="210" y="245"/>
                        <a:pt x="210" y="245"/>
                      </a:cubicBezTo>
                      <a:cubicBezTo>
                        <a:pt x="206" y="243"/>
                        <a:pt x="202" y="241"/>
                        <a:pt x="199" y="240"/>
                      </a:cubicBezTo>
                      <a:cubicBezTo>
                        <a:pt x="197" y="239"/>
                        <a:pt x="194" y="237"/>
                        <a:pt x="192" y="236"/>
                      </a:cubicBezTo>
                      <a:cubicBezTo>
                        <a:pt x="192" y="285"/>
                        <a:pt x="192" y="285"/>
                        <a:pt x="192" y="285"/>
                      </a:cubicBezTo>
                      <a:cubicBezTo>
                        <a:pt x="192" y="294"/>
                        <a:pt x="185" y="300"/>
                        <a:pt x="177" y="300"/>
                      </a:cubicBezTo>
                      <a:cubicBezTo>
                        <a:pt x="33" y="300"/>
                        <a:pt x="33" y="300"/>
                        <a:pt x="33" y="300"/>
                      </a:cubicBezTo>
                      <a:cubicBezTo>
                        <a:pt x="25" y="300"/>
                        <a:pt x="18" y="294"/>
                        <a:pt x="18" y="285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0"/>
                        <a:pt x="25" y="23"/>
                        <a:pt x="33" y="23"/>
                      </a:cubicBezTo>
                      <a:cubicBezTo>
                        <a:pt x="177" y="23"/>
                        <a:pt x="177" y="23"/>
                        <a:pt x="177" y="23"/>
                      </a:cubicBezTo>
                      <a:cubicBezTo>
                        <a:pt x="185" y="23"/>
                        <a:pt x="192" y="30"/>
                        <a:pt x="192" y="38"/>
                      </a:cubicBezTo>
                      <a:cubicBezTo>
                        <a:pt x="192" y="127"/>
                        <a:pt x="192" y="127"/>
                        <a:pt x="192" y="127"/>
                      </a:cubicBezTo>
                      <a:cubicBezTo>
                        <a:pt x="196" y="125"/>
                        <a:pt x="200" y="124"/>
                        <a:pt x="203" y="125"/>
                      </a:cubicBezTo>
                      <a:cubicBezTo>
                        <a:pt x="204" y="125"/>
                        <a:pt x="204" y="125"/>
                        <a:pt x="204" y="125"/>
                      </a:cubicBezTo>
                      <a:cubicBezTo>
                        <a:pt x="206" y="123"/>
                        <a:pt x="208" y="122"/>
                        <a:pt x="210" y="121"/>
                      </a:cubicBezTo>
                      <a:cubicBezTo>
                        <a:pt x="210" y="21"/>
                        <a:pt x="210" y="21"/>
                        <a:pt x="210" y="21"/>
                      </a:cubicBezTo>
                      <a:cubicBezTo>
                        <a:pt x="210" y="11"/>
                        <a:pt x="202" y="3"/>
                        <a:pt x="192" y="3"/>
                      </a:cubicBezTo>
                      <a:cubicBezTo>
                        <a:pt x="185" y="3"/>
                        <a:pt x="185" y="3"/>
                        <a:pt x="185" y="3"/>
                      </a:cubicBezTo>
                      <a:cubicBezTo>
                        <a:pt x="185" y="0"/>
                        <a:pt x="185" y="0"/>
                        <a:pt x="185" y="0"/>
                      </a:cubicBezTo>
                      <a:cubicBezTo>
                        <a:pt x="171" y="0"/>
                        <a:pt x="171" y="0"/>
                        <a:pt x="171" y="0"/>
                      </a:cubicBezTo>
                      <a:cubicBezTo>
                        <a:pt x="171" y="3"/>
                        <a:pt x="171" y="3"/>
                        <a:pt x="171" y="3"/>
                      </a:cubicBezTo>
                      <a:cubicBezTo>
                        <a:pt x="158" y="3"/>
                        <a:pt x="158" y="3"/>
                        <a:pt x="158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47" y="0"/>
                        <a:pt x="147" y="0"/>
                        <a:pt x="147" y="0"/>
                      </a:cubicBezTo>
                      <a:cubicBezTo>
                        <a:pt x="147" y="3"/>
                        <a:pt x="147" y="3"/>
                        <a:pt x="147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8" y="3"/>
                        <a:pt x="0" y="11"/>
                        <a:pt x="0" y="21"/>
                      </a:cubicBezTo>
                      <a:cubicBezTo>
                        <a:pt x="0" y="303"/>
                        <a:pt x="0" y="303"/>
                        <a:pt x="0" y="303"/>
                      </a:cubicBezTo>
                      <a:cubicBezTo>
                        <a:pt x="0" y="312"/>
                        <a:pt x="8" y="320"/>
                        <a:pt x="18" y="320"/>
                      </a:cubicBezTo>
                      <a:close/>
                      <a:moveTo>
                        <a:pt x="119" y="304"/>
                      </a:moveTo>
                      <a:cubicBezTo>
                        <a:pt x="131" y="304"/>
                        <a:pt x="131" y="304"/>
                        <a:pt x="131" y="304"/>
                      </a:cubicBezTo>
                      <a:cubicBezTo>
                        <a:pt x="131" y="316"/>
                        <a:pt x="131" y="316"/>
                        <a:pt x="131" y="316"/>
                      </a:cubicBezTo>
                      <a:cubicBezTo>
                        <a:pt x="119" y="316"/>
                        <a:pt x="119" y="316"/>
                        <a:pt x="119" y="316"/>
                      </a:cubicBezTo>
                      <a:lnTo>
                        <a:pt x="119" y="304"/>
                      </a:lnTo>
                      <a:close/>
                      <a:moveTo>
                        <a:pt x="99" y="304"/>
                      </a:moveTo>
                      <a:cubicBezTo>
                        <a:pt x="111" y="304"/>
                        <a:pt x="111" y="304"/>
                        <a:pt x="111" y="304"/>
                      </a:cubicBezTo>
                      <a:cubicBezTo>
                        <a:pt x="111" y="316"/>
                        <a:pt x="111" y="316"/>
                        <a:pt x="111" y="316"/>
                      </a:cubicBezTo>
                      <a:cubicBezTo>
                        <a:pt x="99" y="316"/>
                        <a:pt x="99" y="316"/>
                        <a:pt x="99" y="316"/>
                      </a:cubicBezTo>
                      <a:lnTo>
                        <a:pt x="99" y="304"/>
                      </a:lnTo>
                      <a:close/>
                      <a:moveTo>
                        <a:pt x="79" y="304"/>
                      </a:moveTo>
                      <a:cubicBezTo>
                        <a:pt x="91" y="304"/>
                        <a:pt x="91" y="304"/>
                        <a:pt x="91" y="304"/>
                      </a:cubicBezTo>
                      <a:cubicBezTo>
                        <a:pt x="91" y="316"/>
                        <a:pt x="91" y="316"/>
                        <a:pt x="91" y="316"/>
                      </a:cubicBezTo>
                      <a:cubicBezTo>
                        <a:pt x="79" y="316"/>
                        <a:pt x="79" y="316"/>
                        <a:pt x="79" y="316"/>
                      </a:cubicBezTo>
                      <a:lnTo>
                        <a:pt x="79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77" name="Freeform 811"/>
                <p:cNvSpPr/>
                <p:nvPr/>
              </p:nvSpPr>
              <p:spPr bwMode="auto">
                <a:xfrm flipH="1">
                  <a:off x="9238" y="1536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78" name="Freeform 812"/>
                <p:cNvSpPr/>
                <p:nvPr/>
              </p:nvSpPr>
              <p:spPr bwMode="auto">
                <a:xfrm flipH="1">
                  <a:off x="9238" y="1617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79" name="Freeform 812"/>
                <p:cNvSpPr/>
                <p:nvPr/>
              </p:nvSpPr>
              <p:spPr bwMode="auto">
                <a:xfrm flipH="1">
                  <a:off x="9232" y="1695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80" name="Rectangle 266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9149" y="2800"/>
                  <a:ext cx="704" cy="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81" name="Rectangle 266"/>
                <p:cNvSpPr>
                  <a:spLocks noChangeArrowheads="1"/>
                </p:cNvSpPr>
                <p:nvPr/>
              </p:nvSpPr>
              <p:spPr bwMode="auto">
                <a:xfrm flipH="1">
                  <a:off x="9270" y="3128"/>
                  <a:ext cx="456" cy="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82" name="Freeform 812"/>
                <p:cNvSpPr/>
                <p:nvPr/>
              </p:nvSpPr>
              <p:spPr bwMode="auto">
                <a:xfrm flipH="1">
                  <a:off x="9232" y="1769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83" name="Freeform 812"/>
                <p:cNvSpPr/>
                <p:nvPr/>
              </p:nvSpPr>
              <p:spPr bwMode="auto">
                <a:xfrm flipH="1">
                  <a:off x="9218" y="1843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  <p:sp>
              <p:nvSpPr>
                <p:cNvPr id="184" name="Freeform 812"/>
                <p:cNvSpPr/>
                <p:nvPr/>
              </p:nvSpPr>
              <p:spPr bwMode="auto">
                <a:xfrm flipH="1">
                  <a:off x="9215" y="1916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06909" tIns="53455" rIns="106909" bIns="53455" numCol="1" anchor="t" anchorCtr="0" compatLnSpc="1"/>
                <a:lstStyle/>
                <a:p>
                  <a:endParaRPr lang="zh-CN" altLang="en-US" sz="3390"/>
                </a:p>
              </p:txBody>
            </p:sp>
          </p:grpSp>
          <p:sp>
            <p:nvSpPr>
              <p:cNvPr id="175" name="Freeform 812"/>
              <p:cNvSpPr/>
              <p:nvPr/>
            </p:nvSpPr>
            <p:spPr bwMode="auto">
              <a:xfrm rot="5400000" flipH="1">
                <a:off x="8947" y="1950"/>
                <a:ext cx="454" cy="57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6909" tIns="53455" rIns="106909" bIns="53455" numCol="1" anchor="t" anchorCtr="0" compatLnSpc="1"/>
              <a:lstStyle/>
              <a:p>
                <a:endParaRPr lang="zh-CN" altLang="en-US" sz="3390"/>
              </a:p>
            </p:txBody>
          </p:sp>
        </p:grpSp>
      </p:grpSp>
      <p:grpSp>
        <p:nvGrpSpPr>
          <p:cNvPr id="192" name="组合 191"/>
          <p:cNvGrpSpPr/>
          <p:nvPr/>
        </p:nvGrpSpPr>
        <p:grpSpPr>
          <a:xfrm>
            <a:off x="5267737" y="1927683"/>
            <a:ext cx="652592" cy="607304"/>
            <a:chOff x="5405" y="1703"/>
            <a:chExt cx="986" cy="917"/>
          </a:xfrm>
          <a:solidFill>
            <a:srgbClr val="E87A90"/>
          </a:solidFill>
        </p:grpSpPr>
        <p:cxnSp>
          <p:nvCxnSpPr>
            <p:cNvPr id="193" name="直接连接符 192"/>
            <p:cNvCxnSpPr/>
            <p:nvPr/>
          </p:nvCxnSpPr>
          <p:spPr>
            <a:xfrm>
              <a:off x="5405" y="1704"/>
              <a:ext cx="613" cy="0"/>
            </a:xfrm>
            <a:prstGeom prst="line">
              <a:avLst/>
            </a:prstGeom>
            <a:grpFill/>
            <a:ln w="15875" cmpd="sng">
              <a:solidFill>
                <a:srgbClr val="E87A9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H="1" flipV="1">
              <a:off x="6004" y="1703"/>
              <a:ext cx="308" cy="825"/>
            </a:xfrm>
            <a:prstGeom prst="line">
              <a:avLst/>
            </a:prstGeom>
            <a:grpFill/>
            <a:ln w="15875" cmpd="sng">
              <a:solidFill>
                <a:srgbClr val="E87A9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椭圆 194"/>
            <p:cNvSpPr/>
            <p:nvPr/>
          </p:nvSpPr>
          <p:spPr>
            <a:xfrm>
              <a:off x="6272" y="2501"/>
              <a:ext cx="119" cy="119"/>
            </a:xfrm>
            <a:prstGeom prst="ellipse">
              <a:avLst/>
            </a:prstGeom>
            <a:grpFill/>
            <a:ln>
              <a:solidFill>
                <a:srgbClr val="E8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90"/>
            </a:p>
          </p:txBody>
        </p:sp>
      </p:grpSp>
      <p:sp>
        <p:nvSpPr>
          <p:cNvPr id="196" name="文本框 54"/>
          <p:cNvSpPr txBox="1"/>
          <p:nvPr/>
        </p:nvSpPr>
        <p:spPr>
          <a:xfrm>
            <a:off x="3848220" y="1701986"/>
            <a:ext cx="1342304" cy="413837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r"/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支持支付宝、微信等多种支付方式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197" name="组合 196"/>
          <p:cNvGrpSpPr/>
          <p:nvPr/>
        </p:nvGrpSpPr>
        <p:grpSpPr>
          <a:xfrm>
            <a:off x="8013968" y="1748760"/>
            <a:ext cx="632545" cy="1438078"/>
            <a:chOff x="5435" y="430"/>
            <a:chExt cx="956" cy="2172"/>
          </a:xfrm>
          <a:solidFill>
            <a:srgbClr val="E87A90"/>
          </a:solidFill>
        </p:grpSpPr>
        <p:cxnSp>
          <p:nvCxnSpPr>
            <p:cNvPr id="198" name="直接连接符 197"/>
            <p:cNvCxnSpPr/>
            <p:nvPr/>
          </p:nvCxnSpPr>
          <p:spPr>
            <a:xfrm>
              <a:off x="5435" y="435"/>
              <a:ext cx="316" cy="0"/>
            </a:xfrm>
            <a:prstGeom prst="line">
              <a:avLst/>
            </a:prstGeom>
            <a:grpFill/>
            <a:ln w="15875" cmpd="sng">
              <a:solidFill>
                <a:srgbClr val="E87A9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/>
          </p:nvCxnSpPr>
          <p:spPr>
            <a:xfrm flipH="1" flipV="1">
              <a:off x="5746" y="430"/>
              <a:ext cx="566" cy="2098"/>
            </a:xfrm>
            <a:prstGeom prst="line">
              <a:avLst/>
            </a:prstGeom>
            <a:grpFill/>
            <a:ln w="15875" cmpd="sng">
              <a:solidFill>
                <a:srgbClr val="E87A9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椭圆 199"/>
            <p:cNvSpPr/>
            <p:nvPr/>
          </p:nvSpPr>
          <p:spPr>
            <a:xfrm>
              <a:off x="6272" y="2483"/>
              <a:ext cx="119" cy="119"/>
            </a:xfrm>
            <a:prstGeom prst="ellipse">
              <a:avLst/>
            </a:prstGeom>
            <a:grpFill/>
            <a:ln>
              <a:solidFill>
                <a:srgbClr val="E8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90"/>
            </a:p>
          </p:txBody>
        </p:sp>
      </p:grpSp>
      <p:sp>
        <p:nvSpPr>
          <p:cNvPr id="201" name="文本框 54"/>
          <p:cNvSpPr txBox="1"/>
          <p:nvPr/>
        </p:nvSpPr>
        <p:spPr>
          <a:xfrm>
            <a:off x="6422207" y="1534940"/>
            <a:ext cx="1576911" cy="413837"/>
          </a:xfrm>
          <a:prstGeom prst="rect">
            <a:avLst/>
          </a:prstGeom>
          <a:solidFill>
            <a:schemeClr val="bg1"/>
          </a:solidFill>
          <a:ln w="3175">
            <a:solidFill>
              <a:srgbClr val="E87A90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多台自助收银机，仅需一名店员或防损员维护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cxnSp>
        <p:nvCxnSpPr>
          <p:cNvPr id="202" name="直接连接符 201"/>
          <p:cNvCxnSpPr/>
          <p:nvPr/>
        </p:nvCxnSpPr>
        <p:spPr>
          <a:xfrm>
            <a:off x="2165143" y="3388775"/>
            <a:ext cx="5860702" cy="0"/>
          </a:xfrm>
          <a:prstGeom prst="line">
            <a:avLst/>
          </a:prstGeom>
          <a:solidFill>
            <a:schemeClr val="bg1">
              <a:lumMod val="50000"/>
            </a:schemeClr>
          </a:solidFill>
          <a:ln w="12700" cmpd="sng">
            <a:solidFill>
              <a:srgbClr val="E87A9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3" name="组合 202"/>
          <p:cNvGrpSpPr/>
          <p:nvPr/>
        </p:nvGrpSpPr>
        <p:grpSpPr>
          <a:xfrm>
            <a:off x="9045937" y="3771125"/>
            <a:ext cx="843395" cy="1181197"/>
            <a:chOff x="11319" y="4600"/>
            <a:chExt cx="1274" cy="1784"/>
          </a:xfrm>
          <a:solidFill>
            <a:srgbClr val="E87A90"/>
          </a:solidFill>
        </p:grpSpPr>
        <p:sp>
          <p:nvSpPr>
            <p:cNvPr id="204" name="Freeform 261"/>
            <p:cNvSpPr/>
            <p:nvPr/>
          </p:nvSpPr>
          <p:spPr bwMode="auto">
            <a:xfrm flipH="1">
              <a:off x="11699" y="4600"/>
              <a:ext cx="323" cy="315"/>
            </a:xfrm>
            <a:custGeom>
              <a:avLst/>
              <a:gdLst>
                <a:gd name="T0" fmla="*/ 112 w 112"/>
                <a:gd name="T1" fmla="*/ 58 h 112"/>
                <a:gd name="T2" fmla="*/ 56 w 112"/>
                <a:gd name="T3" fmla="*/ 112 h 112"/>
                <a:gd name="T4" fmla="*/ 0 w 112"/>
                <a:gd name="T5" fmla="*/ 58 h 112"/>
                <a:gd name="T6" fmla="*/ 56 w 112"/>
                <a:gd name="T7" fmla="*/ 0 h 112"/>
                <a:gd name="T8" fmla="*/ 112 w 112"/>
                <a:gd name="T9" fmla="*/ 5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112" y="58"/>
                  </a:moveTo>
                  <a:cubicBezTo>
                    <a:pt x="112" y="88"/>
                    <a:pt x="86" y="112"/>
                    <a:pt x="56" y="112"/>
                  </a:cubicBezTo>
                  <a:cubicBezTo>
                    <a:pt x="27" y="112"/>
                    <a:pt x="0" y="88"/>
                    <a:pt x="0" y="58"/>
                  </a:cubicBezTo>
                  <a:cubicBezTo>
                    <a:pt x="0" y="26"/>
                    <a:pt x="27" y="0"/>
                    <a:pt x="56" y="0"/>
                  </a:cubicBezTo>
                  <a:cubicBezTo>
                    <a:pt x="86" y="0"/>
                    <a:pt x="112" y="26"/>
                    <a:pt x="112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05" name="Freeform 310"/>
            <p:cNvSpPr>
              <a:spLocks noEditPoints="1"/>
            </p:cNvSpPr>
            <p:nvPr/>
          </p:nvSpPr>
          <p:spPr bwMode="auto">
            <a:xfrm flipH="1">
              <a:off x="12223" y="5360"/>
              <a:ext cx="371" cy="639"/>
            </a:xfrm>
            <a:custGeom>
              <a:avLst/>
              <a:gdLst>
                <a:gd name="T0" fmla="*/ 64 w 128"/>
                <a:gd name="T1" fmla="*/ 0 h 227"/>
                <a:gd name="T2" fmla="*/ 0 w 128"/>
                <a:gd name="T3" fmla="*/ 179 h 227"/>
                <a:gd name="T4" fmla="*/ 64 w 128"/>
                <a:gd name="T5" fmla="*/ 224 h 227"/>
                <a:gd name="T6" fmla="*/ 128 w 128"/>
                <a:gd name="T7" fmla="*/ 184 h 227"/>
                <a:gd name="T8" fmla="*/ 64 w 128"/>
                <a:gd name="T9" fmla="*/ 0 h 227"/>
                <a:gd name="T10" fmla="*/ 64 w 128"/>
                <a:gd name="T11" fmla="*/ 88 h 227"/>
                <a:gd name="T12" fmla="*/ 24 w 128"/>
                <a:gd name="T13" fmla="*/ 80 h 227"/>
                <a:gd name="T14" fmla="*/ 64 w 128"/>
                <a:gd name="T15" fmla="*/ 5 h 227"/>
                <a:gd name="T16" fmla="*/ 107 w 128"/>
                <a:gd name="T17" fmla="*/ 77 h 227"/>
                <a:gd name="T18" fmla="*/ 64 w 128"/>
                <a:gd name="T19" fmla="*/ 8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227">
                  <a:moveTo>
                    <a:pt x="64" y="0"/>
                  </a:moveTo>
                  <a:cubicBezTo>
                    <a:pt x="32" y="0"/>
                    <a:pt x="0" y="136"/>
                    <a:pt x="0" y="179"/>
                  </a:cubicBezTo>
                  <a:cubicBezTo>
                    <a:pt x="0" y="222"/>
                    <a:pt x="32" y="224"/>
                    <a:pt x="64" y="224"/>
                  </a:cubicBezTo>
                  <a:cubicBezTo>
                    <a:pt x="99" y="224"/>
                    <a:pt x="128" y="227"/>
                    <a:pt x="128" y="184"/>
                  </a:cubicBezTo>
                  <a:cubicBezTo>
                    <a:pt x="128" y="141"/>
                    <a:pt x="99" y="0"/>
                    <a:pt x="64" y="0"/>
                  </a:cubicBezTo>
                  <a:close/>
                  <a:moveTo>
                    <a:pt x="64" y="88"/>
                  </a:moveTo>
                  <a:cubicBezTo>
                    <a:pt x="53" y="88"/>
                    <a:pt x="24" y="96"/>
                    <a:pt x="24" y="80"/>
                  </a:cubicBezTo>
                  <a:cubicBezTo>
                    <a:pt x="24" y="61"/>
                    <a:pt x="53" y="5"/>
                    <a:pt x="64" y="5"/>
                  </a:cubicBezTo>
                  <a:cubicBezTo>
                    <a:pt x="80" y="5"/>
                    <a:pt x="101" y="61"/>
                    <a:pt x="107" y="77"/>
                  </a:cubicBezTo>
                  <a:cubicBezTo>
                    <a:pt x="109" y="93"/>
                    <a:pt x="77" y="88"/>
                    <a:pt x="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06" name="Freeform 311"/>
            <p:cNvSpPr/>
            <p:nvPr/>
          </p:nvSpPr>
          <p:spPr bwMode="auto">
            <a:xfrm rot="2220000" flipH="1">
              <a:off x="11743" y="5117"/>
              <a:ext cx="697" cy="293"/>
            </a:xfrm>
            <a:custGeom>
              <a:avLst/>
              <a:gdLst>
                <a:gd name="T0" fmla="*/ 214 w 241"/>
                <a:gd name="T1" fmla="*/ 54 h 104"/>
                <a:gd name="T2" fmla="*/ 107 w 241"/>
                <a:gd name="T3" fmla="*/ 59 h 104"/>
                <a:gd name="T4" fmla="*/ 40 w 241"/>
                <a:gd name="T5" fmla="*/ 8 h 104"/>
                <a:gd name="T6" fmla="*/ 5 w 241"/>
                <a:gd name="T7" fmla="*/ 13 h 104"/>
                <a:gd name="T8" fmla="*/ 11 w 241"/>
                <a:gd name="T9" fmla="*/ 45 h 104"/>
                <a:gd name="T10" fmla="*/ 83 w 241"/>
                <a:gd name="T11" fmla="*/ 99 h 104"/>
                <a:gd name="T12" fmla="*/ 86 w 241"/>
                <a:gd name="T13" fmla="*/ 99 h 104"/>
                <a:gd name="T14" fmla="*/ 102 w 241"/>
                <a:gd name="T15" fmla="*/ 104 h 104"/>
                <a:gd name="T16" fmla="*/ 214 w 241"/>
                <a:gd name="T17" fmla="*/ 99 h 104"/>
                <a:gd name="T18" fmla="*/ 238 w 241"/>
                <a:gd name="T19" fmla="*/ 78 h 104"/>
                <a:gd name="T20" fmla="*/ 214 w 241"/>
                <a:gd name="T21" fmla="*/ 5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104">
                  <a:moveTo>
                    <a:pt x="214" y="54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29" y="0"/>
                    <a:pt x="16" y="3"/>
                    <a:pt x="5" y="13"/>
                  </a:cubicBezTo>
                  <a:cubicBezTo>
                    <a:pt x="0" y="24"/>
                    <a:pt x="0" y="37"/>
                    <a:pt x="11" y="45"/>
                  </a:cubicBezTo>
                  <a:cubicBezTo>
                    <a:pt x="83" y="99"/>
                    <a:pt x="83" y="99"/>
                    <a:pt x="83" y="99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8" y="104"/>
                    <a:pt x="94" y="104"/>
                    <a:pt x="102" y="104"/>
                  </a:cubicBezTo>
                  <a:cubicBezTo>
                    <a:pt x="214" y="99"/>
                    <a:pt x="214" y="99"/>
                    <a:pt x="214" y="99"/>
                  </a:cubicBezTo>
                  <a:cubicBezTo>
                    <a:pt x="230" y="99"/>
                    <a:pt x="241" y="88"/>
                    <a:pt x="238" y="78"/>
                  </a:cubicBezTo>
                  <a:cubicBezTo>
                    <a:pt x="238" y="62"/>
                    <a:pt x="227" y="54"/>
                    <a:pt x="214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07" name="Freeform 313"/>
            <p:cNvSpPr>
              <a:spLocks noEditPoints="1"/>
            </p:cNvSpPr>
            <p:nvPr/>
          </p:nvSpPr>
          <p:spPr bwMode="auto">
            <a:xfrm flipH="1">
              <a:off x="11319" y="5548"/>
              <a:ext cx="370" cy="636"/>
            </a:xfrm>
            <a:custGeom>
              <a:avLst/>
              <a:gdLst>
                <a:gd name="T0" fmla="*/ 64 w 128"/>
                <a:gd name="T1" fmla="*/ 0 h 225"/>
                <a:gd name="T2" fmla="*/ 0 w 128"/>
                <a:gd name="T3" fmla="*/ 177 h 225"/>
                <a:gd name="T4" fmla="*/ 64 w 128"/>
                <a:gd name="T5" fmla="*/ 222 h 225"/>
                <a:gd name="T6" fmla="*/ 128 w 128"/>
                <a:gd name="T7" fmla="*/ 182 h 225"/>
                <a:gd name="T8" fmla="*/ 64 w 128"/>
                <a:gd name="T9" fmla="*/ 0 h 225"/>
                <a:gd name="T10" fmla="*/ 64 w 128"/>
                <a:gd name="T11" fmla="*/ 88 h 225"/>
                <a:gd name="T12" fmla="*/ 24 w 128"/>
                <a:gd name="T13" fmla="*/ 78 h 225"/>
                <a:gd name="T14" fmla="*/ 64 w 128"/>
                <a:gd name="T15" fmla="*/ 6 h 225"/>
                <a:gd name="T16" fmla="*/ 104 w 128"/>
                <a:gd name="T17" fmla="*/ 75 h 225"/>
                <a:gd name="T18" fmla="*/ 64 w 128"/>
                <a:gd name="T19" fmla="*/ 8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225">
                  <a:moveTo>
                    <a:pt x="64" y="0"/>
                  </a:moveTo>
                  <a:cubicBezTo>
                    <a:pt x="29" y="0"/>
                    <a:pt x="0" y="134"/>
                    <a:pt x="0" y="177"/>
                  </a:cubicBezTo>
                  <a:cubicBezTo>
                    <a:pt x="0" y="219"/>
                    <a:pt x="29" y="222"/>
                    <a:pt x="64" y="222"/>
                  </a:cubicBezTo>
                  <a:cubicBezTo>
                    <a:pt x="99" y="222"/>
                    <a:pt x="128" y="225"/>
                    <a:pt x="128" y="182"/>
                  </a:cubicBezTo>
                  <a:cubicBezTo>
                    <a:pt x="128" y="139"/>
                    <a:pt x="99" y="0"/>
                    <a:pt x="64" y="0"/>
                  </a:cubicBezTo>
                  <a:close/>
                  <a:moveTo>
                    <a:pt x="64" y="88"/>
                  </a:moveTo>
                  <a:cubicBezTo>
                    <a:pt x="51" y="88"/>
                    <a:pt x="24" y="94"/>
                    <a:pt x="24" y="78"/>
                  </a:cubicBezTo>
                  <a:cubicBezTo>
                    <a:pt x="24" y="62"/>
                    <a:pt x="51" y="6"/>
                    <a:pt x="64" y="6"/>
                  </a:cubicBezTo>
                  <a:cubicBezTo>
                    <a:pt x="80" y="3"/>
                    <a:pt x="102" y="59"/>
                    <a:pt x="104" y="75"/>
                  </a:cubicBezTo>
                  <a:cubicBezTo>
                    <a:pt x="110" y="91"/>
                    <a:pt x="78" y="88"/>
                    <a:pt x="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08" name="Freeform 314"/>
            <p:cNvSpPr/>
            <p:nvPr/>
          </p:nvSpPr>
          <p:spPr bwMode="auto">
            <a:xfrm flipH="1">
              <a:off x="11448" y="5133"/>
              <a:ext cx="187" cy="523"/>
            </a:xfrm>
            <a:custGeom>
              <a:avLst/>
              <a:gdLst>
                <a:gd name="T0" fmla="*/ 56 w 64"/>
                <a:gd name="T1" fmla="*/ 67 h 185"/>
                <a:gd name="T2" fmla="*/ 53 w 64"/>
                <a:gd name="T3" fmla="*/ 67 h 185"/>
                <a:gd name="T4" fmla="*/ 48 w 64"/>
                <a:gd name="T5" fmla="*/ 51 h 185"/>
                <a:gd name="T6" fmla="*/ 0 w 64"/>
                <a:gd name="T7" fmla="*/ 0 h 185"/>
                <a:gd name="T8" fmla="*/ 0 w 64"/>
                <a:gd name="T9" fmla="*/ 67 h 185"/>
                <a:gd name="T10" fmla="*/ 10 w 64"/>
                <a:gd name="T11" fmla="*/ 78 h 185"/>
                <a:gd name="T12" fmla="*/ 16 w 64"/>
                <a:gd name="T13" fmla="*/ 161 h 185"/>
                <a:gd name="T14" fmla="*/ 42 w 64"/>
                <a:gd name="T15" fmla="*/ 182 h 185"/>
                <a:gd name="T16" fmla="*/ 64 w 64"/>
                <a:gd name="T17" fmla="*/ 158 h 185"/>
                <a:gd name="T18" fmla="*/ 56 w 64"/>
                <a:gd name="T19" fmla="*/ 6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185">
                  <a:moveTo>
                    <a:pt x="56" y="67"/>
                  </a:moveTo>
                  <a:cubicBezTo>
                    <a:pt x="53" y="67"/>
                    <a:pt x="53" y="67"/>
                    <a:pt x="53" y="67"/>
                  </a:cubicBezTo>
                  <a:cubicBezTo>
                    <a:pt x="53" y="62"/>
                    <a:pt x="53" y="56"/>
                    <a:pt x="48" y="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8" y="174"/>
                    <a:pt x="32" y="185"/>
                    <a:pt x="42" y="182"/>
                  </a:cubicBezTo>
                  <a:cubicBezTo>
                    <a:pt x="56" y="179"/>
                    <a:pt x="64" y="169"/>
                    <a:pt x="64" y="158"/>
                  </a:cubicBezTo>
                  <a:lnTo>
                    <a:pt x="5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09" name="Freeform 315"/>
            <p:cNvSpPr/>
            <p:nvPr/>
          </p:nvSpPr>
          <p:spPr bwMode="auto">
            <a:xfrm flipH="1">
              <a:off x="11897" y="5752"/>
              <a:ext cx="102" cy="626"/>
            </a:xfrm>
            <a:custGeom>
              <a:avLst/>
              <a:gdLst>
                <a:gd name="T0" fmla="*/ 0 w 35"/>
                <a:gd name="T1" fmla="*/ 97 h 222"/>
                <a:gd name="T2" fmla="*/ 0 w 35"/>
                <a:gd name="T3" fmla="*/ 89 h 222"/>
                <a:gd name="T4" fmla="*/ 0 w 35"/>
                <a:gd name="T5" fmla="*/ 78 h 222"/>
                <a:gd name="T6" fmla="*/ 0 w 35"/>
                <a:gd name="T7" fmla="*/ 0 h 222"/>
                <a:gd name="T8" fmla="*/ 13 w 35"/>
                <a:gd name="T9" fmla="*/ 6 h 222"/>
                <a:gd name="T10" fmla="*/ 13 w 35"/>
                <a:gd name="T11" fmla="*/ 89 h 222"/>
                <a:gd name="T12" fmla="*/ 13 w 35"/>
                <a:gd name="T13" fmla="*/ 91 h 222"/>
                <a:gd name="T14" fmla="*/ 13 w 35"/>
                <a:gd name="T15" fmla="*/ 97 h 222"/>
                <a:gd name="T16" fmla="*/ 13 w 35"/>
                <a:gd name="T17" fmla="*/ 196 h 222"/>
                <a:gd name="T18" fmla="*/ 35 w 35"/>
                <a:gd name="T19" fmla="*/ 222 h 222"/>
                <a:gd name="T20" fmla="*/ 35 w 35"/>
                <a:gd name="T21" fmla="*/ 222 h 222"/>
                <a:gd name="T22" fmla="*/ 27 w 35"/>
                <a:gd name="T23" fmla="*/ 222 h 222"/>
                <a:gd name="T24" fmla="*/ 0 w 35"/>
                <a:gd name="T25" fmla="*/ 196 h 222"/>
                <a:gd name="T26" fmla="*/ 0 w 35"/>
                <a:gd name="T27" fmla="*/ 9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222">
                  <a:moveTo>
                    <a:pt x="0" y="97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3"/>
                    <a:pt x="8" y="3"/>
                    <a:pt x="13" y="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13" y="89"/>
                    <a:pt x="13" y="91"/>
                  </a:cubicBezTo>
                  <a:cubicBezTo>
                    <a:pt x="13" y="94"/>
                    <a:pt x="13" y="94"/>
                    <a:pt x="13" y="97"/>
                  </a:cubicBezTo>
                  <a:cubicBezTo>
                    <a:pt x="13" y="196"/>
                    <a:pt x="13" y="196"/>
                    <a:pt x="13" y="196"/>
                  </a:cubicBezTo>
                  <a:cubicBezTo>
                    <a:pt x="13" y="212"/>
                    <a:pt x="21" y="222"/>
                    <a:pt x="35" y="222"/>
                  </a:cubicBezTo>
                  <a:cubicBezTo>
                    <a:pt x="35" y="222"/>
                    <a:pt x="35" y="222"/>
                    <a:pt x="35" y="222"/>
                  </a:cubicBezTo>
                  <a:cubicBezTo>
                    <a:pt x="27" y="222"/>
                    <a:pt x="27" y="222"/>
                    <a:pt x="27" y="222"/>
                  </a:cubicBezTo>
                  <a:cubicBezTo>
                    <a:pt x="13" y="222"/>
                    <a:pt x="0" y="212"/>
                    <a:pt x="0" y="196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10" name="Freeform 393"/>
            <p:cNvSpPr/>
            <p:nvPr/>
          </p:nvSpPr>
          <p:spPr bwMode="auto">
            <a:xfrm>
              <a:off x="11651" y="4992"/>
              <a:ext cx="334" cy="1392"/>
            </a:xfrm>
            <a:custGeom>
              <a:avLst/>
              <a:gdLst>
                <a:gd name="T0" fmla="*/ 83 w 121"/>
                <a:gd name="T1" fmla="*/ 27 h 503"/>
                <a:gd name="T2" fmla="*/ 102 w 121"/>
                <a:gd name="T3" fmla="*/ 40 h 503"/>
                <a:gd name="T4" fmla="*/ 102 w 121"/>
                <a:gd name="T5" fmla="*/ 40 h 503"/>
                <a:gd name="T6" fmla="*/ 121 w 121"/>
                <a:gd name="T7" fmla="*/ 54 h 503"/>
                <a:gd name="T8" fmla="*/ 121 w 121"/>
                <a:gd name="T9" fmla="*/ 48 h 503"/>
                <a:gd name="T10" fmla="*/ 72 w 121"/>
                <a:gd name="T11" fmla="*/ 0 h 503"/>
                <a:gd name="T12" fmla="*/ 48 w 121"/>
                <a:gd name="T13" fmla="*/ 0 h 503"/>
                <a:gd name="T14" fmla="*/ 0 w 121"/>
                <a:gd name="T15" fmla="*/ 48 h 503"/>
                <a:gd name="T16" fmla="*/ 0 w 121"/>
                <a:gd name="T17" fmla="*/ 230 h 503"/>
                <a:gd name="T18" fmla="*/ 32 w 121"/>
                <a:gd name="T19" fmla="*/ 275 h 503"/>
                <a:gd name="T20" fmla="*/ 32 w 121"/>
                <a:gd name="T21" fmla="*/ 374 h 503"/>
                <a:gd name="T22" fmla="*/ 32 w 121"/>
                <a:gd name="T23" fmla="*/ 374 h 503"/>
                <a:gd name="T24" fmla="*/ 32 w 121"/>
                <a:gd name="T25" fmla="*/ 476 h 503"/>
                <a:gd name="T26" fmla="*/ 56 w 121"/>
                <a:gd name="T27" fmla="*/ 503 h 503"/>
                <a:gd name="T28" fmla="*/ 64 w 121"/>
                <a:gd name="T29" fmla="*/ 503 h 503"/>
                <a:gd name="T30" fmla="*/ 91 w 121"/>
                <a:gd name="T31" fmla="*/ 476 h 503"/>
                <a:gd name="T32" fmla="*/ 91 w 121"/>
                <a:gd name="T33" fmla="*/ 374 h 503"/>
                <a:gd name="T34" fmla="*/ 91 w 121"/>
                <a:gd name="T35" fmla="*/ 374 h 503"/>
                <a:gd name="T36" fmla="*/ 91 w 121"/>
                <a:gd name="T37" fmla="*/ 275 h 503"/>
                <a:gd name="T38" fmla="*/ 121 w 121"/>
                <a:gd name="T39" fmla="*/ 230 h 503"/>
                <a:gd name="T40" fmla="*/ 121 w 121"/>
                <a:gd name="T41" fmla="*/ 150 h 503"/>
                <a:gd name="T42" fmla="*/ 83 w 121"/>
                <a:gd name="T43" fmla="*/ 120 h 503"/>
                <a:gd name="T44" fmla="*/ 83 w 121"/>
                <a:gd name="T45" fmla="*/ 120 h 503"/>
                <a:gd name="T46" fmla="*/ 38 w 121"/>
                <a:gd name="T47" fmla="*/ 86 h 503"/>
                <a:gd name="T48" fmla="*/ 30 w 121"/>
                <a:gd name="T49" fmla="*/ 35 h 503"/>
                <a:gd name="T50" fmla="*/ 83 w 121"/>
                <a:gd name="T51" fmla="*/ 27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503">
                  <a:moveTo>
                    <a:pt x="83" y="27"/>
                  </a:move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21" y="54"/>
                    <a:pt x="121" y="54"/>
                    <a:pt x="121" y="54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1" y="22"/>
                    <a:pt x="99" y="0"/>
                    <a:pt x="7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51"/>
                    <a:pt x="14" y="267"/>
                    <a:pt x="32" y="275"/>
                  </a:cubicBezTo>
                  <a:cubicBezTo>
                    <a:pt x="32" y="374"/>
                    <a:pt x="32" y="374"/>
                    <a:pt x="32" y="374"/>
                  </a:cubicBezTo>
                  <a:cubicBezTo>
                    <a:pt x="32" y="374"/>
                    <a:pt x="32" y="374"/>
                    <a:pt x="32" y="374"/>
                  </a:cubicBezTo>
                  <a:cubicBezTo>
                    <a:pt x="32" y="476"/>
                    <a:pt x="32" y="476"/>
                    <a:pt x="32" y="476"/>
                  </a:cubicBezTo>
                  <a:cubicBezTo>
                    <a:pt x="32" y="489"/>
                    <a:pt x="43" y="503"/>
                    <a:pt x="56" y="503"/>
                  </a:cubicBezTo>
                  <a:cubicBezTo>
                    <a:pt x="64" y="503"/>
                    <a:pt x="64" y="503"/>
                    <a:pt x="64" y="503"/>
                  </a:cubicBezTo>
                  <a:cubicBezTo>
                    <a:pt x="78" y="503"/>
                    <a:pt x="91" y="489"/>
                    <a:pt x="91" y="476"/>
                  </a:cubicBezTo>
                  <a:cubicBezTo>
                    <a:pt x="91" y="374"/>
                    <a:pt x="91" y="374"/>
                    <a:pt x="91" y="374"/>
                  </a:cubicBezTo>
                  <a:cubicBezTo>
                    <a:pt x="91" y="374"/>
                    <a:pt x="91" y="374"/>
                    <a:pt x="91" y="374"/>
                  </a:cubicBezTo>
                  <a:cubicBezTo>
                    <a:pt x="91" y="275"/>
                    <a:pt x="91" y="275"/>
                    <a:pt x="91" y="275"/>
                  </a:cubicBezTo>
                  <a:cubicBezTo>
                    <a:pt x="110" y="267"/>
                    <a:pt x="121" y="251"/>
                    <a:pt x="121" y="230"/>
                  </a:cubicBezTo>
                  <a:cubicBezTo>
                    <a:pt x="121" y="150"/>
                    <a:pt x="121" y="150"/>
                    <a:pt x="121" y="15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38" y="86"/>
                    <a:pt x="38" y="86"/>
                    <a:pt x="38" y="86"/>
                  </a:cubicBezTo>
                  <a:cubicBezTo>
                    <a:pt x="19" y="75"/>
                    <a:pt x="19" y="51"/>
                    <a:pt x="30" y="35"/>
                  </a:cubicBezTo>
                  <a:cubicBezTo>
                    <a:pt x="40" y="16"/>
                    <a:pt x="64" y="13"/>
                    <a:pt x="8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</p:grpSp>
      <p:grpSp>
        <p:nvGrpSpPr>
          <p:cNvPr id="211" name="组合 210"/>
          <p:cNvGrpSpPr/>
          <p:nvPr/>
        </p:nvGrpSpPr>
        <p:grpSpPr>
          <a:xfrm>
            <a:off x="8675468" y="4751867"/>
            <a:ext cx="436545" cy="595425"/>
            <a:chOff x="5711" y="2564"/>
            <a:chExt cx="659" cy="899"/>
          </a:xfrm>
          <a:solidFill>
            <a:srgbClr val="E87A90"/>
          </a:solidFill>
        </p:grpSpPr>
        <p:cxnSp>
          <p:nvCxnSpPr>
            <p:cNvPr id="212" name="直接连接符 211"/>
            <p:cNvCxnSpPr/>
            <p:nvPr/>
          </p:nvCxnSpPr>
          <p:spPr>
            <a:xfrm>
              <a:off x="5711" y="3456"/>
              <a:ext cx="316" cy="0"/>
            </a:xfrm>
            <a:prstGeom prst="line">
              <a:avLst/>
            </a:prstGeom>
            <a:grpFill/>
            <a:ln w="15875" cmpd="sng">
              <a:solidFill>
                <a:srgbClr val="E87A9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 flipV="1">
              <a:off x="6019" y="2680"/>
              <a:ext cx="276" cy="783"/>
            </a:xfrm>
            <a:prstGeom prst="line">
              <a:avLst/>
            </a:prstGeom>
            <a:grpFill/>
            <a:ln w="15875" cmpd="sng">
              <a:solidFill>
                <a:srgbClr val="E87A9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椭圆 213"/>
            <p:cNvSpPr/>
            <p:nvPr/>
          </p:nvSpPr>
          <p:spPr>
            <a:xfrm>
              <a:off x="6251" y="2564"/>
              <a:ext cx="119" cy="119"/>
            </a:xfrm>
            <a:prstGeom prst="ellipse">
              <a:avLst/>
            </a:prstGeom>
            <a:grpFill/>
            <a:ln>
              <a:solidFill>
                <a:srgbClr val="E8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90"/>
            </a:p>
          </p:txBody>
        </p:sp>
      </p:grpSp>
      <p:sp>
        <p:nvSpPr>
          <p:cNvPr id="215" name="文本框 54"/>
          <p:cNvSpPr txBox="1"/>
          <p:nvPr/>
        </p:nvSpPr>
        <p:spPr>
          <a:xfrm>
            <a:off x="7295299" y="5217368"/>
            <a:ext cx="1339334" cy="413837"/>
          </a:xfrm>
          <a:prstGeom prst="rect">
            <a:avLst/>
          </a:prstGeom>
          <a:solidFill>
            <a:schemeClr val="bg1"/>
          </a:solidFill>
          <a:ln w="3175">
            <a:solidFill>
              <a:srgbClr val="E87A90"/>
            </a:solidFill>
          </a:ln>
        </p:spPr>
        <p:txBody>
          <a:bodyPr wrap="square" anchor="t">
            <a:spAutoFit/>
          </a:bodyPr>
          <a:lstStyle/>
          <a:p>
            <a:pPr algn="r"/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支持购物袋设置，支持购物袋多规格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216" name="组合 215"/>
          <p:cNvGrpSpPr/>
          <p:nvPr/>
        </p:nvGrpSpPr>
        <p:grpSpPr>
          <a:xfrm>
            <a:off x="5624697" y="4573686"/>
            <a:ext cx="453769" cy="921069"/>
            <a:chOff x="5685" y="2564"/>
            <a:chExt cx="685" cy="1391"/>
          </a:xfrm>
          <a:solidFill>
            <a:srgbClr val="E87A90"/>
          </a:solidFill>
        </p:grpSpPr>
        <p:cxnSp>
          <p:nvCxnSpPr>
            <p:cNvPr id="217" name="直接连接符 216"/>
            <p:cNvCxnSpPr/>
            <p:nvPr/>
          </p:nvCxnSpPr>
          <p:spPr>
            <a:xfrm>
              <a:off x="5685" y="3948"/>
              <a:ext cx="316" cy="0"/>
            </a:xfrm>
            <a:prstGeom prst="line">
              <a:avLst/>
            </a:prstGeom>
            <a:grpFill/>
            <a:ln w="15875" cmpd="sng">
              <a:solidFill>
                <a:srgbClr val="E87A9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/>
            <p:nvPr/>
          </p:nvCxnSpPr>
          <p:spPr>
            <a:xfrm flipV="1">
              <a:off x="5989" y="2679"/>
              <a:ext cx="306" cy="1276"/>
            </a:xfrm>
            <a:prstGeom prst="line">
              <a:avLst/>
            </a:prstGeom>
            <a:grpFill/>
            <a:ln w="15875" cmpd="sng">
              <a:solidFill>
                <a:srgbClr val="E87A9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椭圆 218"/>
            <p:cNvSpPr/>
            <p:nvPr/>
          </p:nvSpPr>
          <p:spPr>
            <a:xfrm>
              <a:off x="6251" y="2564"/>
              <a:ext cx="119" cy="119"/>
            </a:xfrm>
            <a:prstGeom prst="ellipse">
              <a:avLst/>
            </a:prstGeom>
            <a:grpFill/>
            <a:ln>
              <a:solidFill>
                <a:srgbClr val="E8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90"/>
            </a:p>
          </p:txBody>
        </p:sp>
      </p:grpSp>
      <p:sp>
        <p:nvSpPr>
          <p:cNvPr id="220" name="文本框 54"/>
          <p:cNvSpPr txBox="1"/>
          <p:nvPr/>
        </p:nvSpPr>
        <p:spPr>
          <a:xfrm>
            <a:off x="3990767" y="5368080"/>
            <a:ext cx="1641501" cy="251900"/>
          </a:xfrm>
          <a:prstGeom prst="rect">
            <a:avLst/>
          </a:prstGeom>
          <a:noFill/>
          <a:ln w="3175">
            <a:solidFill>
              <a:srgbClr val="E87A90"/>
            </a:solidFill>
          </a:ln>
        </p:spPr>
        <p:txBody>
          <a:bodyPr wrap="square" anchor="t">
            <a:spAutoFit/>
          </a:bodyPr>
          <a:lstStyle/>
          <a:p>
            <a:pPr algn="r"/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支持多种促销方式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221" name="组合 220"/>
          <p:cNvGrpSpPr/>
          <p:nvPr/>
        </p:nvGrpSpPr>
        <p:grpSpPr>
          <a:xfrm>
            <a:off x="8673983" y="3106654"/>
            <a:ext cx="715949" cy="551622"/>
            <a:chOff x="11067" y="3561"/>
            <a:chExt cx="1082" cy="833"/>
          </a:xfrm>
          <a:solidFill>
            <a:srgbClr val="E87A90"/>
          </a:solidFill>
        </p:grpSpPr>
        <p:cxnSp>
          <p:nvCxnSpPr>
            <p:cNvPr id="222" name="直接连接符 221"/>
            <p:cNvCxnSpPr/>
            <p:nvPr/>
          </p:nvCxnSpPr>
          <p:spPr>
            <a:xfrm>
              <a:off x="11146" y="4334"/>
              <a:ext cx="228" cy="0"/>
            </a:xfrm>
            <a:prstGeom prst="line">
              <a:avLst/>
            </a:prstGeom>
            <a:grpFill/>
            <a:ln w="15875" cmpd="sng">
              <a:solidFill>
                <a:srgbClr val="E87A9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/>
          </p:nvCxnSpPr>
          <p:spPr>
            <a:xfrm flipV="1">
              <a:off x="11374" y="3561"/>
              <a:ext cx="276" cy="783"/>
            </a:xfrm>
            <a:prstGeom prst="line">
              <a:avLst/>
            </a:prstGeom>
            <a:grpFill/>
            <a:ln w="15875" cmpd="sng">
              <a:solidFill>
                <a:srgbClr val="E87A9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椭圆 223"/>
            <p:cNvSpPr/>
            <p:nvPr/>
          </p:nvSpPr>
          <p:spPr>
            <a:xfrm>
              <a:off x="11067" y="4275"/>
              <a:ext cx="119" cy="119"/>
            </a:xfrm>
            <a:prstGeom prst="ellipse">
              <a:avLst/>
            </a:prstGeom>
            <a:grpFill/>
            <a:ln>
              <a:solidFill>
                <a:srgbClr val="E8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90"/>
            </a:p>
          </p:txBody>
        </p:sp>
        <p:cxnSp>
          <p:nvCxnSpPr>
            <p:cNvPr id="225" name="直接连接符 224"/>
            <p:cNvCxnSpPr/>
            <p:nvPr/>
          </p:nvCxnSpPr>
          <p:spPr>
            <a:xfrm>
              <a:off x="11643" y="3567"/>
              <a:ext cx="506" cy="0"/>
            </a:xfrm>
            <a:prstGeom prst="line">
              <a:avLst/>
            </a:prstGeom>
            <a:grpFill/>
            <a:ln w="15875" cmpd="sng">
              <a:solidFill>
                <a:srgbClr val="E87A9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6" name="文本框 54"/>
          <p:cNvSpPr txBox="1"/>
          <p:nvPr/>
        </p:nvSpPr>
        <p:spPr>
          <a:xfrm>
            <a:off x="9389680" y="2901745"/>
            <a:ext cx="1349729" cy="413837"/>
          </a:xfrm>
          <a:prstGeom prst="rect">
            <a:avLst/>
          </a:prstGeom>
          <a:solidFill>
            <a:schemeClr val="bg1"/>
          </a:solidFill>
          <a:ln w="3175">
            <a:solidFill>
              <a:srgbClr val="E87A90"/>
            </a:solidFill>
          </a:ln>
        </p:spPr>
        <p:txBody>
          <a:bodyPr wrap="square" anchor="t">
            <a:spAutoFit/>
          </a:bodyPr>
          <a:lstStyle/>
          <a:p>
            <a:pPr algn="l"/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对店员或防损员要求较低，管理容易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27" name="椭圆 226"/>
          <p:cNvSpPr/>
          <p:nvPr/>
        </p:nvSpPr>
        <p:spPr>
          <a:xfrm>
            <a:off x="2754629" y="2746578"/>
            <a:ext cx="78697" cy="78697"/>
          </a:xfrm>
          <a:prstGeom prst="ellipse">
            <a:avLst/>
          </a:prstGeom>
          <a:solidFill>
            <a:srgbClr val="E87A9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90"/>
          </a:p>
        </p:txBody>
      </p:sp>
      <p:cxnSp>
        <p:nvCxnSpPr>
          <p:cNvPr id="228" name="直接连接符 227"/>
          <p:cNvCxnSpPr/>
          <p:nvPr/>
        </p:nvCxnSpPr>
        <p:spPr>
          <a:xfrm flipH="1" flipV="1">
            <a:off x="2137673" y="3873579"/>
            <a:ext cx="949562" cy="397197"/>
          </a:xfrm>
          <a:prstGeom prst="line">
            <a:avLst/>
          </a:prstGeom>
          <a:ln w="15875" cmpd="sng">
            <a:solidFill>
              <a:srgbClr val="E87A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椭圆 228"/>
          <p:cNvSpPr/>
          <p:nvPr/>
        </p:nvSpPr>
        <p:spPr>
          <a:xfrm>
            <a:off x="3060508" y="4252216"/>
            <a:ext cx="78697" cy="78697"/>
          </a:xfrm>
          <a:prstGeom prst="ellipse">
            <a:avLst/>
          </a:prstGeom>
          <a:solidFill>
            <a:srgbClr val="E87A9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90"/>
          </a:p>
        </p:txBody>
      </p:sp>
      <p:cxnSp>
        <p:nvCxnSpPr>
          <p:cNvPr id="230" name="直接连接符 229"/>
          <p:cNvCxnSpPr/>
          <p:nvPr/>
        </p:nvCxnSpPr>
        <p:spPr>
          <a:xfrm flipH="1">
            <a:off x="2191129" y="2795578"/>
            <a:ext cx="582804" cy="677092"/>
          </a:xfrm>
          <a:prstGeom prst="line">
            <a:avLst/>
          </a:prstGeom>
          <a:ln w="15875" cmpd="sng">
            <a:solidFill>
              <a:srgbClr val="E87A9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文本框 54"/>
          <p:cNvSpPr txBox="1"/>
          <p:nvPr/>
        </p:nvSpPr>
        <p:spPr>
          <a:xfrm>
            <a:off x="1240082" y="3442230"/>
            <a:ext cx="955501" cy="413837"/>
          </a:xfrm>
          <a:prstGeom prst="rect">
            <a:avLst/>
          </a:prstGeom>
          <a:solidFill>
            <a:schemeClr val="bg1"/>
          </a:solidFill>
          <a:ln w="3175">
            <a:solidFill>
              <a:srgbClr val="E87A90"/>
            </a:solidFill>
          </a:ln>
        </p:spPr>
        <p:txBody>
          <a:bodyPr wrap="square" anchor="t">
            <a:spAutoFit/>
          </a:bodyPr>
          <a:lstStyle/>
          <a:p>
            <a:pPr algn="r"/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减少高峰期排队、等候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3832630" y="4493505"/>
            <a:ext cx="292515" cy="123985"/>
            <a:chOff x="7915" y="5340"/>
            <a:chExt cx="5123" cy="2166"/>
          </a:xfrm>
          <a:solidFill>
            <a:srgbClr val="E87A90"/>
          </a:solidFill>
        </p:grpSpPr>
        <p:sp>
          <p:nvSpPr>
            <p:cNvPr id="233" name="Freeform 6"/>
            <p:cNvSpPr/>
            <p:nvPr/>
          </p:nvSpPr>
          <p:spPr bwMode="auto">
            <a:xfrm>
              <a:off x="10643" y="6340"/>
              <a:ext cx="1142" cy="485"/>
            </a:xfrm>
            <a:custGeom>
              <a:avLst/>
              <a:gdLst>
                <a:gd name="T0" fmla="*/ 83 w 193"/>
                <a:gd name="T1" fmla="*/ 50 h 82"/>
                <a:gd name="T2" fmla="*/ 112 w 193"/>
                <a:gd name="T3" fmla="*/ 42 h 82"/>
                <a:gd name="T4" fmla="*/ 118 w 193"/>
                <a:gd name="T5" fmla="*/ 43 h 82"/>
                <a:gd name="T6" fmla="*/ 136 w 193"/>
                <a:gd name="T7" fmla="*/ 43 h 82"/>
                <a:gd name="T8" fmla="*/ 175 w 193"/>
                <a:gd name="T9" fmla="*/ 29 h 82"/>
                <a:gd name="T10" fmla="*/ 193 w 193"/>
                <a:gd name="T11" fmla="*/ 19 h 82"/>
                <a:gd name="T12" fmla="*/ 167 w 193"/>
                <a:gd name="T13" fmla="*/ 28 h 82"/>
                <a:gd name="T14" fmla="*/ 141 w 193"/>
                <a:gd name="T15" fmla="*/ 35 h 82"/>
                <a:gd name="T16" fmla="*/ 166 w 193"/>
                <a:gd name="T17" fmla="*/ 24 h 82"/>
                <a:gd name="T18" fmla="*/ 190 w 193"/>
                <a:gd name="T19" fmla="*/ 13 h 82"/>
                <a:gd name="T20" fmla="*/ 165 w 193"/>
                <a:gd name="T21" fmla="*/ 21 h 82"/>
                <a:gd name="T22" fmla="*/ 139 w 193"/>
                <a:gd name="T23" fmla="*/ 28 h 82"/>
                <a:gd name="T24" fmla="*/ 163 w 193"/>
                <a:gd name="T25" fmla="*/ 17 h 82"/>
                <a:gd name="T26" fmla="*/ 188 w 193"/>
                <a:gd name="T27" fmla="*/ 7 h 82"/>
                <a:gd name="T28" fmla="*/ 162 w 193"/>
                <a:gd name="T29" fmla="*/ 14 h 82"/>
                <a:gd name="T30" fmla="*/ 136 w 193"/>
                <a:gd name="T31" fmla="*/ 21 h 82"/>
                <a:gd name="T32" fmla="*/ 161 w 193"/>
                <a:gd name="T33" fmla="*/ 10 h 82"/>
                <a:gd name="T34" fmla="*/ 186 w 193"/>
                <a:gd name="T35" fmla="*/ 0 h 82"/>
                <a:gd name="T36" fmla="*/ 166 w 193"/>
                <a:gd name="T37" fmla="*/ 5 h 82"/>
                <a:gd name="T38" fmla="*/ 127 w 193"/>
                <a:gd name="T39" fmla="*/ 18 h 82"/>
                <a:gd name="T40" fmla="*/ 113 w 193"/>
                <a:gd name="T41" fmla="*/ 28 h 82"/>
                <a:gd name="T42" fmla="*/ 109 w 193"/>
                <a:gd name="T43" fmla="*/ 33 h 82"/>
                <a:gd name="T44" fmla="*/ 81 w 193"/>
                <a:gd name="T45" fmla="*/ 45 h 82"/>
                <a:gd name="T46" fmla="*/ 37 w 193"/>
                <a:gd name="T47" fmla="*/ 57 h 82"/>
                <a:gd name="T48" fmla="*/ 8 w 193"/>
                <a:gd name="T49" fmla="*/ 64 h 82"/>
                <a:gd name="T50" fmla="*/ 1 w 193"/>
                <a:gd name="T51" fmla="*/ 76 h 82"/>
                <a:gd name="T52" fmla="*/ 14 w 193"/>
                <a:gd name="T53" fmla="*/ 81 h 82"/>
                <a:gd name="T54" fmla="*/ 42 w 193"/>
                <a:gd name="T55" fmla="*/ 69 h 82"/>
                <a:gd name="T56" fmla="*/ 83 w 193"/>
                <a:gd name="T57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3" h="82">
                  <a:moveTo>
                    <a:pt x="83" y="50"/>
                  </a:moveTo>
                  <a:cubicBezTo>
                    <a:pt x="96" y="46"/>
                    <a:pt x="109" y="42"/>
                    <a:pt x="112" y="42"/>
                  </a:cubicBezTo>
                  <a:cubicBezTo>
                    <a:pt x="114" y="43"/>
                    <a:pt x="117" y="43"/>
                    <a:pt x="118" y="43"/>
                  </a:cubicBezTo>
                  <a:cubicBezTo>
                    <a:pt x="123" y="45"/>
                    <a:pt x="130" y="45"/>
                    <a:pt x="136" y="43"/>
                  </a:cubicBezTo>
                  <a:cubicBezTo>
                    <a:pt x="147" y="39"/>
                    <a:pt x="164" y="33"/>
                    <a:pt x="175" y="29"/>
                  </a:cubicBezTo>
                  <a:cubicBezTo>
                    <a:pt x="185" y="24"/>
                    <a:pt x="193" y="20"/>
                    <a:pt x="193" y="19"/>
                  </a:cubicBezTo>
                  <a:cubicBezTo>
                    <a:pt x="192" y="19"/>
                    <a:pt x="181" y="22"/>
                    <a:pt x="167" y="28"/>
                  </a:cubicBezTo>
                  <a:cubicBezTo>
                    <a:pt x="153" y="33"/>
                    <a:pt x="142" y="36"/>
                    <a:pt x="141" y="35"/>
                  </a:cubicBezTo>
                  <a:cubicBezTo>
                    <a:pt x="141" y="34"/>
                    <a:pt x="152" y="29"/>
                    <a:pt x="166" y="24"/>
                  </a:cubicBezTo>
                  <a:cubicBezTo>
                    <a:pt x="180" y="19"/>
                    <a:pt x="191" y="14"/>
                    <a:pt x="190" y="13"/>
                  </a:cubicBezTo>
                  <a:cubicBezTo>
                    <a:pt x="190" y="12"/>
                    <a:pt x="179" y="16"/>
                    <a:pt x="165" y="21"/>
                  </a:cubicBezTo>
                  <a:cubicBezTo>
                    <a:pt x="151" y="26"/>
                    <a:pt x="139" y="29"/>
                    <a:pt x="139" y="28"/>
                  </a:cubicBezTo>
                  <a:cubicBezTo>
                    <a:pt x="138" y="27"/>
                    <a:pt x="149" y="22"/>
                    <a:pt x="163" y="17"/>
                  </a:cubicBezTo>
                  <a:cubicBezTo>
                    <a:pt x="177" y="12"/>
                    <a:pt x="188" y="7"/>
                    <a:pt x="188" y="7"/>
                  </a:cubicBezTo>
                  <a:cubicBezTo>
                    <a:pt x="188" y="6"/>
                    <a:pt x="176" y="9"/>
                    <a:pt x="162" y="14"/>
                  </a:cubicBezTo>
                  <a:cubicBezTo>
                    <a:pt x="148" y="19"/>
                    <a:pt x="137" y="22"/>
                    <a:pt x="136" y="21"/>
                  </a:cubicBezTo>
                  <a:cubicBezTo>
                    <a:pt x="136" y="20"/>
                    <a:pt x="147" y="15"/>
                    <a:pt x="161" y="10"/>
                  </a:cubicBezTo>
                  <a:cubicBezTo>
                    <a:pt x="175" y="6"/>
                    <a:pt x="186" y="1"/>
                    <a:pt x="186" y="0"/>
                  </a:cubicBezTo>
                  <a:cubicBezTo>
                    <a:pt x="186" y="0"/>
                    <a:pt x="177" y="2"/>
                    <a:pt x="166" y="5"/>
                  </a:cubicBezTo>
                  <a:cubicBezTo>
                    <a:pt x="156" y="8"/>
                    <a:pt x="138" y="13"/>
                    <a:pt x="127" y="18"/>
                  </a:cubicBezTo>
                  <a:cubicBezTo>
                    <a:pt x="121" y="20"/>
                    <a:pt x="116" y="24"/>
                    <a:pt x="113" y="28"/>
                  </a:cubicBezTo>
                  <a:cubicBezTo>
                    <a:pt x="112" y="29"/>
                    <a:pt x="110" y="31"/>
                    <a:pt x="109" y="33"/>
                  </a:cubicBezTo>
                  <a:cubicBezTo>
                    <a:pt x="107" y="35"/>
                    <a:pt x="95" y="40"/>
                    <a:pt x="81" y="45"/>
                  </a:cubicBezTo>
                  <a:cubicBezTo>
                    <a:pt x="68" y="50"/>
                    <a:pt x="49" y="55"/>
                    <a:pt x="37" y="57"/>
                  </a:cubicBezTo>
                  <a:cubicBezTo>
                    <a:pt x="26" y="58"/>
                    <a:pt x="13" y="61"/>
                    <a:pt x="8" y="64"/>
                  </a:cubicBezTo>
                  <a:cubicBezTo>
                    <a:pt x="3" y="67"/>
                    <a:pt x="0" y="73"/>
                    <a:pt x="1" y="76"/>
                  </a:cubicBezTo>
                  <a:cubicBezTo>
                    <a:pt x="2" y="80"/>
                    <a:pt x="8" y="82"/>
                    <a:pt x="14" y="81"/>
                  </a:cubicBezTo>
                  <a:cubicBezTo>
                    <a:pt x="20" y="80"/>
                    <a:pt x="32" y="75"/>
                    <a:pt x="42" y="69"/>
                  </a:cubicBezTo>
                  <a:cubicBezTo>
                    <a:pt x="51" y="63"/>
                    <a:pt x="70" y="54"/>
                    <a:pt x="83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34" name="Freeform 16"/>
            <p:cNvSpPr/>
            <p:nvPr/>
          </p:nvSpPr>
          <p:spPr bwMode="auto">
            <a:xfrm>
              <a:off x="12298" y="6410"/>
              <a:ext cx="740" cy="935"/>
            </a:xfrm>
            <a:custGeom>
              <a:avLst/>
              <a:gdLst>
                <a:gd name="T0" fmla="*/ 11 w 125"/>
                <a:gd name="T1" fmla="*/ 7 h 158"/>
                <a:gd name="T2" fmla="*/ 0 w 125"/>
                <a:gd name="T3" fmla="*/ 1 h 158"/>
                <a:gd name="T4" fmla="*/ 2 w 125"/>
                <a:gd name="T5" fmla="*/ 19 h 158"/>
                <a:gd name="T6" fmla="*/ 25 w 125"/>
                <a:gd name="T7" fmla="*/ 53 h 158"/>
                <a:gd name="T8" fmla="*/ 27 w 125"/>
                <a:gd name="T9" fmla="*/ 56 h 158"/>
                <a:gd name="T10" fmla="*/ 50 w 125"/>
                <a:gd name="T11" fmla="*/ 75 h 158"/>
                <a:gd name="T12" fmla="*/ 53 w 125"/>
                <a:gd name="T13" fmla="*/ 79 h 158"/>
                <a:gd name="T14" fmla="*/ 55 w 125"/>
                <a:gd name="T15" fmla="*/ 84 h 158"/>
                <a:gd name="T16" fmla="*/ 70 w 125"/>
                <a:gd name="T17" fmla="*/ 100 h 158"/>
                <a:gd name="T18" fmla="*/ 90 w 125"/>
                <a:gd name="T19" fmla="*/ 129 h 158"/>
                <a:gd name="T20" fmla="*/ 108 w 125"/>
                <a:gd name="T21" fmla="*/ 152 h 158"/>
                <a:gd name="T22" fmla="*/ 122 w 125"/>
                <a:gd name="T23" fmla="*/ 156 h 158"/>
                <a:gd name="T24" fmla="*/ 121 w 125"/>
                <a:gd name="T25" fmla="*/ 142 h 158"/>
                <a:gd name="T26" fmla="*/ 102 w 125"/>
                <a:gd name="T27" fmla="*/ 120 h 158"/>
                <a:gd name="T28" fmla="*/ 78 w 125"/>
                <a:gd name="T29" fmla="*/ 93 h 158"/>
                <a:gd name="T30" fmla="*/ 66 w 125"/>
                <a:gd name="T31" fmla="*/ 76 h 158"/>
                <a:gd name="T32" fmla="*/ 61 w 125"/>
                <a:gd name="T33" fmla="*/ 73 h 158"/>
                <a:gd name="T34" fmla="*/ 57 w 125"/>
                <a:gd name="T35" fmla="*/ 70 h 158"/>
                <a:gd name="T36" fmla="*/ 55 w 125"/>
                <a:gd name="T37" fmla="*/ 63 h 158"/>
                <a:gd name="T38" fmla="*/ 39 w 125"/>
                <a:gd name="T39" fmla="*/ 38 h 158"/>
                <a:gd name="T40" fmla="*/ 23 w 125"/>
                <a:gd name="T41" fmla="*/ 15 h 158"/>
                <a:gd name="T42" fmla="*/ 11 w 125"/>
                <a:gd name="T43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58">
                  <a:moveTo>
                    <a:pt x="11" y="7"/>
                  </a:moveTo>
                  <a:cubicBezTo>
                    <a:pt x="5" y="2"/>
                    <a:pt x="0" y="0"/>
                    <a:pt x="0" y="1"/>
                  </a:cubicBezTo>
                  <a:cubicBezTo>
                    <a:pt x="0" y="2"/>
                    <a:pt x="0" y="11"/>
                    <a:pt x="2" y="19"/>
                  </a:cubicBezTo>
                  <a:cubicBezTo>
                    <a:pt x="3" y="28"/>
                    <a:pt x="14" y="43"/>
                    <a:pt x="25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38" y="66"/>
                    <a:pt x="49" y="74"/>
                    <a:pt x="50" y="75"/>
                  </a:cubicBezTo>
                  <a:cubicBezTo>
                    <a:pt x="52" y="75"/>
                    <a:pt x="53" y="77"/>
                    <a:pt x="53" y="79"/>
                  </a:cubicBezTo>
                  <a:cubicBezTo>
                    <a:pt x="53" y="82"/>
                    <a:pt x="54" y="84"/>
                    <a:pt x="55" y="84"/>
                  </a:cubicBezTo>
                  <a:cubicBezTo>
                    <a:pt x="57" y="85"/>
                    <a:pt x="63" y="92"/>
                    <a:pt x="70" y="100"/>
                  </a:cubicBezTo>
                  <a:cubicBezTo>
                    <a:pt x="76" y="108"/>
                    <a:pt x="86" y="121"/>
                    <a:pt x="90" y="129"/>
                  </a:cubicBezTo>
                  <a:cubicBezTo>
                    <a:pt x="95" y="137"/>
                    <a:pt x="103" y="147"/>
                    <a:pt x="108" y="152"/>
                  </a:cubicBezTo>
                  <a:cubicBezTo>
                    <a:pt x="113" y="156"/>
                    <a:pt x="119" y="158"/>
                    <a:pt x="122" y="156"/>
                  </a:cubicBezTo>
                  <a:cubicBezTo>
                    <a:pt x="125" y="154"/>
                    <a:pt x="124" y="147"/>
                    <a:pt x="121" y="142"/>
                  </a:cubicBezTo>
                  <a:cubicBezTo>
                    <a:pt x="117" y="136"/>
                    <a:pt x="109" y="126"/>
                    <a:pt x="102" y="120"/>
                  </a:cubicBezTo>
                  <a:cubicBezTo>
                    <a:pt x="95" y="113"/>
                    <a:pt x="85" y="102"/>
                    <a:pt x="78" y="93"/>
                  </a:cubicBezTo>
                  <a:cubicBezTo>
                    <a:pt x="72" y="85"/>
                    <a:pt x="66" y="78"/>
                    <a:pt x="66" y="76"/>
                  </a:cubicBezTo>
                  <a:cubicBezTo>
                    <a:pt x="65" y="75"/>
                    <a:pt x="63" y="73"/>
                    <a:pt x="61" y="73"/>
                  </a:cubicBezTo>
                  <a:cubicBezTo>
                    <a:pt x="59" y="73"/>
                    <a:pt x="57" y="71"/>
                    <a:pt x="57" y="70"/>
                  </a:cubicBezTo>
                  <a:cubicBezTo>
                    <a:pt x="57" y="68"/>
                    <a:pt x="56" y="65"/>
                    <a:pt x="55" y="63"/>
                  </a:cubicBezTo>
                  <a:cubicBezTo>
                    <a:pt x="54" y="62"/>
                    <a:pt x="47" y="51"/>
                    <a:pt x="39" y="38"/>
                  </a:cubicBezTo>
                  <a:cubicBezTo>
                    <a:pt x="32" y="26"/>
                    <a:pt x="24" y="16"/>
                    <a:pt x="23" y="15"/>
                  </a:cubicBezTo>
                  <a:cubicBezTo>
                    <a:pt x="22" y="15"/>
                    <a:pt x="16" y="11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35" name="Freeform 21"/>
            <p:cNvSpPr>
              <a:spLocks noEditPoints="1"/>
            </p:cNvSpPr>
            <p:nvPr/>
          </p:nvSpPr>
          <p:spPr bwMode="auto">
            <a:xfrm>
              <a:off x="11535" y="6358"/>
              <a:ext cx="557" cy="1148"/>
            </a:xfrm>
            <a:custGeom>
              <a:avLst/>
              <a:gdLst>
                <a:gd name="T0" fmla="*/ 76 w 94"/>
                <a:gd name="T1" fmla="*/ 78 h 194"/>
                <a:gd name="T2" fmla="*/ 90 w 94"/>
                <a:gd name="T3" fmla="*/ 43 h 194"/>
                <a:gd name="T4" fmla="*/ 93 w 94"/>
                <a:gd name="T5" fmla="*/ 8 h 194"/>
                <a:gd name="T6" fmla="*/ 91 w 94"/>
                <a:gd name="T7" fmla="*/ 1 h 194"/>
                <a:gd name="T8" fmla="*/ 85 w 94"/>
                <a:gd name="T9" fmla="*/ 5 h 194"/>
                <a:gd name="T10" fmla="*/ 65 w 94"/>
                <a:gd name="T11" fmla="*/ 34 h 194"/>
                <a:gd name="T12" fmla="*/ 53 w 94"/>
                <a:gd name="T13" fmla="*/ 69 h 194"/>
                <a:gd name="T14" fmla="*/ 45 w 94"/>
                <a:gd name="T15" fmla="*/ 83 h 194"/>
                <a:gd name="T16" fmla="*/ 16 w 94"/>
                <a:gd name="T17" fmla="*/ 132 h 194"/>
                <a:gd name="T18" fmla="*/ 0 w 94"/>
                <a:gd name="T19" fmla="*/ 175 h 194"/>
                <a:gd name="T20" fmla="*/ 1 w 94"/>
                <a:gd name="T21" fmla="*/ 177 h 194"/>
                <a:gd name="T22" fmla="*/ 3 w 94"/>
                <a:gd name="T23" fmla="*/ 176 h 194"/>
                <a:gd name="T24" fmla="*/ 19 w 94"/>
                <a:gd name="T25" fmla="*/ 133 h 194"/>
                <a:gd name="T26" fmla="*/ 46 w 94"/>
                <a:gd name="T27" fmla="*/ 86 h 194"/>
                <a:gd name="T28" fmla="*/ 56 w 94"/>
                <a:gd name="T29" fmla="*/ 68 h 194"/>
                <a:gd name="T30" fmla="*/ 73 w 94"/>
                <a:gd name="T31" fmla="*/ 28 h 194"/>
                <a:gd name="T32" fmla="*/ 73 w 94"/>
                <a:gd name="T33" fmla="*/ 28 h 194"/>
                <a:gd name="T34" fmla="*/ 85 w 94"/>
                <a:gd name="T35" fmla="*/ 17 h 194"/>
                <a:gd name="T36" fmla="*/ 88 w 94"/>
                <a:gd name="T37" fmla="*/ 33 h 194"/>
                <a:gd name="T38" fmla="*/ 88 w 94"/>
                <a:gd name="T39" fmla="*/ 33 h 194"/>
                <a:gd name="T40" fmla="*/ 75 w 94"/>
                <a:gd name="T41" fmla="*/ 75 h 194"/>
                <a:gd name="T42" fmla="*/ 71 w 94"/>
                <a:gd name="T43" fmla="*/ 95 h 194"/>
                <a:gd name="T44" fmla="*/ 62 w 94"/>
                <a:gd name="T45" fmla="*/ 149 h 194"/>
                <a:gd name="T46" fmla="*/ 46 w 94"/>
                <a:gd name="T47" fmla="*/ 192 h 194"/>
                <a:gd name="T48" fmla="*/ 47 w 94"/>
                <a:gd name="T49" fmla="*/ 194 h 194"/>
                <a:gd name="T50" fmla="*/ 49 w 94"/>
                <a:gd name="T51" fmla="*/ 193 h 194"/>
                <a:gd name="T52" fmla="*/ 65 w 94"/>
                <a:gd name="T53" fmla="*/ 150 h 194"/>
                <a:gd name="T54" fmla="*/ 74 w 94"/>
                <a:gd name="T55" fmla="*/ 94 h 194"/>
                <a:gd name="T56" fmla="*/ 76 w 94"/>
                <a:gd name="T57" fmla="*/ 78 h 194"/>
                <a:gd name="T58" fmla="*/ 86 w 94"/>
                <a:gd name="T59" fmla="*/ 14 h 194"/>
                <a:gd name="T60" fmla="*/ 86 w 94"/>
                <a:gd name="T61" fmla="*/ 8 h 194"/>
                <a:gd name="T62" fmla="*/ 90 w 94"/>
                <a:gd name="T63" fmla="*/ 4 h 194"/>
                <a:gd name="T64" fmla="*/ 91 w 94"/>
                <a:gd name="T65" fmla="*/ 10 h 194"/>
                <a:gd name="T66" fmla="*/ 86 w 94"/>
                <a:gd name="T67" fmla="*/ 1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94">
                  <a:moveTo>
                    <a:pt x="76" y="78"/>
                  </a:moveTo>
                  <a:cubicBezTo>
                    <a:pt x="82" y="75"/>
                    <a:pt x="87" y="59"/>
                    <a:pt x="90" y="43"/>
                  </a:cubicBezTo>
                  <a:cubicBezTo>
                    <a:pt x="90" y="40"/>
                    <a:pt x="93" y="8"/>
                    <a:pt x="93" y="8"/>
                  </a:cubicBezTo>
                  <a:cubicBezTo>
                    <a:pt x="94" y="4"/>
                    <a:pt x="93" y="2"/>
                    <a:pt x="91" y="1"/>
                  </a:cubicBezTo>
                  <a:cubicBezTo>
                    <a:pt x="89" y="0"/>
                    <a:pt x="87" y="2"/>
                    <a:pt x="85" y="5"/>
                  </a:cubicBezTo>
                  <a:cubicBezTo>
                    <a:pt x="85" y="5"/>
                    <a:pt x="71" y="25"/>
                    <a:pt x="65" y="34"/>
                  </a:cubicBezTo>
                  <a:cubicBezTo>
                    <a:pt x="57" y="48"/>
                    <a:pt x="51" y="63"/>
                    <a:pt x="53" y="69"/>
                  </a:cubicBezTo>
                  <a:cubicBezTo>
                    <a:pt x="55" y="75"/>
                    <a:pt x="51" y="81"/>
                    <a:pt x="45" y="83"/>
                  </a:cubicBezTo>
                  <a:cubicBezTo>
                    <a:pt x="36" y="87"/>
                    <a:pt x="23" y="111"/>
                    <a:pt x="16" y="132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6"/>
                    <a:pt x="0" y="177"/>
                    <a:pt x="1" y="177"/>
                  </a:cubicBezTo>
                  <a:cubicBezTo>
                    <a:pt x="2" y="177"/>
                    <a:pt x="3" y="177"/>
                    <a:pt x="3" y="176"/>
                  </a:cubicBezTo>
                  <a:cubicBezTo>
                    <a:pt x="19" y="133"/>
                    <a:pt x="19" y="133"/>
                    <a:pt x="19" y="133"/>
                  </a:cubicBezTo>
                  <a:cubicBezTo>
                    <a:pt x="28" y="108"/>
                    <a:pt x="40" y="89"/>
                    <a:pt x="46" y="86"/>
                  </a:cubicBezTo>
                  <a:cubicBezTo>
                    <a:pt x="54" y="83"/>
                    <a:pt x="58" y="75"/>
                    <a:pt x="56" y="68"/>
                  </a:cubicBezTo>
                  <a:cubicBezTo>
                    <a:pt x="54" y="64"/>
                    <a:pt x="61" y="46"/>
                    <a:pt x="73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9" y="19"/>
                    <a:pt x="83" y="17"/>
                    <a:pt x="85" y="17"/>
                  </a:cubicBezTo>
                  <a:cubicBezTo>
                    <a:pt x="87" y="18"/>
                    <a:pt x="89" y="22"/>
                    <a:pt x="88" y="33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6" y="55"/>
                    <a:pt x="79" y="73"/>
                    <a:pt x="75" y="75"/>
                  </a:cubicBezTo>
                  <a:cubicBezTo>
                    <a:pt x="69" y="79"/>
                    <a:pt x="67" y="88"/>
                    <a:pt x="71" y="95"/>
                  </a:cubicBezTo>
                  <a:cubicBezTo>
                    <a:pt x="74" y="101"/>
                    <a:pt x="71" y="124"/>
                    <a:pt x="62" y="149"/>
                  </a:cubicBezTo>
                  <a:cubicBezTo>
                    <a:pt x="46" y="192"/>
                    <a:pt x="46" y="192"/>
                    <a:pt x="46" y="192"/>
                  </a:cubicBezTo>
                  <a:cubicBezTo>
                    <a:pt x="46" y="193"/>
                    <a:pt x="46" y="194"/>
                    <a:pt x="47" y="194"/>
                  </a:cubicBezTo>
                  <a:cubicBezTo>
                    <a:pt x="48" y="194"/>
                    <a:pt x="49" y="194"/>
                    <a:pt x="49" y="193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73" y="129"/>
                    <a:pt x="78" y="102"/>
                    <a:pt x="74" y="94"/>
                  </a:cubicBezTo>
                  <a:cubicBezTo>
                    <a:pt x="70" y="88"/>
                    <a:pt x="72" y="81"/>
                    <a:pt x="76" y="78"/>
                  </a:cubicBezTo>
                  <a:close/>
                  <a:moveTo>
                    <a:pt x="86" y="14"/>
                  </a:moveTo>
                  <a:cubicBezTo>
                    <a:pt x="85" y="14"/>
                    <a:pt x="85" y="11"/>
                    <a:pt x="86" y="8"/>
                  </a:cubicBezTo>
                  <a:cubicBezTo>
                    <a:pt x="87" y="5"/>
                    <a:pt x="89" y="3"/>
                    <a:pt x="90" y="4"/>
                  </a:cubicBezTo>
                  <a:cubicBezTo>
                    <a:pt x="91" y="4"/>
                    <a:pt x="92" y="7"/>
                    <a:pt x="91" y="10"/>
                  </a:cubicBezTo>
                  <a:cubicBezTo>
                    <a:pt x="90" y="13"/>
                    <a:pt x="88" y="15"/>
                    <a:pt x="8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36" name="Freeform 44"/>
            <p:cNvSpPr/>
            <p:nvPr/>
          </p:nvSpPr>
          <p:spPr bwMode="auto">
            <a:xfrm>
              <a:off x="7915" y="6830"/>
              <a:ext cx="940" cy="538"/>
            </a:xfrm>
            <a:custGeom>
              <a:avLst/>
              <a:gdLst>
                <a:gd name="T0" fmla="*/ 2 w 159"/>
                <a:gd name="T1" fmla="*/ 33 h 91"/>
                <a:gd name="T2" fmla="*/ 4 w 159"/>
                <a:gd name="T3" fmla="*/ 50 h 91"/>
                <a:gd name="T4" fmla="*/ 5 w 159"/>
                <a:gd name="T5" fmla="*/ 66 h 91"/>
                <a:gd name="T6" fmla="*/ 8 w 159"/>
                <a:gd name="T7" fmla="*/ 84 h 91"/>
                <a:gd name="T8" fmla="*/ 23 w 159"/>
                <a:gd name="T9" fmla="*/ 89 h 91"/>
                <a:gd name="T10" fmla="*/ 48 w 159"/>
                <a:gd name="T11" fmla="*/ 89 h 91"/>
                <a:gd name="T12" fmla="*/ 69 w 159"/>
                <a:gd name="T13" fmla="*/ 75 h 91"/>
                <a:gd name="T14" fmla="*/ 82 w 159"/>
                <a:gd name="T15" fmla="*/ 54 h 91"/>
                <a:gd name="T16" fmla="*/ 112 w 159"/>
                <a:gd name="T17" fmla="*/ 41 h 91"/>
                <a:gd name="T18" fmla="*/ 145 w 159"/>
                <a:gd name="T19" fmla="*/ 42 h 91"/>
                <a:gd name="T20" fmla="*/ 154 w 159"/>
                <a:gd name="T21" fmla="*/ 57 h 91"/>
                <a:gd name="T22" fmla="*/ 158 w 159"/>
                <a:gd name="T23" fmla="*/ 68 h 91"/>
                <a:gd name="T24" fmla="*/ 158 w 159"/>
                <a:gd name="T25" fmla="*/ 51 h 91"/>
                <a:gd name="T26" fmla="*/ 156 w 159"/>
                <a:gd name="T27" fmla="*/ 34 h 91"/>
                <a:gd name="T28" fmla="*/ 154 w 159"/>
                <a:gd name="T29" fmla="*/ 17 h 91"/>
                <a:gd name="T30" fmla="*/ 151 w 159"/>
                <a:gd name="T31" fmla="*/ 0 h 91"/>
                <a:gd name="T32" fmla="*/ 149 w 159"/>
                <a:gd name="T33" fmla="*/ 11 h 91"/>
                <a:gd name="T34" fmla="*/ 143 w 159"/>
                <a:gd name="T35" fmla="*/ 27 h 91"/>
                <a:gd name="T36" fmla="*/ 112 w 159"/>
                <a:gd name="T37" fmla="*/ 36 h 91"/>
                <a:gd name="T38" fmla="*/ 79 w 159"/>
                <a:gd name="T39" fmla="*/ 29 h 91"/>
                <a:gd name="T40" fmla="*/ 62 w 159"/>
                <a:gd name="T41" fmla="*/ 12 h 91"/>
                <a:gd name="T42" fmla="*/ 39 w 159"/>
                <a:gd name="T43" fmla="*/ 2 h 91"/>
                <a:gd name="T44" fmla="*/ 15 w 159"/>
                <a:gd name="T45" fmla="*/ 7 h 91"/>
                <a:gd name="T46" fmla="*/ 1 w 159"/>
                <a:gd name="T47" fmla="*/ 15 h 91"/>
                <a:gd name="T48" fmla="*/ 2 w 159"/>
                <a:gd name="T49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9" h="91">
                  <a:moveTo>
                    <a:pt x="2" y="33"/>
                  </a:moveTo>
                  <a:cubicBezTo>
                    <a:pt x="3" y="42"/>
                    <a:pt x="4" y="50"/>
                    <a:pt x="4" y="50"/>
                  </a:cubicBezTo>
                  <a:cubicBezTo>
                    <a:pt x="4" y="50"/>
                    <a:pt x="4" y="57"/>
                    <a:pt x="5" y="66"/>
                  </a:cubicBezTo>
                  <a:cubicBezTo>
                    <a:pt x="6" y="75"/>
                    <a:pt x="8" y="83"/>
                    <a:pt x="8" y="84"/>
                  </a:cubicBezTo>
                  <a:cubicBezTo>
                    <a:pt x="9" y="85"/>
                    <a:pt x="16" y="87"/>
                    <a:pt x="23" y="89"/>
                  </a:cubicBezTo>
                  <a:cubicBezTo>
                    <a:pt x="31" y="90"/>
                    <a:pt x="42" y="91"/>
                    <a:pt x="48" y="89"/>
                  </a:cubicBezTo>
                  <a:cubicBezTo>
                    <a:pt x="54" y="87"/>
                    <a:pt x="64" y="81"/>
                    <a:pt x="69" y="75"/>
                  </a:cubicBezTo>
                  <a:cubicBezTo>
                    <a:pt x="74" y="68"/>
                    <a:pt x="80" y="59"/>
                    <a:pt x="82" y="54"/>
                  </a:cubicBezTo>
                  <a:cubicBezTo>
                    <a:pt x="84" y="48"/>
                    <a:pt x="97" y="43"/>
                    <a:pt x="112" y="41"/>
                  </a:cubicBezTo>
                  <a:cubicBezTo>
                    <a:pt x="127" y="39"/>
                    <a:pt x="142" y="40"/>
                    <a:pt x="145" y="42"/>
                  </a:cubicBezTo>
                  <a:cubicBezTo>
                    <a:pt x="148" y="45"/>
                    <a:pt x="152" y="52"/>
                    <a:pt x="154" y="57"/>
                  </a:cubicBezTo>
                  <a:cubicBezTo>
                    <a:pt x="155" y="63"/>
                    <a:pt x="158" y="68"/>
                    <a:pt x="158" y="68"/>
                  </a:cubicBezTo>
                  <a:cubicBezTo>
                    <a:pt x="159" y="68"/>
                    <a:pt x="159" y="60"/>
                    <a:pt x="158" y="51"/>
                  </a:cubicBezTo>
                  <a:cubicBezTo>
                    <a:pt x="157" y="41"/>
                    <a:pt x="156" y="34"/>
                    <a:pt x="156" y="34"/>
                  </a:cubicBezTo>
                  <a:cubicBezTo>
                    <a:pt x="156" y="34"/>
                    <a:pt x="155" y="26"/>
                    <a:pt x="154" y="17"/>
                  </a:cubicBezTo>
                  <a:cubicBezTo>
                    <a:pt x="153" y="7"/>
                    <a:pt x="152" y="0"/>
                    <a:pt x="151" y="0"/>
                  </a:cubicBezTo>
                  <a:cubicBezTo>
                    <a:pt x="150" y="0"/>
                    <a:pt x="149" y="5"/>
                    <a:pt x="149" y="11"/>
                  </a:cubicBezTo>
                  <a:cubicBezTo>
                    <a:pt x="148" y="17"/>
                    <a:pt x="146" y="24"/>
                    <a:pt x="143" y="27"/>
                  </a:cubicBezTo>
                  <a:cubicBezTo>
                    <a:pt x="141" y="30"/>
                    <a:pt x="126" y="34"/>
                    <a:pt x="112" y="36"/>
                  </a:cubicBezTo>
                  <a:cubicBezTo>
                    <a:pt x="97" y="37"/>
                    <a:pt x="82" y="34"/>
                    <a:pt x="79" y="29"/>
                  </a:cubicBezTo>
                  <a:cubicBezTo>
                    <a:pt x="76" y="25"/>
                    <a:pt x="69" y="17"/>
                    <a:pt x="62" y="12"/>
                  </a:cubicBezTo>
                  <a:cubicBezTo>
                    <a:pt x="56" y="7"/>
                    <a:pt x="45" y="2"/>
                    <a:pt x="39" y="2"/>
                  </a:cubicBezTo>
                  <a:cubicBezTo>
                    <a:pt x="33" y="2"/>
                    <a:pt x="22" y="4"/>
                    <a:pt x="15" y="7"/>
                  </a:cubicBezTo>
                  <a:cubicBezTo>
                    <a:pt x="8" y="11"/>
                    <a:pt x="1" y="14"/>
                    <a:pt x="1" y="15"/>
                  </a:cubicBezTo>
                  <a:cubicBezTo>
                    <a:pt x="0" y="16"/>
                    <a:pt x="1" y="24"/>
                    <a:pt x="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37" name="Freeform 56"/>
            <p:cNvSpPr/>
            <p:nvPr/>
          </p:nvSpPr>
          <p:spPr bwMode="auto">
            <a:xfrm>
              <a:off x="10470" y="5453"/>
              <a:ext cx="1007" cy="953"/>
            </a:xfrm>
            <a:custGeom>
              <a:avLst/>
              <a:gdLst>
                <a:gd name="T0" fmla="*/ 119 w 170"/>
                <a:gd name="T1" fmla="*/ 23 h 161"/>
                <a:gd name="T2" fmla="*/ 101 w 170"/>
                <a:gd name="T3" fmla="*/ 39 h 161"/>
                <a:gd name="T4" fmla="*/ 75 w 170"/>
                <a:gd name="T5" fmla="*/ 51 h 161"/>
                <a:gd name="T6" fmla="*/ 51 w 170"/>
                <a:gd name="T7" fmla="*/ 74 h 161"/>
                <a:gd name="T8" fmla="*/ 42 w 170"/>
                <a:gd name="T9" fmla="*/ 99 h 161"/>
                <a:gd name="T10" fmla="*/ 43 w 170"/>
                <a:gd name="T11" fmla="*/ 111 h 161"/>
                <a:gd name="T12" fmla="*/ 37 w 170"/>
                <a:gd name="T13" fmla="*/ 110 h 161"/>
                <a:gd name="T14" fmla="*/ 30 w 170"/>
                <a:gd name="T15" fmla="*/ 112 h 161"/>
                <a:gd name="T16" fmla="*/ 29 w 170"/>
                <a:gd name="T17" fmla="*/ 118 h 161"/>
                <a:gd name="T18" fmla="*/ 28 w 170"/>
                <a:gd name="T19" fmla="*/ 124 h 161"/>
                <a:gd name="T20" fmla="*/ 21 w 170"/>
                <a:gd name="T21" fmla="*/ 124 h 161"/>
                <a:gd name="T22" fmla="*/ 8 w 170"/>
                <a:gd name="T23" fmla="*/ 119 h 161"/>
                <a:gd name="T24" fmla="*/ 1 w 170"/>
                <a:gd name="T25" fmla="*/ 116 h 161"/>
                <a:gd name="T26" fmla="*/ 9 w 170"/>
                <a:gd name="T27" fmla="*/ 128 h 161"/>
                <a:gd name="T28" fmla="*/ 19 w 170"/>
                <a:gd name="T29" fmla="*/ 139 h 161"/>
                <a:gd name="T30" fmla="*/ 29 w 170"/>
                <a:gd name="T31" fmla="*/ 151 h 161"/>
                <a:gd name="T32" fmla="*/ 40 w 170"/>
                <a:gd name="T33" fmla="*/ 160 h 161"/>
                <a:gd name="T34" fmla="*/ 38 w 170"/>
                <a:gd name="T35" fmla="*/ 152 h 161"/>
                <a:gd name="T36" fmla="*/ 34 w 170"/>
                <a:gd name="T37" fmla="*/ 140 h 161"/>
                <a:gd name="T38" fmla="*/ 36 w 170"/>
                <a:gd name="T39" fmla="*/ 132 h 161"/>
                <a:gd name="T40" fmla="*/ 41 w 170"/>
                <a:gd name="T41" fmla="*/ 132 h 161"/>
                <a:gd name="T42" fmla="*/ 48 w 170"/>
                <a:gd name="T43" fmla="*/ 131 h 161"/>
                <a:gd name="T44" fmla="*/ 50 w 170"/>
                <a:gd name="T45" fmla="*/ 125 h 161"/>
                <a:gd name="T46" fmla="*/ 50 w 170"/>
                <a:gd name="T47" fmla="*/ 119 h 161"/>
                <a:gd name="T48" fmla="*/ 62 w 170"/>
                <a:gd name="T49" fmla="*/ 121 h 161"/>
                <a:gd name="T50" fmla="*/ 88 w 170"/>
                <a:gd name="T51" fmla="*/ 115 h 161"/>
                <a:gd name="T52" fmla="*/ 113 w 170"/>
                <a:gd name="T53" fmla="*/ 94 h 161"/>
                <a:gd name="T54" fmla="*/ 129 w 170"/>
                <a:gd name="T55" fmla="*/ 70 h 161"/>
                <a:gd name="T56" fmla="*/ 146 w 170"/>
                <a:gd name="T57" fmla="*/ 54 h 161"/>
                <a:gd name="T58" fmla="*/ 162 w 170"/>
                <a:gd name="T59" fmla="*/ 48 h 161"/>
                <a:gd name="T60" fmla="*/ 169 w 170"/>
                <a:gd name="T61" fmla="*/ 47 h 161"/>
                <a:gd name="T62" fmla="*/ 160 w 170"/>
                <a:gd name="T63" fmla="*/ 35 h 161"/>
                <a:gd name="T64" fmla="*/ 150 w 170"/>
                <a:gd name="T65" fmla="*/ 23 h 161"/>
                <a:gd name="T66" fmla="*/ 139 w 170"/>
                <a:gd name="T67" fmla="*/ 11 h 161"/>
                <a:gd name="T68" fmla="*/ 128 w 170"/>
                <a:gd name="T69" fmla="*/ 1 h 161"/>
                <a:gd name="T70" fmla="*/ 126 w 170"/>
                <a:gd name="T71" fmla="*/ 8 h 161"/>
                <a:gd name="T72" fmla="*/ 119 w 170"/>
                <a:gd name="T73" fmla="*/ 2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161">
                  <a:moveTo>
                    <a:pt x="119" y="23"/>
                  </a:moveTo>
                  <a:cubicBezTo>
                    <a:pt x="115" y="29"/>
                    <a:pt x="107" y="36"/>
                    <a:pt x="101" y="39"/>
                  </a:cubicBezTo>
                  <a:cubicBezTo>
                    <a:pt x="94" y="41"/>
                    <a:pt x="83" y="47"/>
                    <a:pt x="75" y="51"/>
                  </a:cubicBezTo>
                  <a:cubicBezTo>
                    <a:pt x="67" y="56"/>
                    <a:pt x="57" y="66"/>
                    <a:pt x="51" y="74"/>
                  </a:cubicBezTo>
                  <a:cubicBezTo>
                    <a:pt x="45" y="82"/>
                    <a:pt x="41" y="93"/>
                    <a:pt x="42" y="99"/>
                  </a:cubicBezTo>
                  <a:cubicBezTo>
                    <a:pt x="43" y="105"/>
                    <a:pt x="43" y="110"/>
                    <a:pt x="43" y="111"/>
                  </a:cubicBezTo>
                  <a:cubicBezTo>
                    <a:pt x="42" y="111"/>
                    <a:pt x="39" y="111"/>
                    <a:pt x="37" y="110"/>
                  </a:cubicBezTo>
                  <a:cubicBezTo>
                    <a:pt x="35" y="110"/>
                    <a:pt x="32" y="110"/>
                    <a:pt x="30" y="112"/>
                  </a:cubicBezTo>
                  <a:cubicBezTo>
                    <a:pt x="29" y="113"/>
                    <a:pt x="28" y="116"/>
                    <a:pt x="29" y="118"/>
                  </a:cubicBezTo>
                  <a:cubicBezTo>
                    <a:pt x="29" y="120"/>
                    <a:pt x="29" y="123"/>
                    <a:pt x="28" y="124"/>
                  </a:cubicBezTo>
                  <a:cubicBezTo>
                    <a:pt x="27" y="125"/>
                    <a:pt x="24" y="125"/>
                    <a:pt x="21" y="124"/>
                  </a:cubicBezTo>
                  <a:cubicBezTo>
                    <a:pt x="17" y="124"/>
                    <a:pt x="12" y="121"/>
                    <a:pt x="8" y="119"/>
                  </a:cubicBezTo>
                  <a:cubicBezTo>
                    <a:pt x="5" y="116"/>
                    <a:pt x="1" y="115"/>
                    <a:pt x="1" y="116"/>
                  </a:cubicBezTo>
                  <a:cubicBezTo>
                    <a:pt x="0" y="116"/>
                    <a:pt x="4" y="122"/>
                    <a:pt x="9" y="128"/>
                  </a:cubicBezTo>
                  <a:cubicBezTo>
                    <a:pt x="14" y="134"/>
                    <a:pt x="19" y="139"/>
                    <a:pt x="19" y="139"/>
                  </a:cubicBezTo>
                  <a:cubicBezTo>
                    <a:pt x="19" y="139"/>
                    <a:pt x="23" y="144"/>
                    <a:pt x="29" y="151"/>
                  </a:cubicBezTo>
                  <a:cubicBezTo>
                    <a:pt x="34" y="157"/>
                    <a:pt x="39" y="161"/>
                    <a:pt x="40" y="160"/>
                  </a:cubicBezTo>
                  <a:cubicBezTo>
                    <a:pt x="41" y="160"/>
                    <a:pt x="40" y="156"/>
                    <a:pt x="38" y="152"/>
                  </a:cubicBezTo>
                  <a:cubicBezTo>
                    <a:pt x="36" y="149"/>
                    <a:pt x="34" y="143"/>
                    <a:pt x="34" y="140"/>
                  </a:cubicBezTo>
                  <a:cubicBezTo>
                    <a:pt x="34" y="136"/>
                    <a:pt x="35" y="133"/>
                    <a:pt x="36" y="132"/>
                  </a:cubicBezTo>
                  <a:cubicBezTo>
                    <a:pt x="36" y="131"/>
                    <a:pt x="39" y="131"/>
                    <a:pt x="41" y="132"/>
                  </a:cubicBezTo>
                  <a:cubicBezTo>
                    <a:pt x="43" y="133"/>
                    <a:pt x="46" y="133"/>
                    <a:pt x="48" y="131"/>
                  </a:cubicBezTo>
                  <a:cubicBezTo>
                    <a:pt x="50" y="130"/>
                    <a:pt x="50" y="127"/>
                    <a:pt x="50" y="125"/>
                  </a:cubicBezTo>
                  <a:cubicBezTo>
                    <a:pt x="49" y="122"/>
                    <a:pt x="50" y="120"/>
                    <a:pt x="50" y="119"/>
                  </a:cubicBezTo>
                  <a:cubicBezTo>
                    <a:pt x="51" y="119"/>
                    <a:pt x="56" y="119"/>
                    <a:pt x="62" y="121"/>
                  </a:cubicBezTo>
                  <a:cubicBezTo>
                    <a:pt x="67" y="122"/>
                    <a:pt x="79" y="120"/>
                    <a:pt x="88" y="115"/>
                  </a:cubicBezTo>
                  <a:cubicBezTo>
                    <a:pt x="96" y="111"/>
                    <a:pt x="108" y="101"/>
                    <a:pt x="113" y="94"/>
                  </a:cubicBezTo>
                  <a:cubicBezTo>
                    <a:pt x="118" y="87"/>
                    <a:pt x="125" y="76"/>
                    <a:pt x="129" y="70"/>
                  </a:cubicBezTo>
                  <a:cubicBezTo>
                    <a:pt x="132" y="64"/>
                    <a:pt x="140" y="57"/>
                    <a:pt x="146" y="54"/>
                  </a:cubicBezTo>
                  <a:cubicBezTo>
                    <a:pt x="152" y="51"/>
                    <a:pt x="159" y="49"/>
                    <a:pt x="162" y="48"/>
                  </a:cubicBezTo>
                  <a:cubicBezTo>
                    <a:pt x="165" y="48"/>
                    <a:pt x="168" y="47"/>
                    <a:pt x="169" y="47"/>
                  </a:cubicBezTo>
                  <a:cubicBezTo>
                    <a:pt x="170" y="47"/>
                    <a:pt x="166" y="42"/>
                    <a:pt x="160" y="35"/>
                  </a:cubicBezTo>
                  <a:cubicBezTo>
                    <a:pt x="154" y="29"/>
                    <a:pt x="150" y="23"/>
                    <a:pt x="150" y="23"/>
                  </a:cubicBezTo>
                  <a:cubicBezTo>
                    <a:pt x="150" y="23"/>
                    <a:pt x="145" y="18"/>
                    <a:pt x="139" y="11"/>
                  </a:cubicBezTo>
                  <a:cubicBezTo>
                    <a:pt x="133" y="5"/>
                    <a:pt x="128" y="0"/>
                    <a:pt x="128" y="1"/>
                  </a:cubicBezTo>
                  <a:cubicBezTo>
                    <a:pt x="128" y="2"/>
                    <a:pt x="127" y="5"/>
                    <a:pt x="126" y="8"/>
                  </a:cubicBezTo>
                  <a:cubicBezTo>
                    <a:pt x="126" y="11"/>
                    <a:pt x="122" y="18"/>
                    <a:pt x="11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38" name="Freeform 82"/>
            <p:cNvSpPr>
              <a:spLocks noEditPoints="1"/>
            </p:cNvSpPr>
            <p:nvPr/>
          </p:nvSpPr>
          <p:spPr bwMode="auto">
            <a:xfrm>
              <a:off x="9555" y="6203"/>
              <a:ext cx="897" cy="550"/>
            </a:xfrm>
            <a:custGeom>
              <a:avLst/>
              <a:gdLst>
                <a:gd name="T0" fmla="*/ 3 w 152"/>
                <a:gd name="T1" fmla="*/ 3 h 93"/>
                <a:gd name="T2" fmla="*/ 42 w 152"/>
                <a:gd name="T3" fmla="*/ 27 h 93"/>
                <a:gd name="T4" fmla="*/ 110 w 152"/>
                <a:gd name="T5" fmla="*/ 68 h 93"/>
                <a:gd name="T6" fmla="*/ 149 w 152"/>
                <a:gd name="T7" fmla="*/ 92 h 93"/>
                <a:gd name="T8" fmla="*/ 146 w 152"/>
                <a:gd name="T9" fmla="*/ 80 h 93"/>
                <a:gd name="T10" fmla="*/ 113 w 152"/>
                <a:gd name="T11" fmla="*/ 48 h 93"/>
                <a:gd name="T12" fmla="*/ 109 w 152"/>
                <a:gd name="T13" fmla="*/ 44 h 93"/>
                <a:gd name="T14" fmla="*/ 107 w 152"/>
                <a:gd name="T15" fmla="*/ 39 h 93"/>
                <a:gd name="T16" fmla="*/ 104 w 152"/>
                <a:gd name="T17" fmla="*/ 36 h 93"/>
                <a:gd name="T18" fmla="*/ 107 w 152"/>
                <a:gd name="T19" fmla="*/ 30 h 93"/>
                <a:gd name="T20" fmla="*/ 101 w 152"/>
                <a:gd name="T21" fmla="*/ 6 h 93"/>
                <a:gd name="T22" fmla="*/ 77 w 152"/>
                <a:gd name="T23" fmla="*/ 12 h 93"/>
                <a:gd name="T24" fmla="*/ 74 w 152"/>
                <a:gd name="T25" fmla="*/ 18 h 93"/>
                <a:gd name="T26" fmla="*/ 69 w 152"/>
                <a:gd name="T27" fmla="*/ 16 h 93"/>
                <a:gd name="T28" fmla="*/ 64 w 152"/>
                <a:gd name="T29" fmla="*/ 17 h 93"/>
                <a:gd name="T30" fmla="*/ 59 w 152"/>
                <a:gd name="T31" fmla="*/ 15 h 93"/>
                <a:gd name="T32" fmla="*/ 15 w 152"/>
                <a:gd name="T33" fmla="*/ 0 h 93"/>
                <a:gd name="T34" fmla="*/ 3 w 152"/>
                <a:gd name="T35" fmla="*/ 3 h 93"/>
                <a:gd name="T36" fmla="*/ 82 w 152"/>
                <a:gd name="T37" fmla="*/ 15 h 93"/>
                <a:gd name="T38" fmla="*/ 98 w 152"/>
                <a:gd name="T39" fmla="*/ 11 h 93"/>
                <a:gd name="T40" fmla="*/ 102 w 152"/>
                <a:gd name="T41" fmla="*/ 27 h 93"/>
                <a:gd name="T42" fmla="*/ 99 w 152"/>
                <a:gd name="T43" fmla="*/ 32 h 93"/>
                <a:gd name="T44" fmla="*/ 97 w 152"/>
                <a:gd name="T45" fmla="*/ 31 h 93"/>
                <a:gd name="T46" fmla="*/ 81 w 152"/>
                <a:gd name="T47" fmla="*/ 22 h 93"/>
                <a:gd name="T48" fmla="*/ 79 w 152"/>
                <a:gd name="T49" fmla="*/ 20 h 93"/>
                <a:gd name="T50" fmla="*/ 82 w 152"/>
                <a:gd name="T51" fmla="*/ 15 h 93"/>
                <a:gd name="T52" fmla="*/ 20 w 152"/>
                <a:gd name="T53" fmla="*/ 6 h 93"/>
                <a:gd name="T54" fmla="*/ 39 w 152"/>
                <a:gd name="T55" fmla="*/ 9 h 93"/>
                <a:gd name="T56" fmla="*/ 60 w 152"/>
                <a:gd name="T57" fmla="*/ 19 h 93"/>
                <a:gd name="T58" fmla="*/ 60 w 152"/>
                <a:gd name="T59" fmla="*/ 22 h 93"/>
                <a:gd name="T60" fmla="*/ 45 w 152"/>
                <a:gd name="T61" fmla="*/ 17 h 93"/>
                <a:gd name="T62" fmla="*/ 37 w 152"/>
                <a:gd name="T63" fmla="*/ 18 h 93"/>
                <a:gd name="T64" fmla="*/ 24 w 152"/>
                <a:gd name="T65" fmla="*/ 13 h 93"/>
                <a:gd name="T66" fmla="*/ 20 w 152"/>
                <a:gd name="T67" fmla="*/ 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2" h="93">
                  <a:moveTo>
                    <a:pt x="3" y="3"/>
                  </a:moveTo>
                  <a:cubicBezTo>
                    <a:pt x="5" y="5"/>
                    <a:pt x="23" y="15"/>
                    <a:pt x="42" y="27"/>
                  </a:cubicBezTo>
                  <a:cubicBezTo>
                    <a:pt x="61" y="38"/>
                    <a:pt x="91" y="57"/>
                    <a:pt x="110" y="68"/>
                  </a:cubicBezTo>
                  <a:cubicBezTo>
                    <a:pt x="129" y="79"/>
                    <a:pt x="146" y="90"/>
                    <a:pt x="149" y="92"/>
                  </a:cubicBezTo>
                  <a:cubicBezTo>
                    <a:pt x="152" y="93"/>
                    <a:pt x="150" y="88"/>
                    <a:pt x="146" y="80"/>
                  </a:cubicBezTo>
                  <a:cubicBezTo>
                    <a:pt x="142" y="72"/>
                    <a:pt x="127" y="58"/>
                    <a:pt x="113" y="48"/>
                  </a:cubicBezTo>
                  <a:cubicBezTo>
                    <a:pt x="112" y="47"/>
                    <a:pt x="110" y="45"/>
                    <a:pt x="109" y="44"/>
                  </a:cubicBezTo>
                  <a:cubicBezTo>
                    <a:pt x="109" y="43"/>
                    <a:pt x="108" y="41"/>
                    <a:pt x="107" y="39"/>
                  </a:cubicBezTo>
                  <a:cubicBezTo>
                    <a:pt x="106" y="38"/>
                    <a:pt x="105" y="37"/>
                    <a:pt x="104" y="36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12" y="22"/>
                    <a:pt x="109" y="11"/>
                    <a:pt x="101" y="6"/>
                  </a:cubicBezTo>
                  <a:cubicBezTo>
                    <a:pt x="93" y="1"/>
                    <a:pt x="82" y="4"/>
                    <a:pt x="77" y="12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2" y="17"/>
                    <a:pt x="70" y="16"/>
                    <a:pt x="69" y="16"/>
                  </a:cubicBezTo>
                  <a:cubicBezTo>
                    <a:pt x="67" y="16"/>
                    <a:pt x="65" y="16"/>
                    <a:pt x="64" y="17"/>
                  </a:cubicBezTo>
                  <a:cubicBezTo>
                    <a:pt x="62" y="16"/>
                    <a:pt x="61" y="15"/>
                    <a:pt x="59" y="15"/>
                  </a:cubicBezTo>
                  <a:cubicBezTo>
                    <a:pt x="43" y="7"/>
                    <a:pt x="23" y="0"/>
                    <a:pt x="15" y="0"/>
                  </a:cubicBezTo>
                  <a:cubicBezTo>
                    <a:pt x="6" y="0"/>
                    <a:pt x="0" y="2"/>
                    <a:pt x="3" y="3"/>
                  </a:cubicBezTo>
                  <a:close/>
                  <a:moveTo>
                    <a:pt x="82" y="15"/>
                  </a:moveTo>
                  <a:cubicBezTo>
                    <a:pt x="85" y="10"/>
                    <a:pt x="93" y="8"/>
                    <a:pt x="98" y="11"/>
                  </a:cubicBezTo>
                  <a:cubicBezTo>
                    <a:pt x="104" y="15"/>
                    <a:pt x="105" y="22"/>
                    <a:pt x="102" y="27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8" y="32"/>
                    <a:pt x="97" y="31"/>
                    <a:pt x="97" y="31"/>
                  </a:cubicBezTo>
                  <a:cubicBezTo>
                    <a:pt x="92" y="28"/>
                    <a:pt x="86" y="24"/>
                    <a:pt x="81" y="22"/>
                  </a:cubicBezTo>
                  <a:cubicBezTo>
                    <a:pt x="80" y="21"/>
                    <a:pt x="80" y="21"/>
                    <a:pt x="79" y="20"/>
                  </a:cubicBezTo>
                  <a:lnTo>
                    <a:pt x="82" y="15"/>
                  </a:lnTo>
                  <a:close/>
                  <a:moveTo>
                    <a:pt x="20" y="6"/>
                  </a:moveTo>
                  <a:cubicBezTo>
                    <a:pt x="25" y="6"/>
                    <a:pt x="33" y="7"/>
                    <a:pt x="39" y="9"/>
                  </a:cubicBezTo>
                  <a:cubicBezTo>
                    <a:pt x="44" y="11"/>
                    <a:pt x="54" y="16"/>
                    <a:pt x="60" y="19"/>
                  </a:cubicBezTo>
                  <a:cubicBezTo>
                    <a:pt x="66" y="23"/>
                    <a:pt x="66" y="24"/>
                    <a:pt x="60" y="22"/>
                  </a:cubicBezTo>
                  <a:cubicBezTo>
                    <a:pt x="55" y="19"/>
                    <a:pt x="48" y="17"/>
                    <a:pt x="45" y="17"/>
                  </a:cubicBezTo>
                  <a:cubicBezTo>
                    <a:pt x="42" y="17"/>
                    <a:pt x="38" y="17"/>
                    <a:pt x="37" y="18"/>
                  </a:cubicBezTo>
                  <a:cubicBezTo>
                    <a:pt x="36" y="19"/>
                    <a:pt x="30" y="17"/>
                    <a:pt x="24" y="13"/>
                  </a:cubicBezTo>
                  <a:cubicBezTo>
                    <a:pt x="18" y="10"/>
                    <a:pt x="16" y="7"/>
                    <a:pt x="2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39" name="Freeform 83"/>
            <p:cNvSpPr>
              <a:spLocks noEditPoints="1"/>
            </p:cNvSpPr>
            <p:nvPr/>
          </p:nvSpPr>
          <p:spPr bwMode="auto">
            <a:xfrm>
              <a:off x="9348" y="6215"/>
              <a:ext cx="1195" cy="875"/>
            </a:xfrm>
            <a:custGeom>
              <a:avLst/>
              <a:gdLst>
                <a:gd name="T0" fmla="*/ 199 w 202"/>
                <a:gd name="T1" fmla="*/ 117 h 148"/>
                <a:gd name="T2" fmla="*/ 193 w 202"/>
                <a:gd name="T3" fmla="*/ 114 h 148"/>
                <a:gd name="T4" fmla="*/ 182 w 202"/>
                <a:gd name="T5" fmla="*/ 110 h 148"/>
                <a:gd name="T6" fmla="*/ 173 w 202"/>
                <a:gd name="T7" fmla="*/ 111 h 148"/>
                <a:gd name="T8" fmla="*/ 171 w 202"/>
                <a:gd name="T9" fmla="*/ 112 h 148"/>
                <a:gd name="T10" fmla="*/ 179 w 202"/>
                <a:gd name="T11" fmla="*/ 104 h 148"/>
                <a:gd name="T12" fmla="*/ 183 w 202"/>
                <a:gd name="T13" fmla="*/ 103 h 148"/>
                <a:gd name="T14" fmla="*/ 189 w 202"/>
                <a:gd name="T15" fmla="*/ 101 h 148"/>
                <a:gd name="T16" fmla="*/ 187 w 202"/>
                <a:gd name="T17" fmla="*/ 96 h 148"/>
                <a:gd name="T18" fmla="*/ 147 w 202"/>
                <a:gd name="T19" fmla="*/ 71 h 148"/>
                <a:gd name="T20" fmla="*/ 72 w 202"/>
                <a:gd name="T21" fmla="*/ 26 h 148"/>
                <a:gd name="T22" fmla="*/ 31 w 202"/>
                <a:gd name="T23" fmla="*/ 1 h 148"/>
                <a:gd name="T24" fmla="*/ 26 w 202"/>
                <a:gd name="T25" fmla="*/ 2 h 148"/>
                <a:gd name="T26" fmla="*/ 27 w 202"/>
                <a:gd name="T27" fmla="*/ 8 h 148"/>
                <a:gd name="T28" fmla="*/ 28 w 202"/>
                <a:gd name="T29" fmla="*/ 12 h 148"/>
                <a:gd name="T30" fmla="*/ 24 w 202"/>
                <a:gd name="T31" fmla="*/ 23 h 148"/>
                <a:gd name="T32" fmla="*/ 24 w 202"/>
                <a:gd name="T33" fmla="*/ 21 h 148"/>
                <a:gd name="T34" fmla="*/ 21 w 202"/>
                <a:gd name="T35" fmla="*/ 12 h 148"/>
                <a:gd name="T36" fmla="*/ 12 w 202"/>
                <a:gd name="T37" fmla="*/ 4 h 148"/>
                <a:gd name="T38" fmla="*/ 7 w 202"/>
                <a:gd name="T39" fmla="*/ 1 h 148"/>
                <a:gd name="T40" fmla="*/ 1 w 202"/>
                <a:gd name="T41" fmla="*/ 2 h 148"/>
                <a:gd name="T42" fmla="*/ 2 w 202"/>
                <a:gd name="T43" fmla="*/ 8 h 148"/>
                <a:gd name="T44" fmla="*/ 7 w 202"/>
                <a:gd name="T45" fmla="*/ 11 h 148"/>
                <a:gd name="T46" fmla="*/ 14 w 202"/>
                <a:gd name="T47" fmla="*/ 17 h 148"/>
                <a:gd name="T48" fmla="*/ 16 w 202"/>
                <a:gd name="T49" fmla="*/ 23 h 148"/>
                <a:gd name="T50" fmla="*/ 14 w 202"/>
                <a:gd name="T51" fmla="*/ 29 h 148"/>
                <a:gd name="T52" fmla="*/ 12 w 202"/>
                <a:gd name="T53" fmla="*/ 34 h 148"/>
                <a:gd name="T54" fmla="*/ 14 w 202"/>
                <a:gd name="T55" fmla="*/ 40 h 148"/>
                <a:gd name="T56" fmla="*/ 14 w 202"/>
                <a:gd name="T57" fmla="*/ 40 h 148"/>
                <a:gd name="T58" fmla="*/ 19 w 202"/>
                <a:gd name="T59" fmla="*/ 39 h 148"/>
                <a:gd name="T60" fmla="*/ 19 w 202"/>
                <a:gd name="T61" fmla="*/ 85 h 148"/>
                <a:gd name="T62" fmla="*/ 31 w 202"/>
                <a:gd name="T63" fmla="*/ 110 h 148"/>
                <a:gd name="T64" fmla="*/ 49 w 202"/>
                <a:gd name="T65" fmla="*/ 121 h 148"/>
                <a:gd name="T66" fmla="*/ 74 w 202"/>
                <a:gd name="T67" fmla="*/ 136 h 148"/>
                <a:gd name="T68" fmla="*/ 92 w 202"/>
                <a:gd name="T69" fmla="*/ 147 h 148"/>
                <a:gd name="T70" fmla="*/ 119 w 202"/>
                <a:gd name="T71" fmla="*/ 146 h 148"/>
                <a:gd name="T72" fmla="*/ 159 w 202"/>
                <a:gd name="T73" fmla="*/ 124 h 148"/>
                <a:gd name="T74" fmla="*/ 161 w 202"/>
                <a:gd name="T75" fmla="*/ 129 h 148"/>
                <a:gd name="T76" fmla="*/ 161 w 202"/>
                <a:gd name="T77" fmla="*/ 129 h 148"/>
                <a:gd name="T78" fmla="*/ 167 w 202"/>
                <a:gd name="T79" fmla="*/ 128 h 148"/>
                <a:gd name="T80" fmla="*/ 170 w 202"/>
                <a:gd name="T81" fmla="*/ 124 h 148"/>
                <a:gd name="T82" fmla="*/ 176 w 202"/>
                <a:gd name="T83" fmla="*/ 119 h 148"/>
                <a:gd name="T84" fmla="*/ 181 w 202"/>
                <a:gd name="T85" fmla="*/ 119 h 148"/>
                <a:gd name="T86" fmla="*/ 189 w 202"/>
                <a:gd name="T87" fmla="*/ 122 h 148"/>
                <a:gd name="T88" fmla="*/ 195 w 202"/>
                <a:gd name="T89" fmla="*/ 125 h 148"/>
                <a:gd name="T90" fmla="*/ 201 w 202"/>
                <a:gd name="T91" fmla="*/ 123 h 148"/>
                <a:gd name="T92" fmla="*/ 199 w 202"/>
                <a:gd name="T93" fmla="*/ 117 h 148"/>
                <a:gd name="T94" fmla="*/ 47 w 202"/>
                <a:gd name="T95" fmla="*/ 108 h 148"/>
                <a:gd name="T96" fmla="*/ 31 w 202"/>
                <a:gd name="T97" fmla="*/ 93 h 148"/>
                <a:gd name="T98" fmla="*/ 25 w 202"/>
                <a:gd name="T99" fmla="*/ 78 h 148"/>
                <a:gd name="T100" fmla="*/ 26 w 202"/>
                <a:gd name="T101" fmla="*/ 58 h 148"/>
                <a:gd name="T102" fmla="*/ 31 w 202"/>
                <a:gd name="T103" fmla="*/ 35 h 148"/>
                <a:gd name="T104" fmla="*/ 36 w 202"/>
                <a:gd name="T105" fmla="*/ 19 h 148"/>
                <a:gd name="T106" fmla="*/ 38 w 202"/>
                <a:gd name="T107" fmla="*/ 20 h 148"/>
                <a:gd name="T108" fmla="*/ 39 w 202"/>
                <a:gd name="T109" fmla="*/ 39 h 148"/>
                <a:gd name="T110" fmla="*/ 39 w 202"/>
                <a:gd name="T111" fmla="*/ 65 h 148"/>
                <a:gd name="T112" fmla="*/ 44 w 202"/>
                <a:gd name="T113" fmla="*/ 87 h 148"/>
                <a:gd name="T114" fmla="*/ 53 w 202"/>
                <a:gd name="T115" fmla="*/ 106 h 148"/>
                <a:gd name="T116" fmla="*/ 47 w 202"/>
                <a:gd name="T117" fmla="*/ 10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2" h="148">
                  <a:moveTo>
                    <a:pt x="199" y="117"/>
                  </a:moveTo>
                  <a:cubicBezTo>
                    <a:pt x="193" y="114"/>
                    <a:pt x="193" y="114"/>
                    <a:pt x="193" y="114"/>
                  </a:cubicBezTo>
                  <a:cubicBezTo>
                    <a:pt x="190" y="113"/>
                    <a:pt x="185" y="111"/>
                    <a:pt x="182" y="110"/>
                  </a:cubicBezTo>
                  <a:cubicBezTo>
                    <a:pt x="179" y="110"/>
                    <a:pt x="175" y="110"/>
                    <a:pt x="173" y="111"/>
                  </a:cubicBezTo>
                  <a:cubicBezTo>
                    <a:pt x="172" y="111"/>
                    <a:pt x="172" y="112"/>
                    <a:pt x="171" y="112"/>
                  </a:cubicBezTo>
                  <a:cubicBezTo>
                    <a:pt x="175" y="108"/>
                    <a:pt x="178" y="104"/>
                    <a:pt x="179" y="104"/>
                  </a:cubicBezTo>
                  <a:cubicBezTo>
                    <a:pt x="180" y="102"/>
                    <a:pt x="182" y="102"/>
                    <a:pt x="183" y="103"/>
                  </a:cubicBezTo>
                  <a:cubicBezTo>
                    <a:pt x="185" y="104"/>
                    <a:pt x="187" y="103"/>
                    <a:pt x="189" y="101"/>
                  </a:cubicBezTo>
                  <a:cubicBezTo>
                    <a:pt x="190" y="99"/>
                    <a:pt x="189" y="97"/>
                    <a:pt x="187" y="96"/>
                  </a:cubicBezTo>
                  <a:cubicBezTo>
                    <a:pt x="186" y="94"/>
                    <a:pt x="167" y="83"/>
                    <a:pt x="147" y="71"/>
                  </a:cubicBezTo>
                  <a:cubicBezTo>
                    <a:pt x="126" y="58"/>
                    <a:pt x="93" y="38"/>
                    <a:pt x="72" y="26"/>
                  </a:cubicBezTo>
                  <a:cubicBezTo>
                    <a:pt x="52" y="13"/>
                    <a:pt x="33" y="2"/>
                    <a:pt x="31" y="1"/>
                  </a:cubicBezTo>
                  <a:cubicBezTo>
                    <a:pt x="30" y="0"/>
                    <a:pt x="27" y="1"/>
                    <a:pt x="26" y="2"/>
                  </a:cubicBezTo>
                  <a:cubicBezTo>
                    <a:pt x="25" y="4"/>
                    <a:pt x="25" y="7"/>
                    <a:pt x="27" y="8"/>
                  </a:cubicBezTo>
                  <a:cubicBezTo>
                    <a:pt x="29" y="9"/>
                    <a:pt x="29" y="11"/>
                    <a:pt x="28" y="12"/>
                  </a:cubicBezTo>
                  <a:cubicBezTo>
                    <a:pt x="28" y="13"/>
                    <a:pt x="26" y="17"/>
                    <a:pt x="24" y="23"/>
                  </a:cubicBezTo>
                  <a:cubicBezTo>
                    <a:pt x="25" y="22"/>
                    <a:pt x="24" y="22"/>
                    <a:pt x="24" y="21"/>
                  </a:cubicBezTo>
                  <a:cubicBezTo>
                    <a:pt x="24" y="19"/>
                    <a:pt x="22" y="15"/>
                    <a:pt x="21" y="12"/>
                  </a:cubicBezTo>
                  <a:cubicBezTo>
                    <a:pt x="19" y="10"/>
                    <a:pt x="15" y="7"/>
                    <a:pt x="12" y="4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3" y="0"/>
                    <a:pt x="1" y="2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0" y="13"/>
                    <a:pt x="13" y="16"/>
                    <a:pt x="14" y="17"/>
                  </a:cubicBezTo>
                  <a:cubicBezTo>
                    <a:pt x="15" y="19"/>
                    <a:pt x="16" y="21"/>
                    <a:pt x="16" y="23"/>
                  </a:cubicBezTo>
                  <a:cubicBezTo>
                    <a:pt x="16" y="23"/>
                    <a:pt x="15" y="26"/>
                    <a:pt x="14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6"/>
                    <a:pt x="12" y="39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6" y="41"/>
                    <a:pt x="18" y="40"/>
                    <a:pt x="19" y="39"/>
                  </a:cubicBezTo>
                  <a:cubicBezTo>
                    <a:pt x="15" y="52"/>
                    <a:pt x="15" y="73"/>
                    <a:pt x="19" y="85"/>
                  </a:cubicBezTo>
                  <a:cubicBezTo>
                    <a:pt x="23" y="97"/>
                    <a:pt x="28" y="109"/>
                    <a:pt x="31" y="110"/>
                  </a:cubicBezTo>
                  <a:cubicBezTo>
                    <a:pt x="34" y="112"/>
                    <a:pt x="42" y="117"/>
                    <a:pt x="49" y="121"/>
                  </a:cubicBezTo>
                  <a:cubicBezTo>
                    <a:pt x="55" y="125"/>
                    <a:pt x="67" y="132"/>
                    <a:pt x="74" y="136"/>
                  </a:cubicBezTo>
                  <a:cubicBezTo>
                    <a:pt x="81" y="141"/>
                    <a:pt x="89" y="145"/>
                    <a:pt x="92" y="147"/>
                  </a:cubicBezTo>
                  <a:cubicBezTo>
                    <a:pt x="94" y="148"/>
                    <a:pt x="106" y="148"/>
                    <a:pt x="119" y="146"/>
                  </a:cubicBezTo>
                  <a:cubicBezTo>
                    <a:pt x="131" y="144"/>
                    <a:pt x="150" y="134"/>
                    <a:pt x="159" y="124"/>
                  </a:cubicBezTo>
                  <a:cubicBezTo>
                    <a:pt x="159" y="126"/>
                    <a:pt x="159" y="128"/>
                    <a:pt x="161" y="129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3" y="130"/>
                    <a:pt x="165" y="130"/>
                    <a:pt x="167" y="128"/>
                  </a:cubicBezTo>
                  <a:cubicBezTo>
                    <a:pt x="170" y="124"/>
                    <a:pt x="170" y="124"/>
                    <a:pt x="170" y="124"/>
                  </a:cubicBezTo>
                  <a:cubicBezTo>
                    <a:pt x="172" y="122"/>
                    <a:pt x="175" y="120"/>
                    <a:pt x="176" y="119"/>
                  </a:cubicBezTo>
                  <a:cubicBezTo>
                    <a:pt x="177" y="119"/>
                    <a:pt x="179" y="119"/>
                    <a:pt x="181" y="119"/>
                  </a:cubicBezTo>
                  <a:cubicBezTo>
                    <a:pt x="183" y="119"/>
                    <a:pt x="187" y="121"/>
                    <a:pt x="189" y="122"/>
                  </a:cubicBezTo>
                  <a:cubicBezTo>
                    <a:pt x="195" y="125"/>
                    <a:pt x="195" y="125"/>
                    <a:pt x="195" y="125"/>
                  </a:cubicBezTo>
                  <a:cubicBezTo>
                    <a:pt x="197" y="126"/>
                    <a:pt x="199" y="125"/>
                    <a:pt x="201" y="123"/>
                  </a:cubicBezTo>
                  <a:cubicBezTo>
                    <a:pt x="202" y="121"/>
                    <a:pt x="201" y="118"/>
                    <a:pt x="199" y="117"/>
                  </a:cubicBezTo>
                  <a:close/>
                  <a:moveTo>
                    <a:pt x="47" y="108"/>
                  </a:moveTo>
                  <a:cubicBezTo>
                    <a:pt x="40" y="104"/>
                    <a:pt x="33" y="97"/>
                    <a:pt x="31" y="93"/>
                  </a:cubicBezTo>
                  <a:cubicBezTo>
                    <a:pt x="28" y="90"/>
                    <a:pt x="26" y="83"/>
                    <a:pt x="25" y="78"/>
                  </a:cubicBezTo>
                  <a:cubicBezTo>
                    <a:pt x="25" y="74"/>
                    <a:pt x="25" y="65"/>
                    <a:pt x="26" y="58"/>
                  </a:cubicBezTo>
                  <a:cubicBezTo>
                    <a:pt x="27" y="52"/>
                    <a:pt x="29" y="42"/>
                    <a:pt x="31" y="35"/>
                  </a:cubicBezTo>
                  <a:cubicBezTo>
                    <a:pt x="33" y="29"/>
                    <a:pt x="36" y="22"/>
                    <a:pt x="36" y="19"/>
                  </a:cubicBezTo>
                  <a:cubicBezTo>
                    <a:pt x="36" y="16"/>
                    <a:pt x="37" y="17"/>
                    <a:pt x="38" y="20"/>
                  </a:cubicBezTo>
                  <a:cubicBezTo>
                    <a:pt x="39" y="23"/>
                    <a:pt x="40" y="32"/>
                    <a:pt x="39" y="39"/>
                  </a:cubicBezTo>
                  <a:cubicBezTo>
                    <a:pt x="38" y="46"/>
                    <a:pt x="38" y="58"/>
                    <a:pt x="39" y="65"/>
                  </a:cubicBezTo>
                  <a:cubicBezTo>
                    <a:pt x="40" y="73"/>
                    <a:pt x="42" y="83"/>
                    <a:pt x="44" y="87"/>
                  </a:cubicBezTo>
                  <a:cubicBezTo>
                    <a:pt x="45" y="92"/>
                    <a:pt x="49" y="100"/>
                    <a:pt x="53" y="106"/>
                  </a:cubicBezTo>
                  <a:cubicBezTo>
                    <a:pt x="56" y="111"/>
                    <a:pt x="53" y="112"/>
                    <a:pt x="4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40" name="Freeform 88"/>
            <p:cNvSpPr>
              <a:spLocks noEditPoints="1"/>
            </p:cNvSpPr>
            <p:nvPr/>
          </p:nvSpPr>
          <p:spPr bwMode="auto">
            <a:xfrm>
              <a:off x="11655" y="5340"/>
              <a:ext cx="767" cy="750"/>
            </a:xfrm>
            <a:custGeom>
              <a:avLst/>
              <a:gdLst>
                <a:gd name="T0" fmla="*/ 119 w 130"/>
                <a:gd name="T1" fmla="*/ 14 h 127"/>
                <a:gd name="T2" fmla="*/ 113 w 130"/>
                <a:gd name="T3" fmla="*/ 11 h 127"/>
                <a:gd name="T4" fmla="*/ 104 w 130"/>
                <a:gd name="T5" fmla="*/ 4 h 127"/>
                <a:gd name="T6" fmla="*/ 14 w 130"/>
                <a:gd name="T7" fmla="*/ 99 h 127"/>
                <a:gd name="T8" fmla="*/ 2 w 130"/>
                <a:gd name="T9" fmla="*/ 115 h 127"/>
                <a:gd name="T10" fmla="*/ 26 w 130"/>
                <a:gd name="T11" fmla="*/ 114 h 127"/>
                <a:gd name="T12" fmla="*/ 48 w 130"/>
                <a:gd name="T13" fmla="*/ 117 h 127"/>
                <a:gd name="T14" fmla="*/ 62 w 130"/>
                <a:gd name="T15" fmla="*/ 120 h 127"/>
                <a:gd name="T16" fmla="*/ 85 w 130"/>
                <a:gd name="T17" fmla="*/ 123 h 127"/>
                <a:gd name="T18" fmla="*/ 115 w 130"/>
                <a:gd name="T19" fmla="*/ 86 h 127"/>
                <a:gd name="T20" fmla="*/ 125 w 130"/>
                <a:gd name="T21" fmla="*/ 52 h 127"/>
                <a:gd name="T22" fmla="*/ 62 w 130"/>
                <a:gd name="T23" fmla="*/ 79 h 127"/>
                <a:gd name="T24" fmla="*/ 58 w 130"/>
                <a:gd name="T25" fmla="*/ 81 h 127"/>
                <a:gd name="T26" fmla="*/ 62 w 130"/>
                <a:gd name="T27" fmla="*/ 88 h 127"/>
                <a:gd name="T28" fmla="*/ 46 w 130"/>
                <a:gd name="T29" fmla="*/ 92 h 127"/>
                <a:gd name="T30" fmla="*/ 50 w 130"/>
                <a:gd name="T31" fmla="*/ 94 h 127"/>
                <a:gd name="T32" fmla="*/ 47 w 130"/>
                <a:gd name="T33" fmla="*/ 114 h 127"/>
                <a:gd name="T34" fmla="*/ 52 w 130"/>
                <a:gd name="T35" fmla="*/ 118 h 127"/>
                <a:gd name="T36" fmla="*/ 40 w 130"/>
                <a:gd name="T37" fmla="*/ 103 h 127"/>
                <a:gd name="T38" fmla="*/ 55 w 130"/>
                <a:gd name="T39" fmla="*/ 113 h 127"/>
                <a:gd name="T40" fmla="*/ 60 w 130"/>
                <a:gd name="T41" fmla="*/ 117 h 127"/>
                <a:gd name="T42" fmla="*/ 59 w 130"/>
                <a:gd name="T43" fmla="*/ 111 h 127"/>
                <a:gd name="T44" fmla="*/ 63 w 130"/>
                <a:gd name="T45" fmla="*/ 115 h 127"/>
                <a:gd name="T46" fmla="*/ 57 w 130"/>
                <a:gd name="T47" fmla="*/ 98 h 127"/>
                <a:gd name="T48" fmla="*/ 67 w 130"/>
                <a:gd name="T49" fmla="*/ 107 h 127"/>
                <a:gd name="T50" fmla="*/ 63 w 130"/>
                <a:gd name="T51" fmla="*/ 99 h 127"/>
                <a:gd name="T52" fmla="*/ 55 w 130"/>
                <a:gd name="T53" fmla="*/ 90 h 127"/>
                <a:gd name="T54" fmla="*/ 49 w 130"/>
                <a:gd name="T55" fmla="*/ 86 h 127"/>
                <a:gd name="T56" fmla="*/ 66 w 130"/>
                <a:gd name="T57" fmla="*/ 90 h 127"/>
                <a:gd name="T58" fmla="*/ 77 w 130"/>
                <a:gd name="T59" fmla="*/ 98 h 127"/>
                <a:gd name="T60" fmla="*/ 66 w 130"/>
                <a:gd name="T61" fmla="*/ 86 h 127"/>
                <a:gd name="T62" fmla="*/ 80 w 130"/>
                <a:gd name="T63" fmla="*/ 95 h 127"/>
                <a:gd name="T64" fmla="*/ 69 w 130"/>
                <a:gd name="T65" fmla="*/ 76 h 127"/>
                <a:gd name="T66" fmla="*/ 88 w 130"/>
                <a:gd name="T67" fmla="*/ 94 h 127"/>
                <a:gd name="T68" fmla="*/ 86 w 130"/>
                <a:gd name="T69" fmla="*/ 89 h 127"/>
                <a:gd name="T70" fmla="*/ 82 w 130"/>
                <a:gd name="T71" fmla="*/ 88 h 127"/>
                <a:gd name="T72" fmla="*/ 93 w 130"/>
                <a:gd name="T73" fmla="*/ 90 h 127"/>
                <a:gd name="T74" fmla="*/ 86 w 130"/>
                <a:gd name="T75" fmla="*/ 86 h 127"/>
                <a:gd name="T76" fmla="*/ 82 w 130"/>
                <a:gd name="T77" fmla="*/ 79 h 127"/>
                <a:gd name="T78" fmla="*/ 100 w 130"/>
                <a:gd name="T79" fmla="*/ 85 h 127"/>
                <a:gd name="T80" fmla="*/ 96 w 130"/>
                <a:gd name="T81" fmla="*/ 84 h 127"/>
                <a:gd name="T82" fmla="*/ 84 w 130"/>
                <a:gd name="T83" fmla="*/ 68 h 127"/>
                <a:gd name="T84" fmla="*/ 100 w 130"/>
                <a:gd name="T85" fmla="*/ 81 h 127"/>
                <a:gd name="T86" fmla="*/ 96 w 130"/>
                <a:gd name="T87" fmla="*/ 74 h 127"/>
                <a:gd name="T88" fmla="*/ 91 w 130"/>
                <a:gd name="T89" fmla="*/ 63 h 127"/>
                <a:gd name="T90" fmla="*/ 87 w 130"/>
                <a:gd name="T91" fmla="*/ 61 h 127"/>
                <a:gd name="T92" fmla="*/ 97 w 130"/>
                <a:gd name="T93" fmla="*/ 63 h 127"/>
                <a:gd name="T94" fmla="*/ 91 w 130"/>
                <a:gd name="T95" fmla="*/ 59 h 127"/>
                <a:gd name="T96" fmla="*/ 87 w 130"/>
                <a:gd name="T97" fmla="*/ 52 h 127"/>
                <a:gd name="T98" fmla="*/ 104 w 130"/>
                <a:gd name="T99" fmla="*/ 58 h 127"/>
                <a:gd name="T100" fmla="*/ 100 w 130"/>
                <a:gd name="T101" fmla="*/ 57 h 127"/>
                <a:gd name="T102" fmla="*/ 92 w 130"/>
                <a:gd name="T103" fmla="*/ 48 h 127"/>
                <a:gd name="T104" fmla="*/ 114 w 130"/>
                <a:gd name="T105" fmla="*/ 64 h 127"/>
                <a:gd name="T106" fmla="*/ 104 w 130"/>
                <a:gd name="T107" fmla="*/ 52 h 127"/>
                <a:gd name="T108" fmla="*/ 103 w 130"/>
                <a:gd name="T109" fmla="*/ 47 h 127"/>
                <a:gd name="T110" fmla="*/ 99 w 130"/>
                <a:gd name="T111" fmla="*/ 46 h 127"/>
                <a:gd name="T112" fmla="*/ 118 w 130"/>
                <a:gd name="T113" fmla="*/ 59 h 127"/>
                <a:gd name="T114" fmla="*/ 107 w 130"/>
                <a:gd name="T115" fmla="*/ 48 h 127"/>
                <a:gd name="T116" fmla="*/ 103 w 130"/>
                <a:gd name="T117" fmla="*/ 41 h 127"/>
                <a:gd name="T118" fmla="*/ 121 w 130"/>
                <a:gd name="T119" fmla="*/ 55 h 127"/>
                <a:gd name="T120" fmla="*/ 120 w 130"/>
                <a:gd name="T121" fmla="*/ 53 h 127"/>
                <a:gd name="T122" fmla="*/ 122 w 130"/>
                <a:gd name="T123" fmla="*/ 4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0" h="127">
                  <a:moveTo>
                    <a:pt x="122" y="30"/>
                  </a:moveTo>
                  <a:cubicBezTo>
                    <a:pt x="122" y="30"/>
                    <a:pt x="122" y="29"/>
                    <a:pt x="122" y="29"/>
                  </a:cubicBezTo>
                  <a:cubicBezTo>
                    <a:pt x="123" y="28"/>
                    <a:pt x="123" y="27"/>
                    <a:pt x="122" y="25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19" y="20"/>
                    <a:pt x="118" y="18"/>
                    <a:pt x="118" y="17"/>
                  </a:cubicBezTo>
                  <a:cubicBezTo>
                    <a:pt x="118" y="17"/>
                    <a:pt x="118" y="15"/>
                    <a:pt x="119" y="14"/>
                  </a:cubicBezTo>
                  <a:cubicBezTo>
                    <a:pt x="119" y="12"/>
                    <a:pt x="121" y="10"/>
                    <a:pt x="122" y="8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4"/>
                    <a:pt x="126" y="2"/>
                    <a:pt x="125" y="1"/>
                  </a:cubicBezTo>
                  <a:cubicBezTo>
                    <a:pt x="124" y="0"/>
                    <a:pt x="122" y="0"/>
                    <a:pt x="121" y="1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6"/>
                    <a:pt x="114" y="9"/>
                    <a:pt x="113" y="11"/>
                  </a:cubicBezTo>
                  <a:cubicBezTo>
                    <a:pt x="112" y="13"/>
                    <a:pt x="112" y="16"/>
                    <a:pt x="112" y="18"/>
                  </a:cubicBezTo>
                  <a:cubicBezTo>
                    <a:pt x="112" y="18"/>
                    <a:pt x="112" y="19"/>
                    <a:pt x="112" y="19"/>
                  </a:cubicBezTo>
                  <a:cubicBezTo>
                    <a:pt x="110" y="15"/>
                    <a:pt x="108" y="13"/>
                    <a:pt x="107" y="12"/>
                  </a:cubicBezTo>
                  <a:cubicBezTo>
                    <a:pt x="107" y="11"/>
                    <a:pt x="107" y="10"/>
                    <a:pt x="108" y="9"/>
                  </a:cubicBezTo>
                  <a:cubicBezTo>
                    <a:pt x="109" y="8"/>
                    <a:pt x="109" y="6"/>
                    <a:pt x="108" y="5"/>
                  </a:cubicBezTo>
                  <a:cubicBezTo>
                    <a:pt x="107" y="4"/>
                    <a:pt x="105" y="3"/>
                    <a:pt x="104" y="4"/>
                  </a:cubicBezTo>
                  <a:cubicBezTo>
                    <a:pt x="103" y="5"/>
                    <a:pt x="91" y="16"/>
                    <a:pt x="78" y="28"/>
                  </a:cubicBezTo>
                  <a:cubicBezTo>
                    <a:pt x="66" y="40"/>
                    <a:pt x="45" y="59"/>
                    <a:pt x="32" y="71"/>
                  </a:cubicBezTo>
                  <a:cubicBezTo>
                    <a:pt x="19" y="83"/>
                    <a:pt x="8" y="93"/>
                    <a:pt x="7" y="94"/>
                  </a:cubicBezTo>
                  <a:cubicBezTo>
                    <a:pt x="6" y="95"/>
                    <a:pt x="6" y="97"/>
                    <a:pt x="7" y="98"/>
                  </a:cubicBezTo>
                  <a:cubicBezTo>
                    <a:pt x="8" y="99"/>
                    <a:pt x="10" y="100"/>
                    <a:pt x="11" y="99"/>
                  </a:cubicBezTo>
                  <a:cubicBezTo>
                    <a:pt x="12" y="98"/>
                    <a:pt x="13" y="98"/>
                    <a:pt x="14" y="99"/>
                  </a:cubicBezTo>
                  <a:cubicBezTo>
                    <a:pt x="15" y="99"/>
                    <a:pt x="17" y="101"/>
                    <a:pt x="21" y="103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8" y="103"/>
                    <a:pt x="15" y="103"/>
                    <a:pt x="13" y="104"/>
                  </a:cubicBezTo>
                  <a:cubicBezTo>
                    <a:pt x="11" y="105"/>
                    <a:pt x="8" y="107"/>
                    <a:pt x="5" y="108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1" y="112"/>
                    <a:pt x="0" y="114"/>
                    <a:pt x="2" y="115"/>
                  </a:cubicBezTo>
                  <a:cubicBezTo>
                    <a:pt x="3" y="117"/>
                    <a:pt x="5" y="117"/>
                    <a:pt x="6" y="116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11" y="112"/>
                    <a:pt x="14" y="110"/>
                    <a:pt x="15" y="110"/>
                  </a:cubicBezTo>
                  <a:cubicBezTo>
                    <a:pt x="16" y="109"/>
                    <a:pt x="18" y="109"/>
                    <a:pt x="19" y="109"/>
                  </a:cubicBezTo>
                  <a:cubicBezTo>
                    <a:pt x="19" y="109"/>
                    <a:pt x="21" y="110"/>
                    <a:pt x="23" y="112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7" y="115"/>
                    <a:pt x="29" y="115"/>
                    <a:pt x="30" y="114"/>
                  </a:cubicBezTo>
                  <a:cubicBezTo>
                    <a:pt x="30" y="114"/>
                    <a:pt x="31" y="114"/>
                    <a:pt x="31" y="114"/>
                  </a:cubicBezTo>
                  <a:cubicBezTo>
                    <a:pt x="31" y="113"/>
                    <a:pt x="32" y="112"/>
                    <a:pt x="31" y="110"/>
                  </a:cubicBezTo>
                  <a:cubicBezTo>
                    <a:pt x="35" y="113"/>
                    <a:pt x="40" y="115"/>
                    <a:pt x="46" y="117"/>
                  </a:cubicBezTo>
                  <a:cubicBezTo>
                    <a:pt x="46" y="117"/>
                    <a:pt x="46" y="117"/>
                    <a:pt x="46" y="116"/>
                  </a:cubicBezTo>
                  <a:cubicBezTo>
                    <a:pt x="46" y="116"/>
                    <a:pt x="48" y="116"/>
                    <a:pt x="48" y="117"/>
                  </a:cubicBezTo>
                  <a:cubicBezTo>
                    <a:pt x="49" y="117"/>
                    <a:pt x="49" y="118"/>
                    <a:pt x="49" y="118"/>
                  </a:cubicBezTo>
                  <a:cubicBezTo>
                    <a:pt x="51" y="119"/>
                    <a:pt x="54" y="119"/>
                    <a:pt x="56" y="119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6" y="119"/>
                    <a:pt x="57" y="119"/>
                    <a:pt x="58" y="119"/>
                  </a:cubicBezTo>
                  <a:cubicBezTo>
                    <a:pt x="58" y="119"/>
                    <a:pt x="59" y="120"/>
                    <a:pt x="59" y="120"/>
                  </a:cubicBezTo>
                  <a:cubicBezTo>
                    <a:pt x="60" y="120"/>
                    <a:pt x="61" y="120"/>
                    <a:pt x="62" y="120"/>
                  </a:cubicBezTo>
                  <a:cubicBezTo>
                    <a:pt x="61" y="119"/>
                    <a:pt x="61" y="118"/>
                    <a:pt x="61" y="118"/>
                  </a:cubicBezTo>
                  <a:cubicBezTo>
                    <a:pt x="62" y="117"/>
                    <a:pt x="63" y="117"/>
                    <a:pt x="64" y="118"/>
                  </a:cubicBezTo>
                  <a:cubicBezTo>
                    <a:pt x="64" y="119"/>
                    <a:pt x="65" y="119"/>
                    <a:pt x="65" y="120"/>
                  </a:cubicBezTo>
                  <a:cubicBezTo>
                    <a:pt x="71" y="119"/>
                    <a:pt x="80" y="115"/>
                    <a:pt x="88" y="109"/>
                  </a:cubicBezTo>
                  <a:cubicBezTo>
                    <a:pt x="88" y="110"/>
                    <a:pt x="87" y="111"/>
                    <a:pt x="87" y="111"/>
                  </a:cubicBezTo>
                  <a:cubicBezTo>
                    <a:pt x="85" y="115"/>
                    <a:pt x="85" y="120"/>
                    <a:pt x="85" y="123"/>
                  </a:cubicBezTo>
                  <a:cubicBezTo>
                    <a:pt x="86" y="126"/>
                    <a:pt x="87" y="127"/>
                    <a:pt x="89" y="126"/>
                  </a:cubicBezTo>
                  <a:cubicBezTo>
                    <a:pt x="91" y="124"/>
                    <a:pt x="96" y="119"/>
                    <a:pt x="100" y="115"/>
                  </a:cubicBezTo>
                  <a:cubicBezTo>
                    <a:pt x="105" y="111"/>
                    <a:pt x="113" y="104"/>
                    <a:pt x="117" y="99"/>
                  </a:cubicBezTo>
                  <a:cubicBezTo>
                    <a:pt x="122" y="95"/>
                    <a:pt x="127" y="90"/>
                    <a:pt x="129" y="89"/>
                  </a:cubicBezTo>
                  <a:cubicBezTo>
                    <a:pt x="130" y="87"/>
                    <a:pt x="129" y="85"/>
                    <a:pt x="127" y="85"/>
                  </a:cubicBezTo>
                  <a:cubicBezTo>
                    <a:pt x="124" y="84"/>
                    <a:pt x="118" y="84"/>
                    <a:pt x="115" y="86"/>
                  </a:cubicBezTo>
                  <a:cubicBezTo>
                    <a:pt x="114" y="86"/>
                    <a:pt x="113" y="86"/>
                    <a:pt x="113" y="87"/>
                  </a:cubicBezTo>
                  <a:cubicBezTo>
                    <a:pt x="119" y="78"/>
                    <a:pt x="124" y="69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4" y="61"/>
                    <a:pt x="124" y="60"/>
                    <a:pt x="124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5" y="57"/>
                    <a:pt x="125" y="55"/>
                    <a:pt x="125" y="52"/>
                  </a:cubicBezTo>
                  <a:cubicBezTo>
                    <a:pt x="124" y="53"/>
                    <a:pt x="124" y="52"/>
                    <a:pt x="123" y="52"/>
                  </a:cubicBezTo>
                  <a:cubicBezTo>
                    <a:pt x="122" y="51"/>
                    <a:pt x="122" y="50"/>
                    <a:pt x="123" y="49"/>
                  </a:cubicBezTo>
                  <a:cubicBezTo>
                    <a:pt x="123" y="49"/>
                    <a:pt x="124" y="49"/>
                    <a:pt x="124" y="49"/>
                  </a:cubicBezTo>
                  <a:cubicBezTo>
                    <a:pt x="123" y="42"/>
                    <a:pt x="121" y="35"/>
                    <a:pt x="118" y="30"/>
                  </a:cubicBezTo>
                  <a:cubicBezTo>
                    <a:pt x="119" y="30"/>
                    <a:pt x="120" y="30"/>
                    <a:pt x="122" y="30"/>
                  </a:cubicBezTo>
                  <a:close/>
                  <a:moveTo>
                    <a:pt x="62" y="79"/>
                  </a:moveTo>
                  <a:cubicBezTo>
                    <a:pt x="63" y="78"/>
                    <a:pt x="64" y="78"/>
                    <a:pt x="65" y="79"/>
                  </a:cubicBezTo>
                  <a:cubicBezTo>
                    <a:pt x="66" y="80"/>
                    <a:pt x="66" y="81"/>
                    <a:pt x="65" y="82"/>
                  </a:cubicBezTo>
                  <a:cubicBezTo>
                    <a:pt x="64" y="82"/>
                    <a:pt x="63" y="82"/>
                    <a:pt x="62" y="81"/>
                  </a:cubicBezTo>
                  <a:cubicBezTo>
                    <a:pt x="61" y="81"/>
                    <a:pt x="61" y="79"/>
                    <a:pt x="62" y="79"/>
                  </a:cubicBezTo>
                  <a:close/>
                  <a:moveTo>
                    <a:pt x="55" y="81"/>
                  </a:moveTo>
                  <a:cubicBezTo>
                    <a:pt x="56" y="80"/>
                    <a:pt x="57" y="80"/>
                    <a:pt x="58" y="81"/>
                  </a:cubicBezTo>
                  <a:cubicBezTo>
                    <a:pt x="59" y="82"/>
                    <a:pt x="59" y="83"/>
                    <a:pt x="58" y="84"/>
                  </a:cubicBezTo>
                  <a:cubicBezTo>
                    <a:pt x="57" y="85"/>
                    <a:pt x="56" y="84"/>
                    <a:pt x="55" y="84"/>
                  </a:cubicBezTo>
                  <a:cubicBezTo>
                    <a:pt x="55" y="83"/>
                    <a:pt x="55" y="82"/>
                    <a:pt x="55" y="81"/>
                  </a:cubicBezTo>
                  <a:close/>
                  <a:moveTo>
                    <a:pt x="59" y="85"/>
                  </a:moveTo>
                  <a:cubicBezTo>
                    <a:pt x="60" y="84"/>
                    <a:pt x="61" y="84"/>
                    <a:pt x="62" y="85"/>
                  </a:cubicBezTo>
                  <a:cubicBezTo>
                    <a:pt x="63" y="86"/>
                    <a:pt x="63" y="87"/>
                    <a:pt x="62" y="88"/>
                  </a:cubicBezTo>
                  <a:cubicBezTo>
                    <a:pt x="61" y="89"/>
                    <a:pt x="60" y="89"/>
                    <a:pt x="59" y="88"/>
                  </a:cubicBezTo>
                  <a:cubicBezTo>
                    <a:pt x="59" y="87"/>
                    <a:pt x="59" y="86"/>
                    <a:pt x="59" y="85"/>
                  </a:cubicBezTo>
                  <a:close/>
                  <a:moveTo>
                    <a:pt x="46" y="90"/>
                  </a:moveTo>
                  <a:cubicBezTo>
                    <a:pt x="47" y="89"/>
                    <a:pt x="48" y="89"/>
                    <a:pt x="49" y="90"/>
                  </a:cubicBezTo>
                  <a:cubicBezTo>
                    <a:pt x="50" y="91"/>
                    <a:pt x="49" y="92"/>
                    <a:pt x="49" y="93"/>
                  </a:cubicBezTo>
                  <a:cubicBezTo>
                    <a:pt x="48" y="93"/>
                    <a:pt x="47" y="93"/>
                    <a:pt x="46" y="92"/>
                  </a:cubicBezTo>
                  <a:cubicBezTo>
                    <a:pt x="45" y="92"/>
                    <a:pt x="45" y="90"/>
                    <a:pt x="46" y="90"/>
                  </a:cubicBezTo>
                  <a:close/>
                  <a:moveTo>
                    <a:pt x="50" y="94"/>
                  </a:moveTo>
                  <a:cubicBezTo>
                    <a:pt x="51" y="93"/>
                    <a:pt x="52" y="93"/>
                    <a:pt x="53" y="94"/>
                  </a:cubicBezTo>
                  <a:cubicBezTo>
                    <a:pt x="54" y="95"/>
                    <a:pt x="53" y="96"/>
                    <a:pt x="53" y="97"/>
                  </a:cubicBezTo>
                  <a:cubicBezTo>
                    <a:pt x="52" y="98"/>
                    <a:pt x="51" y="98"/>
                    <a:pt x="50" y="97"/>
                  </a:cubicBezTo>
                  <a:cubicBezTo>
                    <a:pt x="49" y="96"/>
                    <a:pt x="49" y="95"/>
                    <a:pt x="50" y="94"/>
                  </a:cubicBezTo>
                  <a:close/>
                  <a:moveTo>
                    <a:pt x="43" y="96"/>
                  </a:moveTo>
                  <a:cubicBezTo>
                    <a:pt x="44" y="95"/>
                    <a:pt x="45" y="95"/>
                    <a:pt x="46" y="96"/>
                  </a:cubicBezTo>
                  <a:cubicBezTo>
                    <a:pt x="47" y="97"/>
                    <a:pt x="47" y="98"/>
                    <a:pt x="46" y="99"/>
                  </a:cubicBezTo>
                  <a:cubicBezTo>
                    <a:pt x="45" y="100"/>
                    <a:pt x="44" y="100"/>
                    <a:pt x="43" y="99"/>
                  </a:cubicBezTo>
                  <a:cubicBezTo>
                    <a:pt x="42" y="98"/>
                    <a:pt x="42" y="97"/>
                    <a:pt x="43" y="96"/>
                  </a:cubicBezTo>
                  <a:close/>
                  <a:moveTo>
                    <a:pt x="47" y="114"/>
                  </a:moveTo>
                  <a:cubicBezTo>
                    <a:pt x="46" y="113"/>
                    <a:pt x="46" y="112"/>
                    <a:pt x="47" y="112"/>
                  </a:cubicBezTo>
                  <a:cubicBezTo>
                    <a:pt x="47" y="111"/>
                    <a:pt x="48" y="111"/>
                    <a:pt x="49" y="112"/>
                  </a:cubicBezTo>
                  <a:cubicBezTo>
                    <a:pt x="50" y="113"/>
                    <a:pt x="50" y="114"/>
                    <a:pt x="50" y="114"/>
                  </a:cubicBezTo>
                  <a:cubicBezTo>
                    <a:pt x="49" y="115"/>
                    <a:pt x="48" y="115"/>
                    <a:pt x="47" y="114"/>
                  </a:cubicBezTo>
                  <a:close/>
                  <a:moveTo>
                    <a:pt x="54" y="118"/>
                  </a:moveTo>
                  <a:cubicBezTo>
                    <a:pt x="54" y="118"/>
                    <a:pt x="53" y="118"/>
                    <a:pt x="52" y="118"/>
                  </a:cubicBezTo>
                  <a:cubicBezTo>
                    <a:pt x="51" y="117"/>
                    <a:pt x="51" y="116"/>
                    <a:pt x="51" y="115"/>
                  </a:cubicBezTo>
                  <a:cubicBezTo>
                    <a:pt x="52" y="115"/>
                    <a:pt x="53" y="115"/>
                    <a:pt x="54" y="116"/>
                  </a:cubicBezTo>
                  <a:cubicBezTo>
                    <a:pt x="55" y="117"/>
                    <a:pt x="55" y="117"/>
                    <a:pt x="54" y="118"/>
                  </a:cubicBezTo>
                  <a:close/>
                  <a:moveTo>
                    <a:pt x="43" y="106"/>
                  </a:moveTo>
                  <a:cubicBezTo>
                    <a:pt x="42" y="106"/>
                    <a:pt x="41" y="106"/>
                    <a:pt x="40" y="105"/>
                  </a:cubicBezTo>
                  <a:cubicBezTo>
                    <a:pt x="40" y="105"/>
                    <a:pt x="40" y="103"/>
                    <a:pt x="40" y="103"/>
                  </a:cubicBezTo>
                  <a:cubicBezTo>
                    <a:pt x="41" y="102"/>
                    <a:pt x="43" y="102"/>
                    <a:pt x="43" y="103"/>
                  </a:cubicBezTo>
                  <a:cubicBezTo>
                    <a:pt x="44" y="104"/>
                    <a:pt x="44" y="105"/>
                    <a:pt x="43" y="106"/>
                  </a:cubicBezTo>
                  <a:close/>
                  <a:moveTo>
                    <a:pt x="53" y="113"/>
                  </a:moveTo>
                  <a:cubicBezTo>
                    <a:pt x="52" y="112"/>
                    <a:pt x="52" y="111"/>
                    <a:pt x="52" y="110"/>
                  </a:cubicBezTo>
                  <a:cubicBezTo>
                    <a:pt x="53" y="110"/>
                    <a:pt x="54" y="110"/>
                    <a:pt x="55" y="111"/>
                  </a:cubicBezTo>
                  <a:cubicBezTo>
                    <a:pt x="56" y="111"/>
                    <a:pt x="56" y="113"/>
                    <a:pt x="55" y="113"/>
                  </a:cubicBezTo>
                  <a:cubicBezTo>
                    <a:pt x="55" y="114"/>
                    <a:pt x="54" y="113"/>
                    <a:pt x="53" y="113"/>
                  </a:cubicBezTo>
                  <a:close/>
                  <a:moveTo>
                    <a:pt x="60" y="117"/>
                  </a:moveTo>
                  <a:cubicBezTo>
                    <a:pt x="59" y="117"/>
                    <a:pt x="58" y="117"/>
                    <a:pt x="57" y="116"/>
                  </a:cubicBezTo>
                  <a:cubicBezTo>
                    <a:pt x="56" y="116"/>
                    <a:pt x="56" y="115"/>
                    <a:pt x="57" y="114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60" y="115"/>
                    <a:pt x="60" y="116"/>
                    <a:pt x="60" y="117"/>
                  </a:cubicBezTo>
                  <a:close/>
                  <a:moveTo>
                    <a:pt x="50" y="103"/>
                  </a:moveTo>
                  <a:cubicBezTo>
                    <a:pt x="49" y="104"/>
                    <a:pt x="48" y="104"/>
                    <a:pt x="47" y="103"/>
                  </a:cubicBezTo>
                  <a:cubicBezTo>
                    <a:pt x="46" y="102"/>
                    <a:pt x="46" y="101"/>
                    <a:pt x="47" y="100"/>
                  </a:cubicBezTo>
                  <a:cubicBezTo>
                    <a:pt x="48" y="100"/>
                    <a:pt x="49" y="100"/>
                    <a:pt x="50" y="101"/>
                  </a:cubicBezTo>
                  <a:cubicBezTo>
                    <a:pt x="51" y="101"/>
                    <a:pt x="51" y="103"/>
                    <a:pt x="50" y="103"/>
                  </a:cubicBezTo>
                  <a:close/>
                  <a:moveTo>
                    <a:pt x="59" y="111"/>
                  </a:moveTo>
                  <a:cubicBezTo>
                    <a:pt x="58" y="111"/>
                    <a:pt x="58" y="110"/>
                    <a:pt x="58" y="109"/>
                  </a:cubicBezTo>
                  <a:cubicBezTo>
                    <a:pt x="59" y="108"/>
                    <a:pt x="60" y="108"/>
                    <a:pt x="61" y="109"/>
                  </a:cubicBezTo>
                  <a:cubicBezTo>
                    <a:pt x="62" y="110"/>
                    <a:pt x="62" y="111"/>
                    <a:pt x="61" y="112"/>
                  </a:cubicBezTo>
                  <a:cubicBezTo>
                    <a:pt x="61" y="112"/>
                    <a:pt x="59" y="112"/>
                    <a:pt x="59" y="111"/>
                  </a:cubicBezTo>
                  <a:close/>
                  <a:moveTo>
                    <a:pt x="66" y="115"/>
                  </a:moveTo>
                  <a:cubicBezTo>
                    <a:pt x="65" y="116"/>
                    <a:pt x="64" y="116"/>
                    <a:pt x="63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4" y="112"/>
                    <a:pt x="65" y="113"/>
                  </a:cubicBezTo>
                  <a:cubicBezTo>
                    <a:pt x="66" y="114"/>
                    <a:pt x="66" y="115"/>
                    <a:pt x="66" y="115"/>
                  </a:cubicBezTo>
                  <a:close/>
                  <a:moveTo>
                    <a:pt x="54" y="101"/>
                  </a:moveTo>
                  <a:cubicBezTo>
                    <a:pt x="53" y="100"/>
                    <a:pt x="53" y="99"/>
                    <a:pt x="54" y="98"/>
                  </a:cubicBezTo>
                  <a:cubicBezTo>
                    <a:pt x="55" y="97"/>
                    <a:pt x="56" y="97"/>
                    <a:pt x="57" y="98"/>
                  </a:cubicBezTo>
                  <a:cubicBezTo>
                    <a:pt x="57" y="99"/>
                    <a:pt x="57" y="100"/>
                    <a:pt x="57" y="101"/>
                  </a:cubicBezTo>
                  <a:cubicBezTo>
                    <a:pt x="56" y="102"/>
                    <a:pt x="55" y="102"/>
                    <a:pt x="54" y="101"/>
                  </a:cubicBezTo>
                  <a:close/>
                  <a:moveTo>
                    <a:pt x="67" y="110"/>
                  </a:moveTo>
                  <a:cubicBezTo>
                    <a:pt x="67" y="111"/>
                    <a:pt x="65" y="111"/>
                    <a:pt x="65" y="110"/>
                  </a:cubicBezTo>
                  <a:cubicBezTo>
                    <a:pt x="64" y="109"/>
                    <a:pt x="64" y="108"/>
                    <a:pt x="64" y="107"/>
                  </a:cubicBezTo>
                  <a:cubicBezTo>
                    <a:pt x="65" y="106"/>
                    <a:pt x="66" y="107"/>
                    <a:pt x="67" y="107"/>
                  </a:cubicBezTo>
                  <a:cubicBezTo>
                    <a:pt x="68" y="108"/>
                    <a:pt x="68" y="109"/>
                    <a:pt x="67" y="110"/>
                  </a:cubicBezTo>
                  <a:close/>
                  <a:moveTo>
                    <a:pt x="63" y="99"/>
                  </a:moveTo>
                  <a:cubicBezTo>
                    <a:pt x="63" y="100"/>
                    <a:pt x="61" y="100"/>
                    <a:pt x="60" y="99"/>
                  </a:cubicBezTo>
                  <a:cubicBezTo>
                    <a:pt x="60" y="98"/>
                    <a:pt x="60" y="97"/>
                    <a:pt x="61" y="96"/>
                  </a:cubicBezTo>
                  <a:cubicBezTo>
                    <a:pt x="61" y="95"/>
                    <a:pt x="63" y="95"/>
                    <a:pt x="63" y="96"/>
                  </a:cubicBezTo>
                  <a:cubicBezTo>
                    <a:pt x="64" y="97"/>
                    <a:pt x="64" y="98"/>
                    <a:pt x="63" y="99"/>
                  </a:cubicBezTo>
                  <a:close/>
                  <a:moveTo>
                    <a:pt x="59" y="95"/>
                  </a:moveTo>
                  <a:cubicBezTo>
                    <a:pt x="59" y="95"/>
                    <a:pt x="57" y="95"/>
                    <a:pt x="57" y="94"/>
                  </a:cubicBezTo>
                  <a:cubicBezTo>
                    <a:pt x="56" y="94"/>
                    <a:pt x="56" y="92"/>
                    <a:pt x="57" y="92"/>
                  </a:cubicBezTo>
                  <a:cubicBezTo>
                    <a:pt x="57" y="91"/>
                    <a:pt x="59" y="91"/>
                    <a:pt x="59" y="92"/>
                  </a:cubicBezTo>
                  <a:cubicBezTo>
                    <a:pt x="60" y="93"/>
                    <a:pt x="60" y="94"/>
                    <a:pt x="59" y="95"/>
                  </a:cubicBezTo>
                  <a:close/>
                  <a:moveTo>
                    <a:pt x="55" y="90"/>
                  </a:moveTo>
                  <a:cubicBezTo>
                    <a:pt x="55" y="91"/>
                    <a:pt x="53" y="91"/>
                    <a:pt x="53" y="90"/>
                  </a:cubicBezTo>
                  <a:cubicBezTo>
                    <a:pt x="52" y="89"/>
                    <a:pt x="52" y="88"/>
                    <a:pt x="53" y="87"/>
                  </a:cubicBezTo>
                  <a:cubicBezTo>
                    <a:pt x="53" y="87"/>
                    <a:pt x="55" y="87"/>
                    <a:pt x="55" y="87"/>
                  </a:cubicBezTo>
                  <a:cubicBezTo>
                    <a:pt x="56" y="88"/>
                    <a:pt x="56" y="90"/>
                    <a:pt x="55" y="90"/>
                  </a:cubicBezTo>
                  <a:close/>
                  <a:moveTo>
                    <a:pt x="51" y="86"/>
                  </a:moveTo>
                  <a:cubicBezTo>
                    <a:pt x="51" y="87"/>
                    <a:pt x="49" y="87"/>
                    <a:pt x="49" y="86"/>
                  </a:cubicBezTo>
                  <a:cubicBezTo>
                    <a:pt x="48" y="85"/>
                    <a:pt x="48" y="84"/>
                    <a:pt x="49" y="83"/>
                  </a:cubicBezTo>
                  <a:cubicBezTo>
                    <a:pt x="49" y="82"/>
                    <a:pt x="51" y="82"/>
                    <a:pt x="52" y="83"/>
                  </a:cubicBezTo>
                  <a:cubicBezTo>
                    <a:pt x="52" y="84"/>
                    <a:pt x="52" y="85"/>
                    <a:pt x="51" y="86"/>
                  </a:cubicBezTo>
                  <a:close/>
                  <a:moveTo>
                    <a:pt x="63" y="92"/>
                  </a:moveTo>
                  <a:cubicBezTo>
                    <a:pt x="62" y="91"/>
                    <a:pt x="63" y="90"/>
                    <a:pt x="63" y="89"/>
                  </a:cubicBezTo>
                  <a:cubicBezTo>
                    <a:pt x="64" y="89"/>
                    <a:pt x="65" y="89"/>
                    <a:pt x="66" y="90"/>
                  </a:cubicBezTo>
                  <a:cubicBezTo>
                    <a:pt x="67" y="90"/>
                    <a:pt x="67" y="92"/>
                    <a:pt x="66" y="92"/>
                  </a:cubicBezTo>
                  <a:cubicBezTo>
                    <a:pt x="65" y="93"/>
                    <a:pt x="64" y="93"/>
                    <a:pt x="63" y="92"/>
                  </a:cubicBezTo>
                  <a:close/>
                  <a:moveTo>
                    <a:pt x="77" y="101"/>
                  </a:moveTo>
                  <a:cubicBezTo>
                    <a:pt x="76" y="102"/>
                    <a:pt x="75" y="102"/>
                    <a:pt x="74" y="101"/>
                  </a:cubicBezTo>
                  <a:cubicBezTo>
                    <a:pt x="73" y="100"/>
                    <a:pt x="73" y="99"/>
                    <a:pt x="74" y="98"/>
                  </a:cubicBezTo>
                  <a:cubicBezTo>
                    <a:pt x="75" y="97"/>
                    <a:pt x="76" y="97"/>
                    <a:pt x="77" y="98"/>
                  </a:cubicBezTo>
                  <a:cubicBezTo>
                    <a:pt x="78" y="99"/>
                    <a:pt x="78" y="100"/>
                    <a:pt x="77" y="101"/>
                  </a:cubicBezTo>
                  <a:close/>
                  <a:moveTo>
                    <a:pt x="66" y="86"/>
                  </a:moveTo>
                  <a:cubicBezTo>
                    <a:pt x="65" y="85"/>
                    <a:pt x="65" y="84"/>
                    <a:pt x="66" y="83"/>
                  </a:cubicBezTo>
                  <a:cubicBezTo>
                    <a:pt x="67" y="82"/>
                    <a:pt x="68" y="82"/>
                    <a:pt x="69" y="83"/>
                  </a:cubicBezTo>
                  <a:cubicBezTo>
                    <a:pt x="70" y="84"/>
                    <a:pt x="70" y="85"/>
                    <a:pt x="69" y="86"/>
                  </a:cubicBezTo>
                  <a:cubicBezTo>
                    <a:pt x="68" y="87"/>
                    <a:pt x="67" y="87"/>
                    <a:pt x="66" y="86"/>
                  </a:cubicBezTo>
                  <a:close/>
                  <a:moveTo>
                    <a:pt x="84" y="99"/>
                  </a:moveTo>
                  <a:cubicBezTo>
                    <a:pt x="83" y="100"/>
                    <a:pt x="81" y="100"/>
                    <a:pt x="81" y="99"/>
                  </a:cubicBezTo>
                  <a:cubicBezTo>
                    <a:pt x="80" y="98"/>
                    <a:pt x="80" y="97"/>
                    <a:pt x="81" y="96"/>
                  </a:cubicBezTo>
                  <a:cubicBezTo>
                    <a:pt x="82" y="95"/>
                    <a:pt x="83" y="95"/>
                    <a:pt x="84" y="96"/>
                  </a:cubicBezTo>
                  <a:cubicBezTo>
                    <a:pt x="84" y="97"/>
                    <a:pt x="84" y="98"/>
                    <a:pt x="84" y="99"/>
                  </a:cubicBezTo>
                  <a:close/>
                  <a:moveTo>
                    <a:pt x="80" y="95"/>
                  </a:moveTo>
                  <a:cubicBezTo>
                    <a:pt x="79" y="95"/>
                    <a:pt x="77" y="95"/>
                    <a:pt x="77" y="94"/>
                  </a:cubicBezTo>
                  <a:cubicBezTo>
                    <a:pt x="76" y="94"/>
                    <a:pt x="76" y="92"/>
                    <a:pt x="77" y="92"/>
                  </a:cubicBezTo>
                  <a:cubicBezTo>
                    <a:pt x="78" y="91"/>
                    <a:pt x="79" y="91"/>
                    <a:pt x="80" y="92"/>
                  </a:cubicBezTo>
                  <a:cubicBezTo>
                    <a:pt x="80" y="93"/>
                    <a:pt x="80" y="94"/>
                    <a:pt x="80" y="95"/>
                  </a:cubicBezTo>
                  <a:close/>
                  <a:moveTo>
                    <a:pt x="69" y="79"/>
                  </a:moveTo>
                  <a:cubicBezTo>
                    <a:pt x="68" y="78"/>
                    <a:pt x="68" y="77"/>
                    <a:pt x="69" y="76"/>
                  </a:cubicBezTo>
                  <a:cubicBezTo>
                    <a:pt x="70" y="76"/>
                    <a:pt x="71" y="76"/>
                    <a:pt x="72" y="76"/>
                  </a:cubicBezTo>
                  <a:cubicBezTo>
                    <a:pt x="72" y="77"/>
                    <a:pt x="72" y="79"/>
                    <a:pt x="72" y="79"/>
                  </a:cubicBezTo>
                  <a:cubicBezTo>
                    <a:pt x="71" y="80"/>
                    <a:pt x="69" y="80"/>
                    <a:pt x="69" y="79"/>
                  </a:cubicBezTo>
                  <a:close/>
                  <a:moveTo>
                    <a:pt x="90" y="97"/>
                  </a:moveTo>
                  <a:cubicBezTo>
                    <a:pt x="89" y="97"/>
                    <a:pt x="88" y="97"/>
                    <a:pt x="87" y="96"/>
                  </a:cubicBezTo>
                  <a:cubicBezTo>
                    <a:pt x="87" y="96"/>
                    <a:pt x="87" y="94"/>
                    <a:pt x="88" y="94"/>
                  </a:cubicBezTo>
                  <a:cubicBezTo>
                    <a:pt x="88" y="93"/>
                    <a:pt x="90" y="93"/>
                    <a:pt x="90" y="94"/>
                  </a:cubicBezTo>
                  <a:cubicBezTo>
                    <a:pt x="91" y="95"/>
                    <a:pt x="91" y="96"/>
                    <a:pt x="90" y="97"/>
                  </a:cubicBezTo>
                  <a:close/>
                  <a:moveTo>
                    <a:pt x="86" y="92"/>
                  </a:moveTo>
                  <a:cubicBezTo>
                    <a:pt x="85" y="93"/>
                    <a:pt x="84" y="93"/>
                    <a:pt x="83" y="92"/>
                  </a:cubicBezTo>
                  <a:cubicBezTo>
                    <a:pt x="83" y="91"/>
                    <a:pt x="83" y="90"/>
                    <a:pt x="84" y="89"/>
                  </a:cubicBezTo>
                  <a:cubicBezTo>
                    <a:pt x="84" y="89"/>
                    <a:pt x="86" y="89"/>
                    <a:pt x="86" y="89"/>
                  </a:cubicBezTo>
                  <a:cubicBezTo>
                    <a:pt x="87" y="90"/>
                    <a:pt x="87" y="92"/>
                    <a:pt x="86" y="92"/>
                  </a:cubicBezTo>
                  <a:close/>
                  <a:moveTo>
                    <a:pt x="82" y="88"/>
                  </a:moveTo>
                  <a:cubicBezTo>
                    <a:pt x="81" y="89"/>
                    <a:pt x="80" y="89"/>
                    <a:pt x="79" y="88"/>
                  </a:cubicBezTo>
                  <a:cubicBezTo>
                    <a:pt x="79" y="87"/>
                    <a:pt x="79" y="86"/>
                    <a:pt x="80" y="85"/>
                  </a:cubicBezTo>
                  <a:cubicBezTo>
                    <a:pt x="80" y="84"/>
                    <a:pt x="82" y="84"/>
                    <a:pt x="82" y="85"/>
                  </a:cubicBezTo>
                  <a:cubicBezTo>
                    <a:pt x="83" y="86"/>
                    <a:pt x="83" y="87"/>
                    <a:pt x="82" y="88"/>
                  </a:cubicBezTo>
                  <a:close/>
                  <a:moveTo>
                    <a:pt x="97" y="94"/>
                  </a:moveTo>
                  <a:cubicBezTo>
                    <a:pt x="96" y="95"/>
                    <a:pt x="95" y="95"/>
                    <a:pt x="94" y="94"/>
                  </a:cubicBezTo>
                  <a:cubicBezTo>
                    <a:pt x="93" y="93"/>
                    <a:pt x="93" y="92"/>
                    <a:pt x="94" y="91"/>
                  </a:cubicBezTo>
                  <a:cubicBezTo>
                    <a:pt x="95" y="91"/>
                    <a:pt x="96" y="91"/>
                    <a:pt x="97" y="92"/>
                  </a:cubicBezTo>
                  <a:cubicBezTo>
                    <a:pt x="98" y="92"/>
                    <a:pt x="98" y="94"/>
                    <a:pt x="97" y="94"/>
                  </a:cubicBezTo>
                  <a:close/>
                  <a:moveTo>
                    <a:pt x="93" y="90"/>
                  </a:moveTo>
                  <a:cubicBezTo>
                    <a:pt x="92" y="91"/>
                    <a:pt x="91" y="91"/>
                    <a:pt x="90" y="90"/>
                  </a:cubicBezTo>
                  <a:cubicBezTo>
                    <a:pt x="89" y="89"/>
                    <a:pt x="89" y="88"/>
                    <a:pt x="90" y="87"/>
                  </a:cubicBezTo>
                  <a:cubicBezTo>
                    <a:pt x="91" y="86"/>
                    <a:pt x="92" y="86"/>
                    <a:pt x="93" y="87"/>
                  </a:cubicBezTo>
                  <a:cubicBezTo>
                    <a:pt x="94" y="88"/>
                    <a:pt x="94" y="89"/>
                    <a:pt x="93" y="90"/>
                  </a:cubicBezTo>
                  <a:close/>
                  <a:moveTo>
                    <a:pt x="89" y="86"/>
                  </a:moveTo>
                  <a:cubicBezTo>
                    <a:pt x="88" y="87"/>
                    <a:pt x="87" y="86"/>
                    <a:pt x="86" y="86"/>
                  </a:cubicBezTo>
                  <a:cubicBezTo>
                    <a:pt x="85" y="85"/>
                    <a:pt x="85" y="84"/>
                    <a:pt x="86" y="83"/>
                  </a:cubicBezTo>
                  <a:cubicBezTo>
                    <a:pt x="87" y="82"/>
                    <a:pt x="88" y="82"/>
                    <a:pt x="89" y="83"/>
                  </a:cubicBezTo>
                  <a:cubicBezTo>
                    <a:pt x="90" y="84"/>
                    <a:pt x="90" y="85"/>
                    <a:pt x="89" y="86"/>
                  </a:cubicBezTo>
                  <a:close/>
                  <a:moveTo>
                    <a:pt x="85" y="81"/>
                  </a:moveTo>
                  <a:cubicBezTo>
                    <a:pt x="84" y="82"/>
                    <a:pt x="83" y="82"/>
                    <a:pt x="82" y="81"/>
                  </a:cubicBezTo>
                  <a:cubicBezTo>
                    <a:pt x="81" y="81"/>
                    <a:pt x="81" y="79"/>
                    <a:pt x="82" y="79"/>
                  </a:cubicBezTo>
                  <a:cubicBezTo>
                    <a:pt x="83" y="78"/>
                    <a:pt x="84" y="78"/>
                    <a:pt x="85" y="79"/>
                  </a:cubicBezTo>
                  <a:cubicBezTo>
                    <a:pt x="86" y="79"/>
                    <a:pt x="86" y="81"/>
                    <a:pt x="85" y="81"/>
                  </a:cubicBezTo>
                  <a:close/>
                  <a:moveTo>
                    <a:pt x="100" y="88"/>
                  </a:moveTo>
                  <a:cubicBezTo>
                    <a:pt x="99" y="89"/>
                    <a:pt x="98" y="89"/>
                    <a:pt x="97" y="88"/>
                  </a:cubicBezTo>
                  <a:cubicBezTo>
                    <a:pt x="96" y="87"/>
                    <a:pt x="96" y="86"/>
                    <a:pt x="97" y="85"/>
                  </a:cubicBezTo>
                  <a:cubicBezTo>
                    <a:pt x="98" y="84"/>
                    <a:pt x="99" y="84"/>
                    <a:pt x="100" y="85"/>
                  </a:cubicBezTo>
                  <a:cubicBezTo>
                    <a:pt x="101" y="86"/>
                    <a:pt x="101" y="87"/>
                    <a:pt x="100" y="88"/>
                  </a:cubicBezTo>
                  <a:close/>
                  <a:moveTo>
                    <a:pt x="96" y="84"/>
                  </a:moveTo>
                  <a:cubicBezTo>
                    <a:pt x="95" y="84"/>
                    <a:pt x="94" y="84"/>
                    <a:pt x="93" y="83"/>
                  </a:cubicBezTo>
                  <a:cubicBezTo>
                    <a:pt x="92" y="83"/>
                    <a:pt x="92" y="81"/>
                    <a:pt x="93" y="81"/>
                  </a:cubicBezTo>
                  <a:cubicBezTo>
                    <a:pt x="94" y="80"/>
                    <a:pt x="95" y="80"/>
                    <a:pt x="96" y="81"/>
                  </a:cubicBezTo>
                  <a:cubicBezTo>
                    <a:pt x="97" y="82"/>
                    <a:pt x="97" y="83"/>
                    <a:pt x="96" y="84"/>
                  </a:cubicBezTo>
                  <a:close/>
                  <a:moveTo>
                    <a:pt x="92" y="79"/>
                  </a:moveTo>
                  <a:cubicBezTo>
                    <a:pt x="91" y="80"/>
                    <a:pt x="90" y="80"/>
                    <a:pt x="89" y="79"/>
                  </a:cubicBezTo>
                  <a:cubicBezTo>
                    <a:pt x="88" y="78"/>
                    <a:pt x="88" y="77"/>
                    <a:pt x="89" y="76"/>
                  </a:cubicBezTo>
                  <a:cubicBezTo>
                    <a:pt x="90" y="76"/>
                    <a:pt x="91" y="76"/>
                    <a:pt x="92" y="76"/>
                  </a:cubicBezTo>
                  <a:cubicBezTo>
                    <a:pt x="93" y="77"/>
                    <a:pt x="93" y="79"/>
                    <a:pt x="92" y="79"/>
                  </a:cubicBezTo>
                  <a:close/>
                  <a:moveTo>
                    <a:pt x="84" y="68"/>
                  </a:moveTo>
                  <a:cubicBezTo>
                    <a:pt x="83" y="69"/>
                    <a:pt x="82" y="69"/>
                    <a:pt x="81" y="68"/>
                  </a:cubicBezTo>
                  <a:cubicBezTo>
                    <a:pt x="80" y="67"/>
                    <a:pt x="80" y="66"/>
                    <a:pt x="81" y="65"/>
                  </a:cubicBezTo>
                  <a:cubicBezTo>
                    <a:pt x="82" y="64"/>
                    <a:pt x="83" y="64"/>
                    <a:pt x="84" y="65"/>
                  </a:cubicBezTo>
                  <a:cubicBezTo>
                    <a:pt x="85" y="66"/>
                    <a:pt x="85" y="67"/>
                    <a:pt x="84" y="68"/>
                  </a:cubicBezTo>
                  <a:close/>
                  <a:moveTo>
                    <a:pt x="102" y="81"/>
                  </a:moveTo>
                  <a:cubicBezTo>
                    <a:pt x="102" y="82"/>
                    <a:pt x="100" y="82"/>
                    <a:pt x="100" y="81"/>
                  </a:cubicBezTo>
                  <a:cubicBezTo>
                    <a:pt x="99" y="80"/>
                    <a:pt x="99" y="79"/>
                    <a:pt x="100" y="78"/>
                  </a:cubicBezTo>
                  <a:cubicBezTo>
                    <a:pt x="101" y="78"/>
                    <a:pt x="102" y="78"/>
                    <a:pt x="103" y="78"/>
                  </a:cubicBezTo>
                  <a:cubicBezTo>
                    <a:pt x="103" y="79"/>
                    <a:pt x="103" y="81"/>
                    <a:pt x="102" y="81"/>
                  </a:cubicBezTo>
                  <a:close/>
                  <a:moveTo>
                    <a:pt x="98" y="77"/>
                  </a:moveTo>
                  <a:cubicBezTo>
                    <a:pt x="98" y="78"/>
                    <a:pt x="96" y="78"/>
                    <a:pt x="96" y="77"/>
                  </a:cubicBezTo>
                  <a:cubicBezTo>
                    <a:pt x="95" y="76"/>
                    <a:pt x="95" y="75"/>
                    <a:pt x="96" y="74"/>
                  </a:cubicBezTo>
                  <a:cubicBezTo>
                    <a:pt x="97" y="73"/>
                    <a:pt x="98" y="73"/>
                    <a:pt x="99" y="74"/>
                  </a:cubicBezTo>
                  <a:cubicBezTo>
                    <a:pt x="99" y="75"/>
                    <a:pt x="99" y="76"/>
                    <a:pt x="98" y="77"/>
                  </a:cubicBezTo>
                  <a:close/>
                  <a:moveTo>
                    <a:pt x="91" y="66"/>
                  </a:moveTo>
                  <a:cubicBezTo>
                    <a:pt x="90" y="66"/>
                    <a:pt x="89" y="66"/>
                    <a:pt x="88" y="65"/>
                  </a:cubicBezTo>
                  <a:cubicBezTo>
                    <a:pt x="87" y="65"/>
                    <a:pt x="87" y="63"/>
                    <a:pt x="88" y="63"/>
                  </a:cubicBezTo>
                  <a:cubicBezTo>
                    <a:pt x="89" y="62"/>
                    <a:pt x="90" y="62"/>
                    <a:pt x="91" y="63"/>
                  </a:cubicBezTo>
                  <a:cubicBezTo>
                    <a:pt x="91" y="64"/>
                    <a:pt x="91" y="65"/>
                    <a:pt x="91" y="66"/>
                  </a:cubicBezTo>
                  <a:close/>
                  <a:moveTo>
                    <a:pt x="87" y="61"/>
                  </a:moveTo>
                  <a:cubicBezTo>
                    <a:pt x="86" y="62"/>
                    <a:pt x="85" y="62"/>
                    <a:pt x="84" y="61"/>
                  </a:cubicBezTo>
                  <a:cubicBezTo>
                    <a:pt x="83" y="60"/>
                    <a:pt x="83" y="59"/>
                    <a:pt x="84" y="58"/>
                  </a:cubicBezTo>
                  <a:cubicBezTo>
                    <a:pt x="85" y="58"/>
                    <a:pt x="86" y="58"/>
                    <a:pt x="87" y="58"/>
                  </a:cubicBezTo>
                  <a:cubicBezTo>
                    <a:pt x="88" y="59"/>
                    <a:pt x="87" y="61"/>
                    <a:pt x="87" y="61"/>
                  </a:cubicBezTo>
                  <a:close/>
                  <a:moveTo>
                    <a:pt x="105" y="75"/>
                  </a:moveTo>
                  <a:cubicBezTo>
                    <a:pt x="104" y="76"/>
                    <a:pt x="103" y="75"/>
                    <a:pt x="102" y="75"/>
                  </a:cubicBezTo>
                  <a:cubicBezTo>
                    <a:pt x="102" y="74"/>
                    <a:pt x="102" y="73"/>
                    <a:pt x="102" y="72"/>
                  </a:cubicBezTo>
                  <a:cubicBezTo>
                    <a:pt x="103" y="71"/>
                    <a:pt x="105" y="71"/>
                    <a:pt x="105" y="72"/>
                  </a:cubicBezTo>
                  <a:cubicBezTo>
                    <a:pt x="106" y="73"/>
                    <a:pt x="106" y="74"/>
                    <a:pt x="105" y="75"/>
                  </a:cubicBezTo>
                  <a:close/>
                  <a:moveTo>
                    <a:pt x="97" y="63"/>
                  </a:moveTo>
                  <a:cubicBezTo>
                    <a:pt x="97" y="64"/>
                    <a:pt x="95" y="64"/>
                    <a:pt x="94" y="63"/>
                  </a:cubicBezTo>
                  <a:cubicBezTo>
                    <a:pt x="94" y="62"/>
                    <a:pt x="94" y="61"/>
                    <a:pt x="95" y="60"/>
                  </a:cubicBezTo>
                  <a:cubicBezTo>
                    <a:pt x="95" y="60"/>
                    <a:pt x="97" y="60"/>
                    <a:pt x="97" y="61"/>
                  </a:cubicBezTo>
                  <a:cubicBezTo>
                    <a:pt x="98" y="61"/>
                    <a:pt x="98" y="63"/>
                    <a:pt x="97" y="63"/>
                  </a:cubicBezTo>
                  <a:close/>
                  <a:moveTo>
                    <a:pt x="93" y="59"/>
                  </a:moveTo>
                  <a:cubicBezTo>
                    <a:pt x="93" y="60"/>
                    <a:pt x="91" y="60"/>
                    <a:pt x="91" y="59"/>
                  </a:cubicBezTo>
                  <a:cubicBezTo>
                    <a:pt x="90" y="58"/>
                    <a:pt x="90" y="57"/>
                    <a:pt x="91" y="56"/>
                  </a:cubicBezTo>
                  <a:cubicBezTo>
                    <a:pt x="91" y="55"/>
                    <a:pt x="93" y="55"/>
                    <a:pt x="93" y="56"/>
                  </a:cubicBezTo>
                  <a:cubicBezTo>
                    <a:pt x="94" y="57"/>
                    <a:pt x="94" y="58"/>
                    <a:pt x="93" y="59"/>
                  </a:cubicBezTo>
                  <a:close/>
                  <a:moveTo>
                    <a:pt x="89" y="55"/>
                  </a:moveTo>
                  <a:cubicBezTo>
                    <a:pt x="89" y="56"/>
                    <a:pt x="87" y="56"/>
                    <a:pt x="87" y="55"/>
                  </a:cubicBezTo>
                  <a:cubicBezTo>
                    <a:pt x="86" y="54"/>
                    <a:pt x="86" y="53"/>
                    <a:pt x="87" y="52"/>
                  </a:cubicBezTo>
                  <a:cubicBezTo>
                    <a:pt x="87" y="51"/>
                    <a:pt x="89" y="51"/>
                    <a:pt x="89" y="52"/>
                  </a:cubicBezTo>
                  <a:cubicBezTo>
                    <a:pt x="90" y="53"/>
                    <a:pt x="90" y="54"/>
                    <a:pt x="89" y="55"/>
                  </a:cubicBezTo>
                  <a:close/>
                  <a:moveTo>
                    <a:pt x="104" y="61"/>
                  </a:moveTo>
                  <a:cubicBezTo>
                    <a:pt x="103" y="62"/>
                    <a:pt x="102" y="62"/>
                    <a:pt x="101" y="61"/>
                  </a:cubicBezTo>
                  <a:cubicBezTo>
                    <a:pt x="100" y="60"/>
                    <a:pt x="101" y="59"/>
                    <a:pt x="101" y="58"/>
                  </a:cubicBezTo>
                  <a:cubicBezTo>
                    <a:pt x="102" y="57"/>
                    <a:pt x="103" y="58"/>
                    <a:pt x="104" y="58"/>
                  </a:cubicBezTo>
                  <a:cubicBezTo>
                    <a:pt x="105" y="59"/>
                    <a:pt x="105" y="60"/>
                    <a:pt x="104" y="61"/>
                  </a:cubicBezTo>
                  <a:close/>
                  <a:moveTo>
                    <a:pt x="100" y="57"/>
                  </a:moveTo>
                  <a:cubicBezTo>
                    <a:pt x="99" y="58"/>
                    <a:pt x="98" y="58"/>
                    <a:pt x="97" y="57"/>
                  </a:cubicBezTo>
                  <a:cubicBezTo>
                    <a:pt x="96" y="56"/>
                    <a:pt x="97" y="55"/>
                    <a:pt x="97" y="54"/>
                  </a:cubicBezTo>
                  <a:cubicBezTo>
                    <a:pt x="98" y="53"/>
                    <a:pt x="99" y="53"/>
                    <a:pt x="100" y="54"/>
                  </a:cubicBezTo>
                  <a:cubicBezTo>
                    <a:pt x="101" y="55"/>
                    <a:pt x="101" y="56"/>
                    <a:pt x="100" y="57"/>
                  </a:cubicBezTo>
                  <a:close/>
                  <a:moveTo>
                    <a:pt x="96" y="53"/>
                  </a:moveTo>
                  <a:cubicBezTo>
                    <a:pt x="95" y="53"/>
                    <a:pt x="94" y="53"/>
                    <a:pt x="93" y="52"/>
                  </a:cubicBezTo>
                  <a:cubicBezTo>
                    <a:pt x="93" y="52"/>
                    <a:pt x="93" y="50"/>
                    <a:pt x="93" y="50"/>
                  </a:cubicBezTo>
                  <a:cubicBezTo>
                    <a:pt x="94" y="49"/>
                    <a:pt x="95" y="49"/>
                    <a:pt x="96" y="50"/>
                  </a:cubicBezTo>
                  <a:cubicBezTo>
                    <a:pt x="97" y="51"/>
                    <a:pt x="97" y="52"/>
                    <a:pt x="96" y="53"/>
                  </a:cubicBezTo>
                  <a:close/>
                  <a:moveTo>
                    <a:pt x="92" y="48"/>
                  </a:moveTo>
                  <a:cubicBezTo>
                    <a:pt x="91" y="49"/>
                    <a:pt x="90" y="49"/>
                    <a:pt x="89" y="48"/>
                  </a:cubicBezTo>
                  <a:cubicBezTo>
                    <a:pt x="89" y="47"/>
                    <a:pt x="89" y="46"/>
                    <a:pt x="89" y="45"/>
                  </a:cubicBezTo>
                  <a:cubicBezTo>
                    <a:pt x="90" y="45"/>
                    <a:pt x="91" y="45"/>
                    <a:pt x="92" y="45"/>
                  </a:cubicBezTo>
                  <a:cubicBezTo>
                    <a:pt x="93" y="46"/>
                    <a:pt x="93" y="48"/>
                    <a:pt x="92" y="48"/>
                  </a:cubicBezTo>
                  <a:close/>
                  <a:moveTo>
                    <a:pt x="116" y="65"/>
                  </a:moveTo>
                  <a:cubicBezTo>
                    <a:pt x="115" y="65"/>
                    <a:pt x="114" y="65"/>
                    <a:pt x="114" y="64"/>
                  </a:cubicBezTo>
                  <a:cubicBezTo>
                    <a:pt x="113" y="64"/>
                    <a:pt x="113" y="62"/>
                    <a:pt x="113" y="62"/>
                  </a:cubicBezTo>
                  <a:cubicBezTo>
                    <a:pt x="114" y="61"/>
                    <a:pt x="115" y="61"/>
                    <a:pt x="116" y="62"/>
                  </a:cubicBezTo>
                  <a:cubicBezTo>
                    <a:pt x="117" y="63"/>
                    <a:pt x="117" y="64"/>
                    <a:pt x="116" y="65"/>
                  </a:cubicBezTo>
                  <a:close/>
                  <a:moveTo>
                    <a:pt x="107" y="55"/>
                  </a:moveTo>
                  <a:cubicBezTo>
                    <a:pt x="106" y="55"/>
                    <a:pt x="105" y="55"/>
                    <a:pt x="104" y="55"/>
                  </a:cubicBezTo>
                  <a:cubicBezTo>
                    <a:pt x="103" y="54"/>
                    <a:pt x="103" y="52"/>
                    <a:pt x="104" y="52"/>
                  </a:cubicBezTo>
                  <a:cubicBezTo>
                    <a:pt x="105" y="51"/>
                    <a:pt x="106" y="51"/>
                    <a:pt x="107" y="52"/>
                  </a:cubicBezTo>
                  <a:cubicBezTo>
                    <a:pt x="108" y="53"/>
                    <a:pt x="108" y="54"/>
                    <a:pt x="107" y="55"/>
                  </a:cubicBezTo>
                  <a:close/>
                  <a:moveTo>
                    <a:pt x="103" y="50"/>
                  </a:moveTo>
                  <a:cubicBezTo>
                    <a:pt x="102" y="51"/>
                    <a:pt x="101" y="51"/>
                    <a:pt x="100" y="50"/>
                  </a:cubicBezTo>
                  <a:cubicBezTo>
                    <a:pt x="99" y="49"/>
                    <a:pt x="99" y="48"/>
                    <a:pt x="100" y="47"/>
                  </a:cubicBezTo>
                  <a:cubicBezTo>
                    <a:pt x="101" y="47"/>
                    <a:pt x="102" y="47"/>
                    <a:pt x="103" y="47"/>
                  </a:cubicBezTo>
                  <a:cubicBezTo>
                    <a:pt x="104" y="48"/>
                    <a:pt x="104" y="50"/>
                    <a:pt x="103" y="50"/>
                  </a:cubicBezTo>
                  <a:close/>
                  <a:moveTo>
                    <a:pt x="99" y="46"/>
                  </a:moveTo>
                  <a:cubicBezTo>
                    <a:pt x="98" y="47"/>
                    <a:pt x="97" y="47"/>
                    <a:pt x="96" y="46"/>
                  </a:cubicBezTo>
                  <a:cubicBezTo>
                    <a:pt x="95" y="45"/>
                    <a:pt x="95" y="44"/>
                    <a:pt x="96" y="43"/>
                  </a:cubicBezTo>
                  <a:cubicBezTo>
                    <a:pt x="97" y="42"/>
                    <a:pt x="98" y="42"/>
                    <a:pt x="99" y="43"/>
                  </a:cubicBezTo>
                  <a:cubicBezTo>
                    <a:pt x="100" y="44"/>
                    <a:pt x="100" y="45"/>
                    <a:pt x="99" y="46"/>
                  </a:cubicBezTo>
                  <a:close/>
                  <a:moveTo>
                    <a:pt x="122" y="63"/>
                  </a:moveTo>
                  <a:cubicBezTo>
                    <a:pt x="121" y="64"/>
                    <a:pt x="120" y="64"/>
                    <a:pt x="119" y="63"/>
                  </a:cubicBezTo>
                  <a:cubicBezTo>
                    <a:pt x="119" y="62"/>
                    <a:pt x="119" y="61"/>
                    <a:pt x="119" y="60"/>
                  </a:cubicBezTo>
                  <a:cubicBezTo>
                    <a:pt x="120" y="60"/>
                    <a:pt x="121" y="60"/>
                    <a:pt x="122" y="61"/>
                  </a:cubicBezTo>
                  <a:cubicBezTo>
                    <a:pt x="122" y="62"/>
                    <a:pt x="122" y="63"/>
                    <a:pt x="122" y="63"/>
                  </a:cubicBezTo>
                  <a:close/>
                  <a:moveTo>
                    <a:pt x="118" y="59"/>
                  </a:moveTo>
                  <a:cubicBezTo>
                    <a:pt x="118" y="59"/>
                    <a:pt x="116" y="59"/>
                    <a:pt x="116" y="58"/>
                  </a:cubicBezTo>
                  <a:cubicBezTo>
                    <a:pt x="115" y="57"/>
                    <a:pt x="115" y="56"/>
                    <a:pt x="116" y="56"/>
                  </a:cubicBezTo>
                  <a:cubicBezTo>
                    <a:pt x="116" y="55"/>
                    <a:pt x="117" y="55"/>
                    <a:pt x="118" y="56"/>
                  </a:cubicBezTo>
                  <a:cubicBezTo>
                    <a:pt x="119" y="57"/>
                    <a:pt x="119" y="58"/>
                    <a:pt x="118" y="59"/>
                  </a:cubicBezTo>
                  <a:close/>
                  <a:moveTo>
                    <a:pt x="110" y="48"/>
                  </a:moveTo>
                  <a:cubicBezTo>
                    <a:pt x="109" y="49"/>
                    <a:pt x="107" y="49"/>
                    <a:pt x="107" y="48"/>
                  </a:cubicBezTo>
                  <a:cubicBezTo>
                    <a:pt x="106" y="47"/>
                    <a:pt x="106" y="46"/>
                    <a:pt x="107" y="45"/>
                  </a:cubicBezTo>
                  <a:cubicBezTo>
                    <a:pt x="108" y="44"/>
                    <a:pt x="109" y="44"/>
                    <a:pt x="110" y="45"/>
                  </a:cubicBezTo>
                  <a:cubicBezTo>
                    <a:pt x="110" y="46"/>
                    <a:pt x="110" y="47"/>
                    <a:pt x="110" y="48"/>
                  </a:cubicBezTo>
                  <a:close/>
                  <a:moveTo>
                    <a:pt x="106" y="44"/>
                  </a:moveTo>
                  <a:cubicBezTo>
                    <a:pt x="105" y="45"/>
                    <a:pt x="103" y="45"/>
                    <a:pt x="103" y="44"/>
                  </a:cubicBezTo>
                  <a:cubicBezTo>
                    <a:pt x="102" y="43"/>
                    <a:pt x="102" y="42"/>
                    <a:pt x="103" y="41"/>
                  </a:cubicBezTo>
                  <a:cubicBezTo>
                    <a:pt x="104" y="40"/>
                    <a:pt x="105" y="40"/>
                    <a:pt x="106" y="41"/>
                  </a:cubicBezTo>
                  <a:cubicBezTo>
                    <a:pt x="106" y="42"/>
                    <a:pt x="106" y="43"/>
                    <a:pt x="106" y="44"/>
                  </a:cubicBezTo>
                  <a:close/>
                  <a:moveTo>
                    <a:pt x="123" y="55"/>
                  </a:moveTo>
                  <a:cubicBezTo>
                    <a:pt x="124" y="56"/>
                    <a:pt x="124" y="57"/>
                    <a:pt x="123" y="58"/>
                  </a:cubicBezTo>
                  <a:cubicBezTo>
                    <a:pt x="123" y="58"/>
                    <a:pt x="122" y="58"/>
                    <a:pt x="121" y="57"/>
                  </a:cubicBezTo>
                  <a:cubicBezTo>
                    <a:pt x="121" y="56"/>
                    <a:pt x="121" y="55"/>
                    <a:pt x="121" y="55"/>
                  </a:cubicBezTo>
                  <a:cubicBezTo>
                    <a:pt x="122" y="54"/>
                    <a:pt x="123" y="54"/>
                    <a:pt x="123" y="55"/>
                  </a:cubicBezTo>
                  <a:close/>
                  <a:moveTo>
                    <a:pt x="120" y="53"/>
                  </a:moveTo>
                  <a:cubicBezTo>
                    <a:pt x="120" y="54"/>
                    <a:pt x="118" y="53"/>
                    <a:pt x="118" y="52"/>
                  </a:cubicBezTo>
                  <a:cubicBezTo>
                    <a:pt x="117" y="52"/>
                    <a:pt x="117" y="50"/>
                    <a:pt x="118" y="50"/>
                  </a:cubicBezTo>
                  <a:cubicBezTo>
                    <a:pt x="118" y="49"/>
                    <a:pt x="119" y="49"/>
                    <a:pt x="120" y="50"/>
                  </a:cubicBezTo>
                  <a:cubicBezTo>
                    <a:pt x="121" y="51"/>
                    <a:pt x="121" y="52"/>
                    <a:pt x="120" y="53"/>
                  </a:cubicBezTo>
                  <a:close/>
                  <a:moveTo>
                    <a:pt x="112" y="42"/>
                  </a:moveTo>
                  <a:cubicBezTo>
                    <a:pt x="111" y="42"/>
                    <a:pt x="110" y="42"/>
                    <a:pt x="109" y="41"/>
                  </a:cubicBezTo>
                  <a:cubicBezTo>
                    <a:pt x="109" y="41"/>
                    <a:pt x="109" y="39"/>
                    <a:pt x="110" y="39"/>
                  </a:cubicBezTo>
                  <a:cubicBezTo>
                    <a:pt x="110" y="38"/>
                    <a:pt x="112" y="38"/>
                    <a:pt x="112" y="39"/>
                  </a:cubicBezTo>
                  <a:cubicBezTo>
                    <a:pt x="113" y="40"/>
                    <a:pt x="113" y="41"/>
                    <a:pt x="112" y="42"/>
                  </a:cubicBezTo>
                  <a:close/>
                  <a:moveTo>
                    <a:pt x="122" y="48"/>
                  </a:moveTo>
                  <a:cubicBezTo>
                    <a:pt x="121" y="48"/>
                    <a:pt x="120" y="48"/>
                    <a:pt x="119" y="47"/>
                  </a:cubicBezTo>
                  <a:cubicBezTo>
                    <a:pt x="119" y="46"/>
                    <a:pt x="119" y="45"/>
                    <a:pt x="119" y="44"/>
                  </a:cubicBezTo>
                  <a:cubicBezTo>
                    <a:pt x="120" y="44"/>
                    <a:pt x="121" y="44"/>
                    <a:pt x="122" y="45"/>
                  </a:cubicBezTo>
                  <a:cubicBezTo>
                    <a:pt x="122" y="46"/>
                    <a:pt x="122" y="47"/>
                    <a:pt x="122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41" name="Freeform 91"/>
            <p:cNvSpPr>
              <a:spLocks noEditPoints="1"/>
            </p:cNvSpPr>
            <p:nvPr/>
          </p:nvSpPr>
          <p:spPr bwMode="auto">
            <a:xfrm>
              <a:off x="8045" y="5435"/>
              <a:ext cx="510" cy="875"/>
            </a:xfrm>
            <a:custGeom>
              <a:avLst/>
              <a:gdLst>
                <a:gd name="T0" fmla="*/ 5 w 86"/>
                <a:gd name="T1" fmla="*/ 146 h 148"/>
                <a:gd name="T2" fmla="*/ 26 w 86"/>
                <a:gd name="T3" fmla="*/ 108 h 148"/>
                <a:gd name="T4" fmla="*/ 63 w 86"/>
                <a:gd name="T5" fmla="*/ 41 h 148"/>
                <a:gd name="T6" fmla="*/ 85 w 86"/>
                <a:gd name="T7" fmla="*/ 3 h 148"/>
                <a:gd name="T8" fmla="*/ 74 w 86"/>
                <a:gd name="T9" fmla="*/ 6 h 148"/>
                <a:gd name="T10" fmla="*/ 44 w 86"/>
                <a:gd name="T11" fmla="*/ 39 h 148"/>
                <a:gd name="T12" fmla="*/ 41 w 86"/>
                <a:gd name="T13" fmla="*/ 43 h 148"/>
                <a:gd name="T14" fmla="*/ 36 w 86"/>
                <a:gd name="T15" fmla="*/ 45 h 148"/>
                <a:gd name="T16" fmla="*/ 33 w 86"/>
                <a:gd name="T17" fmla="*/ 48 h 148"/>
                <a:gd name="T18" fmla="*/ 27 w 86"/>
                <a:gd name="T19" fmla="*/ 45 h 148"/>
                <a:gd name="T20" fmla="*/ 4 w 86"/>
                <a:gd name="T21" fmla="*/ 52 h 148"/>
                <a:gd name="T22" fmla="*/ 11 w 86"/>
                <a:gd name="T23" fmla="*/ 74 h 148"/>
                <a:gd name="T24" fmla="*/ 16 w 86"/>
                <a:gd name="T25" fmla="*/ 78 h 148"/>
                <a:gd name="T26" fmla="*/ 15 w 86"/>
                <a:gd name="T27" fmla="*/ 82 h 148"/>
                <a:gd name="T28" fmla="*/ 16 w 86"/>
                <a:gd name="T29" fmla="*/ 87 h 148"/>
                <a:gd name="T30" fmla="*/ 14 w 86"/>
                <a:gd name="T31" fmla="*/ 92 h 148"/>
                <a:gd name="T32" fmla="*/ 2 w 86"/>
                <a:gd name="T33" fmla="*/ 135 h 148"/>
                <a:gd name="T34" fmla="*/ 5 w 86"/>
                <a:gd name="T35" fmla="*/ 146 h 148"/>
                <a:gd name="T36" fmla="*/ 14 w 86"/>
                <a:gd name="T37" fmla="*/ 70 h 148"/>
                <a:gd name="T38" fmla="*/ 9 w 86"/>
                <a:gd name="T39" fmla="*/ 54 h 148"/>
                <a:gd name="T40" fmla="*/ 25 w 86"/>
                <a:gd name="T41" fmla="*/ 50 h 148"/>
                <a:gd name="T42" fmla="*/ 30 w 86"/>
                <a:gd name="T43" fmla="*/ 53 h 148"/>
                <a:gd name="T44" fmla="*/ 28 w 86"/>
                <a:gd name="T45" fmla="*/ 55 h 148"/>
                <a:gd name="T46" fmla="*/ 20 w 86"/>
                <a:gd name="T47" fmla="*/ 70 h 148"/>
                <a:gd name="T48" fmla="*/ 19 w 86"/>
                <a:gd name="T49" fmla="*/ 72 h 148"/>
                <a:gd name="T50" fmla="*/ 14 w 86"/>
                <a:gd name="T51" fmla="*/ 70 h 148"/>
                <a:gd name="T52" fmla="*/ 7 w 86"/>
                <a:gd name="T53" fmla="*/ 129 h 148"/>
                <a:gd name="T54" fmla="*/ 9 w 86"/>
                <a:gd name="T55" fmla="*/ 112 h 148"/>
                <a:gd name="T56" fmla="*/ 18 w 86"/>
                <a:gd name="T57" fmla="*/ 91 h 148"/>
                <a:gd name="T58" fmla="*/ 20 w 86"/>
                <a:gd name="T59" fmla="*/ 90 h 148"/>
                <a:gd name="T60" fmla="*/ 16 w 86"/>
                <a:gd name="T61" fmla="*/ 106 h 148"/>
                <a:gd name="T62" fmla="*/ 18 w 86"/>
                <a:gd name="T63" fmla="*/ 113 h 148"/>
                <a:gd name="T64" fmla="*/ 14 w 86"/>
                <a:gd name="T65" fmla="*/ 126 h 148"/>
                <a:gd name="T66" fmla="*/ 7 w 86"/>
                <a:gd name="T67" fmla="*/ 12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48">
                  <a:moveTo>
                    <a:pt x="5" y="146"/>
                  </a:moveTo>
                  <a:cubicBezTo>
                    <a:pt x="6" y="144"/>
                    <a:pt x="16" y="126"/>
                    <a:pt x="26" y="108"/>
                  </a:cubicBezTo>
                  <a:cubicBezTo>
                    <a:pt x="36" y="89"/>
                    <a:pt x="53" y="59"/>
                    <a:pt x="63" y="41"/>
                  </a:cubicBezTo>
                  <a:cubicBezTo>
                    <a:pt x="74" y="23"/>
                    <a:pt x="83" y="6"/>
                    <a:pt x="85" y="3"/>
                  </a:cubicBezTo>
                  <a:cubicBezTo>
                    <a:pt x="86" y="0"/>
                    <a:pt x="81" y="2"/>
                    <a:pt x="74" y="6"/>
                  </a:cubicBezTo>
                  <a:cubicBezTo>
                    <a:pt x="67" y="10"/>
                    <a:pt x="53" y="25"/>
                    <a:pt x="44" y="39"/>
                  </a:cubicBezTo>
                  <a:cubicBezTo>
                    <a:pt x="43" y="40"/>
                    <a:pt x="42" y="42"/>
                    <a:pt x="41" y="43"/>
                  </a:cubicBezTo>
                  <a:cubicBezTo>
                    <a:pt x="40" y="43"/>
                    <a:pt x="38" y="44"/>
                    <a:pt x="36" y="45"/>
                  </a:cubicBezTo>
                  <a:cubicBezTo>
                    <a:pt x="35" y="45"/>
                    <a:pt x="34" y="47"/>
                    <a:pt x="33" y="48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19" y="41"/>
                    <a:pt x="9" y="44"/>
                    <a:pt x="4" y="52"/>
                  </a:cubicBezTo>
                  <a:cubicBezTo>
                    <a:pt x="0" y="60"/>
                    <a:pt x="3" y="70"/>
                    <a:pt x="11" y="74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9"/>
                    <a:pt x="15" y="81"/>
                    <a:pt x="15" y="82"/>
                  </a:cubicBezTo>
                  <a:cubicBezTo>
                    <a:pt x="15" y="84"/>
                    <a:pt x="15" y="86"/>
                    <a:pt x="16" y="87"/>
                  </a:cubicBezTo>
                  <a:cubicBezTo>
                    <a:pt x="15" y="89"/>
                    <a:pt x="15" y="90"/>
                    <a:pt x="14" y="92"/>
                  </a:cubicBezTo>
                  <a:cubicBezTo>
                    <a:pt x="7" y="107"/>
                    <a:pt x="1" y="126"/>
                    <a:pt x="2" y="135"/>
                  </a:cubicBezTo>
                  <a:cubicBezTo>
                    <a:pt x="2" y="143"/>
                    <a:pt x="3" y="148"/>
                    <a:pt x="5" y="146"/>
                  </a:cubicBezTo>
                  <a:close/>
                  <a:moveTo>
                    <a:pt x="14" y="70"/>
                  </a:moveTo>
                  <a:cubicBezTo>
                    <a:pt x="8" y="67"/>
                    <a:pt x="6" y="60"/>
                    <a:pt x="9" y="54"/>
                  </a:cubicBezTo>
                  <a:cubicBezTo>
                    <a:pt x="12" y="49"/>
                    <a:pt x="19" y="47"/>
                    <a:pt x="25" y="50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9" y="54"/>
                    <a:pt x="28" y="55"/>
                  </a:cubicBezTo>
                  <a:cubicBezTo>
                    <a:pt x="26" y="59"/>
                    <a:pt x="22" y="66"/>
                    <a:pt x="20" y="70"/>
                  </a:cubicBezTo>
                  <a:cubicBezTo>
                    <a:pt x="19" y="71"/>
                    <a:pt x="19" y="72"/>
                    <a:pt x="19" y="72"/>
                  </a:cubicBezTo>
                  <a:lnTo>
                    <a:pt x="14" y="70"/>
                  </a:lnTo>
                  <a:close/>
                  <a:moveTo>
                    <a:pt x="7" y="129"/>
                  </a:moveTo>
                  <a:cubicBezTo>
                    <a:pt x="7" y="125"/>
                    <a:pt x="8" y="117"/>
                    <a:pt x="9" y="112"/>
                  </a:cubicBezTo>
                  <a:cubicBezTo>
                    <a:pt x="11" y="106"/>
                    <a:pt x="15" y="97"/>
                    <a:pt x="18" y="91"/>
                  </a:cubicBezTo>
                  <a:cubicBezTo>
                    <a:pt x="22" y="85"/>
                    <a:pt x="23" y="85"/>
                    <a:pt x="20" y="90"/>
                  </a:cubicBezTo>
                  <a:cubicBezTo>
                    <a:pt x="18" y="96"/>
                    <a:pt x="16" y="103"/>
                    <a:pt x="16" y="106"/>
                  </a:cubicBezTo>
                  <a:cubicBezTo>
                    <a:pt x="16" y="108"/>
                    <a:pt x="17" y="112"/>
                    <a:pt x="18" y="113"/>
                  </a:cubicBezTo>
                  <a:cubicBezTo>
                    <a:pt x="19" y="114"/>
                    <a:pt x="17" y="120"/>
                    <a:pt x="14" y="126"/>
                  </a:cubicBezTo>
                  <a:cubicBezTo>
                    <a:pt x="11" y="132"/>
                    <a:pt x="8" y="133"/>
                    <a:pt x="7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42" name="Freeform 92"/>
            <p:cNvSpPr>
              <a:spLocks noEditPoints="1"/>
            </p:cNvSpPr>
            <p:nvPr/>
          </p:nvSpPr>
          <p:spPr bwMode="auto">
            <a:xfrm>
              <a:off x="8070" y="5345"/>
              <a:ext cx="827" cy="1165"/>
            </a:xfrm>
            <a:custGeom>
              <a:avLst/>
              <a:gdLst>
                <a:gd name="T0" fmla="*/ 106 w 140"/>
                <a:gd name="T1" fmla="*/ 3 h 197"/>
                <a:gd name="T2" fmla="*/ 104 w 140"/>
                <a:gd name="T3" fmla="*/ 8 h 197"/>
                <a:gd name="T4" fmla="*/ 101 w 140"/>
                <a:gd name="T5" fmla="*/ 19 h 197"/>
                <a:gd name="T6" fmla="*/ 102 w 140"/>
                <a:gd name="T7" fmla="*/ 28 h 197"/>
                <a:gd name="T8" fmla="*/ 102 w 140"/>
                <a:gd name="T9" fmla="*/ 29 h 197"/>
                <a:gd name="T10" fmla="*/ 94 w 140"/>
                <a:gd name="T11" fmla="*/ 23 h 197"/>
                <a:gd name="T12" fmla="*/ 93 w 140"/>
                <a:gd name="T13" fmla="*/ 18 h 197"/>
                <a:gd name="T14" fmla="*/ 92 w 140"/>
                <a:gd name="T15" fmla="*/ 13 h 197"/>
                <a:gd name="T16" fmla="*/ 86 w 140"/>
                <a:gd name="T17" fmla="*/ 14 h 197"/>
                <a:gd name="T18" fmla="*/ 64 w 140"/>
                <a:gd name="T19" fmla="*/ 54 h 197"/>
                <a:gd name="T20" fmla="*/ 23 w 140"/>
                <a:gd name="T21" fmla="*/ 127 h 197"/>
                <a:gd name="T22" fmla="*/ 1 w 140"/>
                <a:gd name="T23" fmla="*/ 167 h 197"/>
                <a:gd name="T24" fmla="*/ 2 w 140"/>
                <a:gd name="T25" fmla="*/ 172 h 197"/>
                <a:gd name="T26" fmla="*/ 7 w 140"/>
                <a:gd name="T27" fmla="*/ 171 h 197"/>
                <a:gd name="T28" fmla="*/ 12 w 140"/>
                <a:gd name="T29" fmla="*/ 170 h 197"/>
                <a:gd name="T30" fmla="*/ 22 w 140"/>
                <a:gd name="T31" fmla="*/ 173 h 197"/>
                <a:gd name="T32" fmla="*/ 20 w 140"/>
                <a:gd name="T33" fmla="*/ 173 h 197"/>
                <a:gd name="T34" fmla="*/ 12 w 140"/>
                <a:gd name="T35" fmla="*/ 177 h 197"/>
                <a:gd name="T36" fmla="*/ 5 w 140"/>
                <a:gd name="T37" fmla="*/ 186 h 197"/>
                <a:gd name="T38" fmla="*/ 1 w 140"/>
                <a:gd name="T39" fmla="*/ 190 h 197"/>
                <a:gd name="T40" fmla="*/ 3 w 140"/>
                <a:gd name="T41" fmla="*/ 196 h 197"/>
                <a:gd name="T42" fmla="*/ 8 w 140"/>
                <a:gd name="T43" fmla="*/ 195 h 197"/>
                <a:gd name="T44" fmla="*/ 12 w 140"/>
                <a:gd name="T45" fmla="*/ 190 h 197"/>
                <a:gd name="T46" fmla="*/ 17 w 140"/>
                <a:gd name="T47" fmla="*/ 184 h 197"/>
                <a:gd name="T48" fmla="*/ 22 w 140"/>
                <a:gd name="T49" fmla="*/ 181 h 197"/>
                <a:gd name="T50" fmla="*/ 28 w 140"/>
                <a:gd name="T51" fmla="*/ 183 h 197"/>
                <a:gd name="T52" fmla="*/ 33 w 140"/>
                <a:gd name="T53" fmla="*/ 185 h 197"/>
                <a:gd name="T54" fmla="*/ 39 w 140"/>
                <a:gd name="T55" fmla="*/ 183 h 197"/>
                <a:gd name="T56" fmla="*/ 39 w 140"/>
                <a:gd name="T57" fmla="*/ 182 h 197"/>
                <a:gd name="T58" fmla="*/ 38 w 140"/>
                <a:gd name="T59" fmla="*/ 178 h 197"/>
                <a:gd name="T60" fmla="*/ 82 w 140"/>
                <a:gd name="T61" fmla="*/ 177 h 197"/>
                <a:gd name="T62" fmla="*/ 106 w 140"/>
                <a:gd name="T63" fmla="*/ 164 h 197"/>
                <a:gd name="T64" fmla="*/ 115 w 140"/>
                <a:gd name="T65" fmla="*/ 147 h 197"/>
                <a:gd name="T66" fmla="*/ 129 w 140"/>
                <a:gd name="T67" fmla="*/ 122 h 197"/>
                <a:gd name="T68" fmla="*/ 139 w 140"/>
                <a:gd name="T69" fmla="*/ 105 h 197"/>
                <a:gd name="T70" fmla="*/ 137 w 140"/>
                <a:gd name="T71" fmla="*/ 79 h 197"/>
                <a:gd name="T72" fmla="*/ 115 w 140"/>
                <a:gd name="T73" fmla="*/ 40 h 197"/>
                <a:gd name="T74" fmla="*/ 119 w 140"/>
                <a:gd name="T75" fmla="*/ 39 h 197"/>
                <a:gd name="T76" fmla="*/ 119 w 140"/>
                <a:gd name="T77" fmla="*/ 38 h 197"/>
                <a:gd name="T78" fmla="*/ 118 w 140"/>
                <a:gd name="T79" fmla="*/ 33 h 197"/>
                <a:gd name="T80" fmla="*/ 114 w 140"/>
                <a:gd name="T81" fmla="*/ 30 h 197"/>
                <a:gd name="T82" fmla="*/ 110 w 140"/>
                <a:gd name="T83" fmla="*/ 25 h 197"/>
                <a:gd name="T84" fmla="*/ 109 w 140"/>
                <a:gd name="T85" fmla="*/ 20 h 197"/>
                <a:gd name="T86" fmla="*/ 112 w 140"/>
                <a:gd name="T87" fmla="*/ 12 h 197"/>
                <a:gd name="T88" fmla="*/ 114 w 140"/>
                <a:gd name="T89" fmla="*/ 6 h 197"/>
                <a:gd name="T90" fmla="*/ 112 w 140"/>
                <a:gd name="T91" fmla="*/ 1 h 197"/>
                <a:gd name="T92" fmla="*/ 106 w 140"/>
                <a:gd name="T93" fmla="*/ 3 h 197"/>
                <a:gd name="T94" fmla="*/ 103 w 140"/>
                <a:gd name="T95" fmla="*/ 149 h 197"/>
                <a:gd name="T96" fmla="*/ 89 w 140"/>
                <a:gd name="T97" fmla="*/ 165 h 197"/>
                <a:gd name="T98" fmla="*/ 75 w 140"/>
                <a:gd name="T99" fmla="*/ 171 h 197"/>
                <a:gd name="T100" fmla="*/ 56 w 140"/>
                <a:gd name="T101" fmla="*/ 171 h 197"/>
                <a:gd name="T102" fmla="*/ 34 w 140"/>
                <a:gd name="T103" fmla="*/ 166 h 197"/>
                <a:gd name="T104" fmla="*/ 18 w 140"/>
                <a:gd name="T105" fmla="*/ 162 h 197"/>
                <a:gd name="T106" fmla="*/ 19 w 140"/>
                <a:gd name="T107" fmla="*/ 160 h 197"/>
                <a:gd name="T108" fmla="*/ 37 w 140"/>
                <a:gd name="T109" fmla="*/ 159 h 197"/>
                <a:gd name="T110" fmla="*/ 62 w 140"/>
                <a:gd name="T111" fmla="*/ 158 h 197"/>
                <a:gd name="T112" fmla="*/ 83 w 140"/>
                <a:gd name="T113" fmla="*/ 153 h 197"/>
                <a:gd name="T114" fmla="*/ 100 w 140"/>
                <a:gd name="T115" fmla="*/ 143 h 197"/>
                <a:gd name="T116" fmla="*/ 103 w 140"/>
                <a:gd name="T117" fmla="*/ 14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0" h="197">
                  <a:moveTo>
                    <a:pt x="106" y="3"/>
                  </a:moveTo>
                  <a:cubicBezTo>
                    <a:pt x="104" y="8"/>
                    <a:pt x="104" y="8"/>
                    <a:pt x="104" y="8"/>
                  </a:cubicBezTo>
                  <a:cubicBezTo>
                    <a:pt x="103" y="11"/>
                    <a:pt x="101" y="16"/>
                    <a:pt x="101" y="19"/>
                  </a:cubicBezTo>
                  <a:cubicBezTo>
                    <a:pt x="101" y="22"/>
                    <a:pt x="101" y="26"/>
                    <a:pt x="102" y="28"/>
                  </a:cubicBezTo>
                  <a:cubicBezTo>
                    <a:pt x="102" y="28"/>
                    <a:pt x="102" y="29"/>
                    <a:pt x="102" y="29"/>
                  </a:cubicBezTo>
                  <a:cubicBezTo>
                    <a:pt x="98" y="26"/>
                    <a:pt x="95" y="23"/>
                    <a:pt x="94" y="23"/>
                  </a:cubicBezTo>
                  <a:cubicBezTo>
                    <a:pt x="93" y="22"/>
                    <a:pt x="92" y="20"/>
                    <a:pt x="93" y="18"/>
                  </a:cubicBezTo>
                  <a:cubicBezTo>
                    <a:pt x="94" y="16"/>
                    <a:pt x="93" y="14"/>
                    <a:pt x="92" y="13"/>
                  </a:cubicBezTo>
                  <a:cubicBezTo>
                    <a:pt x="90" y="12"/>
                    <a:pt x="87" y="13"/>
                    <a:pt x="86" y="14"/>
                  </a:cubicBezTo>
                  <a:cubicBezTo>
                    <a:pt x="85" y="16"/>
                    <a:pt x="75" y="34"/>
                    <a:pt x="64" y="54"/>
                  </a:cubicBezTo>
                  <a:cubicBezTo>
                    <a:pt x="53" y="74"/>
                    <a:pt x="34" y="107"/>
                    <a:pt x="23" y="127"/>
                  </a:cubicBezTo>
                  <a:cubicBezTo>
                    <a:pt x="12" y="148"/>
                    <a:pt x="2" y="165"/>
                    <a:pt x="1" y="167"/>
                  </a:cubicBezTo>
                  <a:cubicBezTo>
                    <a:pt x="0" y="169"/>
                    <a:pt x="0" y="171"/>
                    <a:pt x="2" y="172"/>
                  </a:cubicBezTo>
                  <a:cubicBezTo>
                    <a:pt x="4" y="173"/>
                    <a:pt x="7" y="173"/>
                    <a:pt x="7" y="171"/>
                  </a:cubicBezTo>
                  <a:cubicBezTo>
                    <a:pt x="8" y="170"/>
                    <a:pt x="10" y="169"/>
                    <a:pt x="12" y="170"/>
                  </a:cubicBezTo>
                  <a:cubicBezTo>
                    <a:pt x="13" y="170"/>
                    <a:pt x="16" y="171"/>
                    <a:pt x="22" y="173"/>
                  </a:cubicBezTo>
                  <a:cubicBezTo>
                    <a:pt x="21" y="173"/>
                    <a:pt x="21" y="173"/>
                    <a:pt x="20" y="173"/>
                  </a:cubicBezTo>
                  <a:cubicBezTo>
                    <a:pt x="18" y="174"/>
                    <a:pt x="14" y="175"/>
                    <a:pt x="12" y="177"/>
                  </a:cubicBezTo>
                  <a:cubicBezTo>
                    <a:pt x="10" y="179"/>
                    <a:pt x="7" y="182"/>
                    <a:pt x="5" y="186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1" y="195"/>
                    <a:pt x="3" y="196"/>
                  </a:cubicBezTo>
                  <a:cubicBezTo>
                    <a:pt x="5" y="197"/>
                    <a:pt x="7" y="197"/>
                    <a:pt x="8" y="195"/>
                  </a:cubicBezTo>
                  <a:cubicBezTo>
                    <a:pt x="12" y="190"/>
                    <a:pt x="12" y="190"/>
                    <a:pt x="12" y="190"/>
                  </a:cubicBezTo>
                  <a:cubicBezTo>
                    <a:pt x="13" y="188"/>
                    <a:pt x="16" y="185"/>
                    <a:pt x="17" y="184"/>
                  </a:cubicBezTo>
                  <a:cubicBezTo>
                    <a:pt x="18" y="183"/>
                    <a:pt x="21" y="182"/>
                    <a:pt x="22" y="181"/>
                  </a:cubicBezTo>
                  <a:cubicBezTo>
                    <a:pt x="23" y="181"/>
                    <a:pt x="26" y="182"/>
                    <a:pt x="28" y="183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5" y="185"/>
                    <a:pt x="38" y="185"/>
                    <a:pt x="39" y="183"/>
                  </a:cubicBezTo>
                  <a:cubicBezTo>
                    <a:pt x="39" y="183"/>
                    <a:pt x="39" y="183"/>
                    <a:pt x="39" y="182"/>
                  </a:cubicBezTo>
                  <a:cubicBezTo>
                    <a:pt x="39" y="181"/>
                    <a:pt x="39" y="179"/>
                    <a:pt x="38" y="178"/>
                  </a:cubicBezTo>
                  <a:cubicBezTo>
                    <a:pt x="51" y="181"/>
                    <a:pt x="70" y="181"/>
                    <a:pt x="82" y="177"/>
                  </a:cubicBezTo>
                  <a:cubicBezTo>
                    <a:pt x="93" y="172"/>
                    <a:pt x="104" y="167"/>
                    <a:pt x="106" y="164"/>
                  </a:cubicBezTo>
                  <a:cubicBezTo>
                    <a:pt x="107" y="161"/>
                    <a:pt x="111" y="153"/>
                    <a:pt x="115" y="147"/>
                  </a:cubicBezTo>
                  <a:cubicBezTo>
                    <a:pt x="119" y="140"/>
                    <a:pt x="125" y="129"/>
                    <a:pt x="129" y="122"/>
                  </a:cubicBezTo>
                  <a:cubicBezTo>
                    <a:pt x="133" y="115"/>
                    <a:pt x="137" y="107"/>
                    <a:pt x="139" y="105"/>
                  </a:cubicBezTo>
                  <a:cubicBezTo>
                    <a:pt x="140" y="102"/>
                    <a:pt x="139" y="91"/>
                    <a:pt x="137" y="79"/>
                  </a:cubicBezTo>
                  <a:cubicBezTo>
                    <a:pt x="134" y="66"/>
                    <a:pt x="125" y="49"/>
                    <a:pt x="115" y="40"/>
                  </a:cubicBezTo>
                  <a:cubicBezTo>
                    <a:pt x="116" y="41"/>
                    <a:pt x="118" y="40"/>
                    <a:pt x="119" y="39"/>
                  </a:cubicBezTo>
                  <a:cubicBezTo>
                    <a:pt x="119" y="39"/>
                    <a:pt x="119" y="39"/>
                    <a:pt x="119" y="38"/>
                  </a:cubicBezTo>
                  <a:cubicBezTo>
                    <a:pt x="120" y="37"/>
                    <a:pt x="120" y="34"/>
                    <a:pt x="118" y="33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2" y="28"/>
                    <a:pt x="110" y="26"/>
                    <a:pt x="110" y="25"/>
                  </a:cubicBezTo>
                  <a:cubicBezTo>
                    <a:pt x="109" y="24"/>
                    <a:pt x="109" y="21"/>
                    <a:pt x="109" y="20"/>
                  </a:cubicBezTo>
                  <a:cubicBezTo>
                    <a:pt x="109" y="18"/>
                    <a:pt x="110" y="14"/>
                    <a:pt x="112" y="12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5" y="4"/>
                    <a:pt x="114" y="2"/>
                    <a:pt x="112" y="1"/>
                  </a:cubicBezTo>
                  <a:cubicBezTo>
                    <a:pt x="110" y="0"/>
                    <a:pt x="107" y="1"/>
                    <a:pt x="106" y="3"/>
                  </a:cubicBezTo>
                  <a:close/>
                  <a:moveTo>
                    <a:pt x="103" y="149"/>
                  </a:moveTo>
                  <a:cubicBezTo>
                    <a:pt x="99" y="156"/>
                    <a:pt x="93" y="163"/>
                    <a:pt x="89" y="165"/>
                  </a:cubicBezTo>
                  <a:cubicBezTo>
                    <a:pt x="86" y="167"/>
                    <a:pt x="79" y="170"/>
                    <a:pt x="75" y="171"/>
                  </a:cubicBezTo>
                  <a:cubicBezTo>
                    <a:pt x="71" y="171"/>
                    <a:pt x="62" y="171"/>
                    <a:pt x="56" y="171"/>
                  </a:cubicBezTo>
                  <a:cubicBezTo>
                    <a:pt x="50" y="170"/>
                    <a:pt x="40" y="168"/>
                    <a:pt x="34" y="166"/>
                  </a:cubicBezTo>
                  <a:cubicBezTo>
                    <a:pt x="28" y="164"/>
                    <a:pt x="21" y="163"/>
                    <a:pt x="18" y="162"/>
                  </a:cubicBezTo>
                  <a:cubicBezTo>
                    <a:pt x="15" y="162"/>
                    <a:pt x="16" y="161"/>
                    <a:pt x="19" y="160"/>
                  </a:cubicBezTo>
                  <a:cubicBezTo>
                    <a:pt x="22" y="159"/>
                    <a:pt x="30" y="158"/>
                    <a:pt x="37" y="159"/>
                  </a:cubicBezTo>
                  <a:cubicBezTo>
                    <a:pt x="43" y="160"/>
                    <a:pt x="55" y="159"/>
                    <a:pt x="62" y="158"/>
                  </a:cubicBezTo>
                  <a:cubicBezTo>
                    <a:pt x="69" y="156"/>
                    <a:pt x="79" y="154"/>
                    <a:pt x="83" y="153"/>
                  </a:cubicBezTo>
                  <a:cubicBezTo>
                    <a:pt x="88" y="151"/>
                    <a:pt x="95" y="147"/>
                    <a:pt x="100" y="143"/>
                  </a:cubicBezTo>
                  <a:cubicBezTo>
                    <a:pt x="105" y="140"/>
                    <a:pt x="106" y="143"/>
                    <a:pt x="103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</p:grpSp>
      <p:grpSp>
        <p:nvGrpSpPr>
          <p:cNvPr id="243" name="组合 242"/>
          <p:cNvGrpSpPr/>
          <p:nvPr/>
        </p:nvGrpSpPr>
        <p:grpSpPr>
          <a:xfrm rot="10800000">
            <a:off x="3819266" y="4432626"/>
            <a:ext cx="314788" cy="132894"/>
            <a:chOff x="7915" y="5340"/>
            <a:chExt cx="5123" cy="2166"/>
          </a:xfrm>
          <a:solidFill>
            <a:srgbClr val="E87A90"/>
          </a:solidFill>
        </p:grpSpPr>
        <p:sp>
          <p:nvSpPr>
            <p:cNvPr id="244" name="Freeform 6"/>
            <p:cNvSpPr/>
            <p:nvPr/>
          </p:nvSpPr>
          <p:spPr bwMode="auto">
            <a:xfrm>
              <a:off x="10643" y="6340"/>
              <a:ext cx="1142" cy="485"/>
            </a:xfrm>
            <a:custGeom>
              <a:avLst/>
              <a:gdLst>
                <a:gd name="T0" fmla="*/ 83 w 193"/>
                <a:gd name="T1" fmla="*/ 50 h 82"/>
                <a:gd name="T2" fmla="*/ 112 w 193"/>
                <a:gd name="T3" fmla="*/ 42 h 82"/>
                <a:gd name="T4" fmla="*/ 118 w 193"/>
                <a:gd name="T5" fmla="*/ 43 h 82"/>
                <a:gd name="T6" fmla="*/ 136 w 193"/>
                <a:gd name="T7" fmla="*/ 43 h 82"/>
                <a:gd name="T8" fmla="*/ 175 w 193"/>
                <a:gd name="T9" fmla="*/ 29 h 82"/>
                <a:gd name="T10" fmla="*/ 193 w 193"/>
                <a:gd name="T11" fmla="*/ 19 h 82"/>
                <a:gd name="T12" fmla="*/ 167 w 193"/>
                <a:gd name="T13" fmla="*/ 28 h 82"/>
                <a:gd name="T14" fmla="*/ 141 w 193"/>
                <a:gd name="T15" fmla="*/ 35 h 82"/>
                <a:gd name="T16" fmla="*/ 166 w 193"/>
                <a:gd name="T17" fmla="*/ 24 h 82"/>
                <a:gd name="T18" fmla="*/ 190 w 193"/>
                <a:gd name="T19" fmla="*/ 13 h 82"/>
                <a:gd name="T20" fmla="*/ 165 w 193"/>
                <a:gd name="T21" fmla="*/ 21 h 82"/>
                <a:gd name="T22" fmla="*/ 139 w 193"/>
                <a:gd name="T23" fmla="*/ 28 h 82"/>
                <a:gd name="T24" fmla="*/ 163 w 193"/>
                <a:gd name="T25" fmla="*/ 17 h 82"/>
                <a:gd name="T26" fmla="*/ 188 w 193"/>
                <a:gd name="T27" fmla="*/ 7 h 82"/>
                <a:gd name="T28" fmla="*/ 162 w 193"/>
                <a:gd name="T29" fmla="*/ 14 h 82"/>
                <a:gd name="T30" fmla="*/ 136 w 193"/>
                <a:gd name="T31" fmla="*/ 21 h 82"/>
                <a:gd name="T32" fmla="*/ 161 w 193"/>
                <a:gd name="T33" fmla="*/ 10 h 82"/>
                <a:gd name="T34" fmla="*/ 186 w 193"/>
                <a:gd name="T35" fmla="*/ 0 h 82"/>
                <a:gd name="T36" fmla="*/ 166 w 193"/>
                <a:gd name="T37" fmla="*/ 5 h 82"/>
                <a:gd name="T38" fmla="*/ 127 w 193"/>
                <a:gd name="T39" fmla="*/ 18 h 82"/>
                <a:gd name="T40" fmla="*/ 113 w 193"/>
                <a:gd name="T41" fmla="*/ 28 h 82"/>
                <a:gd name="T42" fmla="*/ 109 w 193"/>
                <a:gd name="T43" fmla="*/ 33 h 82"/>
                <a:gd name="T44" fmla="*/ 81 w 193"/>
                <a:gd name="T45" fmla="*/ 45 h 82"/>
                <a:gd name="T46" fmla="*/ 37 w 193"/>
                <a:gd name="T47" fmla="*/ 57 h 82"/>
                <a:gd name="T48" fmla="*/ 8 w 193"/>
                <a:gd name="T49" fmla="*/ 64 h 82"/>
                <a:gd name="T50" fmla="*/ 1 w 193"/>
                <a:gd name="T51" fmla="*/ 76 h 82"/>
                <a:gd name="T52" fmla="*/ 14 w 193"/>
                <a:gd name="T53" fmla="*/ 81 h 82"/>
                <a:gd name="T54" fmla="*/ 42 w 193"/>
                <a:gd name="T55" fmla="*/ 69 h 82"/>
                <a:gd name="T56" fmla="*/ 83 w 193"/>
                <a:gd name="T57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3" h="82">
                  <a:moveTo>
                    <a:pt x="83" y="50"/>
                  </a:moveTo>
                  <a:cubicBezTo>
                    <a:pt x="96" y="46"/>
                    <a:pt x="109" y="42"/>
                    <a:pt x="112" y="42"/>
                  </a:cubicBezTo>
                  <a:cubicBezTo>
                    <a:pt x="114" y="43"/>
                    <a:pt x="117" y="43"/>
                    <a:pt x="118" y="43"/>
                  </a:cubicBezTo>
                  <a:cubicBezTo>
                    <a:pt x="123" y="45"/>
                    <a:pt x="130" y="45"/>
                    <a:pt x="136" y="43"/>
                  </a:cubicBezTo>
                  <a:cubicBezTo>
                    <a:pt x="147" y="39"/>
                    <a:pt x="164" y="33"/>
                    <a:pt x="175" y="29"/>
                  </a:cubicBezTo>
                  <a:cubicBezTo>
                    <a:pt x="185" y="24"/>
                    <a:pt x="193" y="20"/>
                    <a:pt x="193" y="19"/>
                  </a:cubicBezTo>
                  <a:cubicBezTo>
                    <a:pt x="192" y="19"/>
                    <a:pt x="181" y="22"/>
                    <a:pt x="167" y="28"/>
                  </a:cubicBezTo>
                  <a:cubicBezTo>
                    <a:pt x="153" y="33"/>
                    <a:pt x="142" y="36"/>
                    <a:pt x="141" y="35"/>
                  </a:cubicBezTo>
                  <a:cubicBezTo>
                    <a:pt x="141" y="34"/>
                    <a:pt x="152" y="29"/>
                    <a:pt x="166" y="24"/>
                  </a:cubicBezTo>
                  <a:cubicBezTo>
                    <a:pt x="180" y="19"/>
                    <a:pt x="191" y="14"/>
                    <a:pt x="190" y="13"/>
                  </a:cubicBezTo>
                  <a:cubicBezTo>
                    <a:pt x="190" y="12"/>
                    <a:pt x="179" y="16"/>
                    <a:pt x="165" y="21"/>
                  </a:cubicBezTo>
                  <a:cubicBezTo>
                    <a:pt x="151" y="26"/>
                    <a:pt x="139" y="29"/>
                    <a:pt x="139" y="28"/>
                  </a:cubicBezTo>
                  <a:cubicBezTo>
                    <a:pt x="138" y="27"/>
                    <a:pt x="149" y="22"/>
                    <a:pt x="163" y="17"/>
                  </a:cubicBezTo>
                  <a:cubicBezTo>
                    <a:pt x="177" y="12"/>
                    <a:pt x="188" y="7"/>
                    <a:pt x="188" y="7"/>
                  </a:cubicBezTo>
                  <a:cubicBezTo>
                    <a:pt x="188" y="6"/>
                    <a:pt x="176" y="9"/>
                    <a:pt x="162" y="14"/>
                  </a:cubicBezTo>
                  <a:cubicBezTo>
                    <a:pt x="148" y="19"/>
                    <a:pt x="137" y="22"/>
                    <a:pt x="136" y="21"/>
                  </a:cubicBezTo>
                  <a:cubicBezTo>
                    <a:pt x="136" y="20"/>
                    <a:pt x="147" y="15"/>
                    <a:pt x="161" y="10"/>
                  </a:cubicBezTo>
                  <a:cubicBezTo>
                    <a:pt x="175" y="6"/>
                    <a:pt x="186" y="1"/>
                    <a:pt x="186" y="0"/>
                  </a:cubicBezTo>
                  <a:cubicBezTo>
                    <a:pt x="186" y="0"/>
                    <a:pt x="177" y="2"/>
                    <a:pt x="166" y="5"/>
                  </a:cubicBezTo>
                  <a:cubicBezTo>
                    <a:pt x="156" y="8"/>
                    <a:pt x="138" y="13"/>
                    <a:pt x="127" y="18"/>
                  </a:cubicBezTo>
                  <a:cubicBezTo>
                    <a:pt x="121" y="20"/>
                    <a:pt x="116" y="24"/>
                    <a:pt x="113" y="28"/>
                  </a:cubicBezTo>
                  <a:cubicBezTo>
                    <a:pt x="112" y="29"/>
                    <a:pt x="110" y="31"/>
                    <a:pt x="109" y="33"/>
                  </a:cubicBezTo>
                  <a:cubicBezTo>
                    <a:pt x="107" y="35"/>
                    <a:pt x="95" y="40"/>
                    <a:pt x="81" y="45"/>
                  </a:cubicBezTo>
                  <a:cubicBezTo>
                    <a:pt x="68" y="50"/>
                    <a:pt x="49" y="55"/>
                    <a:pt x="37" y="57"/>
                  </a:cubicBezTo>
                  <a:cubicBezTo>
                    <a:pt x="26" y="58"/>
                    <a:pt x="13" y="61"/>
                    <a:pt x="8" y="64"/>
                  </a:cubicBezTo>
                  <a:cubicBezTo>
                    <a:pt x="3" y="67"/>
                    <a:pt x="0" y="73"/>
                    <a:pt x="1" y="76"/>
                  </a:cubicBezTo>
                  <a:cubicBezTo>
                    <a:pt x="2" y="80"/>
                    <a:pt x="8" y="82"/>
                    <a:pt x="14" y="81"/>
                  </a:cubicBezTo>
                  <a:cubicBezTo>
                    <a:pt x="20" y="80"/>
                    <a:pt x="32" y="75"/>
                    <a:pt x="42" y="69"/>
                  </a:cubicBezTo>
                  <a:cubicBezTo>
                    <a:pt x="51" y="63"/>
                    <a:pt x="70" y="54"/>
                    <a:pt x="83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45" name="Freeform 16"/>
            <p:cNvSpPr/>
            <p:nvPr/>
          </p:nvSpPr>
          <p:spPr bwMode="auto">
            <a:xfrm>
              <a:off x="12298" y="6410"/>
              <a:ext cx="740" cy="935"/>
            </a:xfrm>
            <a:custGeom>
              <a:avLst/>
              <a:gdLst>
                <a:gd name="T0" fmla="*/ 11 w 125"/>
                <a:gd name="T1" fmla="*/ 7 h 158"/>
                <a:gd name="T2" fmla="*/ 0 w 125"/>
                <a:gd name="T3" fmla="*/ 1 h 158"/>
                <a:gd name="T4" fmla="*/ 2 w 125"/>
                <a:gd name="T5" fmla="*/ 19 h 158"/>
                <a:gd name="T6" fmla="*/ 25 w 125"/>
                <a:gd name="T7" fmla="*/ 53 h 158"/>
                <a:gd name="T8" fmla="*/ 27 w 125"/>
                <a:gd name="T9" fmla="*/ 56 h 158"/>
                <a:gd name="T10" fmla="*/ 50 w 125"/>
                <a:gd name="T11" fmla="*/ 75 h 158"/>
                <a:gd name="T12" fmla="*/ 53 w 125"/>
                <a:gd name="T13" fmla="*/ 79 h 158"/>
                <a:gd name="T14" fmla="*/ 55 w 125"/>
                <a:gd name="T15" fmla="*/ 84 h 158"/>
                <a:gd name="T16" fmla="*/ 70 w 125"/>
                <a:gd name="T17" fmla="*/ 100 h 158"/>
                <a:gd name="T18" fmla="*/ 90 w 125"/>
                <a:gd name="T19" fmla="*/ 129 h 158"/>
                <a:gd name="T20" fmla="*/ 108 w 125"/>
                <a:gd name="T21" fmla="*/ 152 h 158"/>
                <a:gd name="T22" fmla="*/ 122 w 125"/>
                <a:gd name="T23" fmla="*/ 156 h 158"/>
                <a:gd name="T24" fmla="*/ 121 w 125"/>
                <a:gd name="T25" fmla="*/ 142 h 158"/>
                <a:gd name="T26" fmla="*/ 102 w 125"/>
                <a:gd name="T27" fmla="*/ 120 h 158"/>
                <a:gd name="T28" fmla="*/ 78 w 125"/>
                <a:gd name="T29" fmla="*/ 93 h 158"/>
                <a:gd name="T30" fmla="*/ 66 w 125"/>
                <a:gd name="T31" fmla="*/ 76 h 158"/>
                <a:gd name="T32" fmla="*/ 61 w 125"/>
                <a:gd name="T33" fmla="*/ 73 h 158"/>
                <a:gd name="T34" fmla="*/ 57 w 125"/>
                <a:gd name="T35" fmla="*/ 70 h 158"/>
                <a:gd name="T36" fmla="*/ 55 w 125"/>
                <a:gd name="T37" fmla="*/ 63 h 158"/>
                <a:gd name="T38" fmla="*/ 39 w 125"/>
                <a:gd name="T39" fmla="*/ 38 h 158"/>
                <a:gd name="T40" fmla="*/ 23 w 125"/>
                <a:gd name="T41" fmla="*/ 15 h 158"/>
                <a:gd name="T42" fmla="*/ 11 w 125"/>
                <a:gd name="T43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58">
                  <a:moveTo>
                    <a:pt x="11" y="7"/>
                  </a:moveTo>
                  <a:cubicBezTo>
                    <a:pt x="5" y="2"/>
                    <a:pt x="0" y="0"/>
                    <a:pt x="0" y="1"/>
                  </a:cubicBezTo>
                  <a:cubicBezTo>
                    <a:pt x="0" y="2"/>
                    <a:pt x="0" y="11"/>
                    <a:pt x="2" y="19"/>
                  </a:cubicBezTo>
                  <a:cubicBezTo>
                    <a:pt x="3" y="28"/>
                    <a:pt x="14" y="43"/>
                    <a:pt x="25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38" y="66"/>
                    <a:pt x="49" y="74"/>
                    <a:pt x="50" y="75"/>
                  </a:cubicBezTo>
                  <a:cubicBezTo>
                    <a:pt x="52" y="75"/>
                    <a:pt x="53" y="77"/>
                    <a:pt x="53" y="79"/>
                  </a:cubicBezTo>
                  <a:cubicBezTo>
                    <a:pt x="53" y="82"/>
                    <a:pt x="54" y="84"/>
                    <a:pt x="55" y="84"/>
                  </a:cubicBezTo>
                  <a:cubicBezTo>
                    <a:pt x="57" y="85"/>
                    <a:pt x="63" y="92"/>
                    <a:pt x="70" y="100"/>
                  </a:cubicBezTo>
                  <a:cubicBezTo>
                    <a:pt x="76" y="108"/>
                    <a:pt x="86" y="121"/>
                    <a:pt x="90" y="129"/>
                  </a:cubicBezTo>
                  <a:cubicBezTo>
                    <a:pt x="95" y="137"/>
                    <a:pt x="103" y="147"/>
                    <a:pt x="108" y="152"/>
                  </a:cubicBezTo>
                  <a:cubicBezTo>
                    <a:pt x="113" y="156"/>
                    <a:pt x="119" y="158"/>
                    <a:pt x="122" y="156"/>
                  </a:cubicBezTo>
                  <a:cubicBezTo>
                    <a:pt x="125" y="154"/>
                    <a:pt x="124" y="147"/>
                    <a:pt x="121" y="142"/>
                  </a:cubicBezTo>
                  <a:cubicBezTo>
                    <a:pt x="117" y="136"/>
                    <a:pt x="109" y="126"/>
                    <a:pt x="102" y="120"/>
                  </a:cubicBezTo>
                  <a:cubicBezTo>
                    <a:pt x="95" y="113"/>
                    <a:pt x="85" y="102"/>
                    <a:pt x="78" y="93"/>
                  </a:cubicBezTo>
                  <a:cubicBezTo>
                    <a:pt x="72" y="85"/>
                    <a:pt x="66" y="78"/>
                    <a:pt x="66" y="76"/>
                  </a:cubicBezTo>
                  <a:cubicBezTo>
                    <a:pt x="65" y="75"/>
                    <a:pt x="63" y="73"/>
                    <a:pt x="61" y="73"/>
                  </a:cubicBezTo>
                  <a:cubicBezTo>
                    <a:pt x="59" y="73"/>
                    <a:pt x="57" y="71"/>
                    <a:pt x="57" y="70"/>
                  </a:cubicBezTo>
                  <a:cubicBezTo>
                    <a:pt x="57" y="68"/>
                    <a:pt x="56" y="65"/>
                    <a:pt x="55" y="63"/>
                  </a:cubicBezTo>
                  <a:cubicBezTo>
                    <a:pt x="54" y="62"/>
                    <a:pt x="47" y="51"/>
                    <a:pt x="39" y="38"/>
                  </a:cubicBezTo>
                  <a:cubicBezTo>
                    <a:pt x="32" y="26"/>
                    <a:pt x="24" y="16"/>
                    <a:pt x="23" y="15"/>
                  </a:cubicBezTo>
                  <a:cubicBezTo>
                    <a:pt x="22" y="15"/>
                    <a:pt x="16" y="11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46" name="Freeform 21"/>
            <p:cNvSpPr>
              <a:spLocks noEditPoints="1"/>
            </p:cNvSpPr>
            <p:nvPr/>
          </p:nvSpPr>
          <p:spPr bwMode="auto">
            <a:xfrm>
              <a:off x="11535" y="6358"/>
              <a:ext cx="557" cy="1148"/>
            </a:xfrm>
            <a:custGeom>
              <a:avLst/>
              <a:gdLst>
                <a:gd name="T0" fmla="*/ 76 w 94"/>
                <a:gd name="T1" fmla="*/ 78 h 194"/>
                <a:gd name="T2" fmla="*/ 90 w 94"/>
                <a:gd name="T3" fmla="*/ 43 h 194"/>
                <a:gd name="T4" fmla="*/ 93 w 94"/>
                <a:gd name="T5" fmla="*/ 8 h 194"/>
                <a:gd name="T6" fmla="*/ 91 w 94"/>
                <a:gd name="T7" fmla="*/ 1 h 194"/>
                <a:gd name="T8" fmla="*/ 85 w 94"/>
                <a:gd name="T9" fmla="*/ 5 h 194"/>
                <a:gd name="T10" fmla="*/ 65 w 94"/>
                <a:gd name="T11" fmla="*/ 34 h 194"/>
                <a:gd name="T12" fmla="*/ 53 w 94"/>
                <a:gd name="T13" fmla="*/ 69 h 194"/>
                <a:gd name="T14" fmla="*/ 45 w 94"/>
                <a:gd name="T15" fmla="*/ 83 h 194"/>
                <a:gd name="T16" fmla="*/ 16 w 94"/>
                <a:gd name="T17" fmla="*/ 132 h 194"/>
                <a:gd name="T18" fmla="*/ 0 w 94"/>
                <a:gd name="T19" fmla="*/ 175 h 194"/>
                <a:gd name="T20" fmla="*/ 1 w 94"/>
                <a:gd name="T21" fmla="*/ 177 h 194"/>
                <a:gd name="T22" fmla="*/ 3 w 94"/>
                <a:gd name="T23" fmla="*/ 176 h 194"/>
                <a:gd name="T24" fmla="*/ 19 w 94"/>
                <a:gd name="T25" fmla="*/ 133 h 194"/>
                <a:gd name="T26" fmla="*/ 46 w 94"/>
                <a:gd name="T27" fmla="*/ 86 h 194"/>
                <a:gd name="T28" fmla="*/ 56 w 94"/>
                <a:gd name="T29" fmla="*/ 68 h 194"/>
                <a:gd name="T30" fmla="*/ 73 w 94"/>
                <a:gd name="T31" fmla="*/ 28 h 194"/>
                <a:gd name="T32" fmla="*/ 73 w 94"/>
                <a:gd name="T33" fmla="*/ 28 h 194"/>
                <a:gd name="T34" fmla="*/ 85 w 94"/>
                <a:gd name="T35" fmla="*/ 17 h 194"/>
                <a:gd name="T36" fmla="*/ 88 w 94"/>
                <a:gd name="T37" fmla="*/ 33 h 194"/>
                <a:gd name="T38" fmla="*/ 88 w 94"/>
                <a:gd name="T39" fmla="*/ 33 h 194"/>
                <a:gd name="T40" fmla="*/ 75 w 94"/>
                <a:gd name="T41" fmla="*/ 75 h 194"/>
                <a:gd name="T42" fmla="*/ 71 w 94"/>
                <a:gd name="T43" fmla="*/ 95 h 194"/>
                <a:gd name="T44" fmla="*/ 62 w 94"/>
                <a:gd name="T45" fmla="*/ 149 h 194"/>
                <a:gd name="T46" fmla="*/ 46 w 94"/>
                <a:gd name="T47" fmla="*/ 192 h 194"/>
                <a:gd name="T48" fmla="*/ 47 w 94"/>
                <a:gd name="T49" fmla="*/ 194 h 194"/>
                <a:gd name="T50" fmla="*/ 49 w 94"/>
                <a:gd name="T51" fmla="*/ 193 h 194"/>
                <a:gd name="T52" fmla="*/ 65 w 94"/>
                <a:gd name="T53" fmla="*/ 150 h 194"/>
                <a:gd name="T54" fmla="*/ 74 w 94"/>
                <a:gd name="T55" fmla="*/ 94 h 194"/>
                <a:gd name="T56" fmla="*/ 76 w 94"/>
                <a:gd name="T57" fmla="*/ 78 h 194"/>
                <a:gd name="T58" fmla="*/ 86 w 94"/>
                <a:gd name="T59" fmla="*/ 14 h 194"/>
                <a:gd name="T60" fmla="*/ 86 w 94"/>
                <a:gd name="T61" fmla="*/ 8 h 194"/>
                <a:gd name="T62" fmla="*/ 90 w 94"/>
                <a:gd name="T63" fmla="*/ 4 h 194"/>
                <a:gd name="T64" fmla="*/ 91 w 94"/>
                <a:gd name="T65" fmla="*/ 10 h 194"/>
                <a:gd name="T66" fmla="*/ 86 w 94"/>
                <a:gd name="T67" fmla="*/ 1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94">
                  <a:moveTo>
                    <a:pt x="76" y="78"/>
                  </a:moveTo>
                  <a:cubicBezTo>
                    <a:pt x="82" y="75"/>
                    <a:pt x="87" y="59"/>
                    <a:pt x="90" y="43"/>
                  </a:cubicBezTo>
                  <a:cubicBezTo>
                    <a:pt x="90" y="40"/>
                    <a:pt x="93" y="8"/>
                    <a:pt x="93" y="8"/>
                  </a:cubicBezTo>
                  <a:cubicBezTo>
                    <a:pt x="94" y="4"/>
                    <a:pt x="93" y="2"/>
                    <a:pt x="91" y="1"/>
                  </a:cubicBezTo>
                  <a:cubicBezTo>
                    <a:pt x="89" y="0"/>
                    <a:pt x="87" y="2"/>
                    <a:pt x="85" y="5"/>
                  </a:cubicBezTo>
                  <a:cubicBezTo>
                    <a:pt x="85" y="5"/>
                    <a:pt x="71" y="25"/>
                    <a:pt x="65" y="34"/>
                  </a:cubicBezTo>
                  <a:cubicBezTo>
                    <a:pt x="57" y="48"/>
                    <a:pt x="51" y="63"/>
                    <a:pt x="53" y="69"/>
                  </a:cubicBezTo>
                  <a:cubicBezTo>
                    <a:pt x="55" y="75"/>
                    <a:pt x="51" y="81"/>
                    <a:pt x="45" y="83"/>
                  </a:cubicBezTo>
                  <a:cubicBezTo>
                    <a:pt x="36" y="87"/>
                    <a:pt x="23" y="111"/>
                    <a:pt x="16" y="132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6"/>
                    <a:pt x="0" y="177"/>
                    <a:pt x="1" y="177"/>
                  </a:cubicBezTo>
                  <a:cubicBezTo>
                    <a:pt x="2" y="177"/>
                    <a:pt x="3" y="177"/>
                    <a:pt x="3" y="176"/>
                  </a:cubicBezTo>
                  <a:cubicBezTo>
                    <a:pt x="19" y="133"/>
                    <a:pt x="19" y="133"/>
                    <a:pt x="19" y="133"/>
                  </a:cubicBezTo>
                  <a:cubicBezTo>
                    <a:pt x="28" y="108"/>
                    <a:pt x="40" y="89"/>
                    <a:pt x="46" y="86"/>
                  </a:cubicBezTo>
                  <a:cubicBezTo>
                    <a:pt x="54" y="83"/>
                    <a:pt x="58" y="75"/>
                    <a:pt x="56" y="68"/>
                  </a:cubicBezTo>
                  <a:cubicBezTo>
                    <a:pt x="54" y="64"/>
                    <a:pt x="61" y="46"/>
                    <a:pt x="73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9" y="19"/>
                    <a:pt x="83" y="17"/>
                    <a:pt x="85" y="17"/>
                  </a:cubicBezTo>
                  <a:cubicBezTo>
                    <a:pt x="87" y="18"/>
                    <a:pt x="89" y="22"/>
                    <a:pt x="88" y="33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6" y="55"/>
                    <a:pt x="79" y="73"/>
                    <a:pt x="75" y="75"/>
                  </a:cubicBezTo>
                  <a:cubicBezTo>
                    <a:pt x="69" y="79"/>
                    <a:pt x="67" y="88"/>
                    <a:pt x="71" y="95"/>
                  </a:cubicBezTo>
                  <a:cubicBezTo>
                    <a:pt x="74" y="101"/>
                    <a:pt x="71" y="124"/>
                    <a:pt x="62" y="149"/>
                  </a:cubicBezTo>
                  <a:cubicBezTo>
                    <a:pt x="46" y="192"/>
                    <a:pt x="46" y="192"/>
                    <a:pt x="46" y="192"/>
                  </a:cubicBezTo>
                  <a:cubicBezTo>
                    <a:pt x="46" y="193"/>
                    <a:pt x="46" y="194"/>
                    <a:pt x="47" y="194"/>
                  </a:cubicBezTo>
                  <a:cubicBezTo>
                    <a:pt x="48" y="194"/>
                    <a:pt x="49" y="194"/>
                    <a:pt x="49" y="193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73" y="129"/>
                    <a:pt x="78" y="102"/>
                    <a:pt x="74" y="94"/>
                  </a:cubicBezTo>
                  <a:cubicBezTo>
                    <a:pt x="70" y="88"/>
                    <a:pt x="72" y="81"/>
                    <a:pt x="76" y="78"/>
                  </a:cubicBezTo>
                  <a:close/>
                  <a:moveTo>
                    <a:pt x="86" y="14"/>
                  </a:moveTo>
                  <a:cubicBezTo>
                    <a:pt x="85" y="14"/>
                    <a:pt x="85" y="11"/>
                    <a:pt x="86" y="8"/>
                  </a:cubicBezTo>
                  <a:cubicBezTo>
                    <a:pt x="87" y="5"/>
                    <a:pt x="89" y="3"/>
                    <a:pt x="90" y="4"/>
                  </a:cubicBezTo>
                  <a:cubicBezTo>
                    <a:pt x="91" y="4"/>
                    <a:pt x="92" y="7"/>
                    <a:pt x="91" y="10"/>
                  </a:cubicBezTo>
                  <a:cubicBezTo>
                    <a:pt x="90" y="13"/>
                    <a:pt x="88" y="15"/>
                    <a:pt x="8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47" name="Freeform 44"/>
            <p:cNvSpPr/>
            <p:nvPr/>
          </p:nvSpPr>
          <p:spPr bwMode="auto">
            <a:xfrm>
              <a:off x="7915" y="6830"/>
              <a:ext cx="940" cy="538"/>
            </a:xfrm>
            <a:custGeom>
              <a:avLst/>
              <a:gdLst>
                <a:gd name="T0" fmla="*/ 2 w 159"/>
                <a:gd name="T1" fmla="*/ 33 h 91"/>
                <a:gd name="T2" fmla="*/ 4 w 159"/>
                <a:gd name="T3" fmla="*/ 50 h 91"/>
                <a:gd name="T4" fmla="*/ 5 w 159"/>
                <a:gd name="T5" fmla="*/ 66 h 91"/>
                <a:gd name="T6" fmla="*/ 8 w 159"/>
                <a:gd name="T7" fmla="*/ 84 h 91"/>
                <a:gd name="T8" fmla="*/ 23 w 159"/>
                <a:gd name="T9" fmla="*/ 89 h 91"/>
                <a:gd name="T10" fmla="*/ 48 w 159"/>
                <a:gd name="T11" fmla="*/ 89 h 91"/>
                <a:gd name="T12" fmla="*/ 69 w 159"/>
                <a:gd name="T13" fmla="*/ 75 h 91"/>
                <a:gd name="T14" fmla="*/ 82 w 159"/>
                <a:gd name="T15" fmla="*/ 54 h 91"/>
                <a:gd name="T16" fmla="*/ 112 w 159"/>
                <a:gd name="T17" fmla="*/ 41 h 91"/>
                <a:gd name="T18" fmla="*/ 145 w 159"/>
                <a:gd name="T19" fmla="*/ 42 h 91"/>
                <a:gd name="T20" fmla="*/ 154 w 159"/>
                <a:gd name="T21" fmla="*/ 57 h 91"/>
                <a:gd name="T22" fmla="*/ 158 w 159"/>
                <a:gd name="T23" fmla="*/ 68 h 91"/>
                <a:gd name="T24" fmla="*/ 158 w 159"/>
                <a:gd name="T25" fmla="*/ 51 h 91"/>
                <a:gd name="T26" fmla="*/ 156 w 159"/>
                <a:gd name="T27" fmla="*/ 34 h 91"/>
                <a:gd name="T28" fmla="*/ 154 w 159"/>
                <a:gd name="T29" fmla="*/ 17 h 91"/>
                <a:gd name="T30" fmla="*/ 151 w 159"/>
                <a:gd name="T31" fmla="*/ 0 h 91"/>
                <a:gd name="T32" fmla="*/ 149 w 159"/>
                <a:gd name="T33" fmla="*/ 11 h 91"/>
                <a:gd name="T34" fmla="*/ 143 w 159"/>
                <a:gd name="T35" fmla="*/ 27 h 91"/>
                <a:gd name="T36" fmla="*/ 112 w 159"/>
                <a:gd name="T37" fmla="*/ 36 h 91"/>
                <a:gd name="T38" fmla="*/ 79 w 159"/>
                <a:gd name="T39" fmla="*/ 29 h 91"/>
                <a:gd name="T40" fmla="*/ 62 w 159"/>
                <a:gd name="T41" fmla="*/ 12 h 91"/>
                <a:gd name="T42" fmla="*/ 39 w 159"/>
                <a:gd name="T43" fmla="*/ 2 h 91"/>
                <a:gd name="T44" fmla="*/ 15 w 159"/>
                <a:gd name="T45" fmla="*/ 7 h 91"/>
                <a:gd name="T46" fmla="*/ 1 w 159"/>
                <a:gd name="T47" fmla="*/ 15 h 91"/>
                <a:gd name="T48" fmla="*/ 2 w 159"/>
                <a:gd name="T49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9" h="91">
                  <a:moveTo>
                    <a:pt x="2" y="33"/>
                  </a:moveTo>
                  <a:cubicBezTo>
                    <a:pt x="3" y="42"/>
                    <a:pt x="4" y="50"/>
                    <a:pt x="4" y="50"/>
                  </a:cubicBezTo>
                  <a:cubicBezTo>
                    <a:pt x="4" y="50"/>
                    <a:pt x="4" y="57"/>
                    <a:pt x="5" y="66"/>
                  </a:cubicBezTo>
                  <a:cubicBezTo>
                    <a:pt x="6" y="75"/>
                    <a:pt x="8" y="83"/>
                    <a:pt x="8" y="84"/>
                  </a:cubicBezTo>
                  <a:cubicBezTo>
                    <a:pt x="9" y="85"/>
                    <a:pt x="16" y="87"/>
                    <a:pt x="23" y="89"/>
                  </a:cubicBezTo>
                  <a:cubicBezTo>
                    <a:pt x="31" y="90"/>
                    <a:pt x="42" y="91"/>
                    <a:pt x="48" y="89"/>
                  </a:cubicBezTo>
                  <a:cubicBezTo>
                    <a:pt x="54" y="87"/>
                    <a:pt x="64" y="81"/>
                    <a:pt x="69" y="75"/>
                  </a:cubicBezTo>
                  <a:cubicBezTo>
                    <a:pt x="74" y="68"/>
                    <a:pt x="80" y="59"/>
                    <a:pt x="82" y="54"/>
                  </a:cubicBezTo>
                  <a:cubicBezTo>
                    <a:pt x="84" y="48"/>
                    <a:pt x="97" y="43"/>
                    <a:pt x="112" y="41"/>
                  </a:cubicBezTo>
                  <a:cubicBezTo>
                    <a:pt x="127" y="39"/>
                    <a:pt x="142" y="40"/>
                    <a:pt x="145" y="42"/>
                  </a:cubicBezTo>
                  <a:cubicBezTo>
                    <a:pt x="148" y="45"/>
                    <a:pt x="152" y="52"/>
                    <a:pt x="154" y="57"/>
                  </a:cubicBezTo>
                  <a:cubicBezTo>
                    <a:pt x="155" y="63"/>
                    <a:pt x="158" y="68"/>
                    <a:pt x="158" y="68"/>
                  </a:cubicBezTo>
                  <a:cubicBezTo>
                    <a:pt x="159" y="68"/>
                    <a:pt x="159" y="60"/>
                    <a:pt x="158" y="51"/>
                  </a:cubicBezTo>
                  <a:cubicBezTo>
                    <a:pt x="157" y="41"/>
                    <a:pt x="156" y="34"/>
                    <a:pt x="156" y="34"/>
                  </a:cubicBezTo>
                  <a:cubicBezTo>
                    <a:pt x="156" y="34"/>
                    <a:pt x="155" y="26"/>
                    <a:pt x="154" y="17"/>
                  </a:cubicBezTo>
                  <a:cubicBezTo>
                    <a:pt x="153" y="7"/>
                    <a:pt x="152" y="0"/>
                    <a:pt x="151" y="0"/>
                  </a:cubicBezTo>
                  <a:cubicBezTo>
                    <a:pt x="150" y="0"/>
                    <a:pt x="149" y="5"/>
                    <a:pt x="149" y="11"/>
                  </a:cubicBezTo>
                  <a:cubicBezTo>
                    <a:pt x="148" y="17"/>
                    <a:pt x="146" y="24"/>
                    <a:pt x="143" y="27"/>
                  </a:cubicBezTo>
                  <a:cubicBezTo>
                    <a:pt x="141" y="30"/>
                    <a:pt x="126" y="34"/>
                    <a:pt x="112" y="36"/>
                  </a:cubicBezTo>
                  <a:cubicBezTo>
                    <a:pt x="97" y="37"/>
                    <a:pt x="82" y="34"/>
                    <a:pt x="79" y="29"/>
                  </a:cubicBezTo>
                  <a:cubicBezTo>
                    <a:pt x="76" y="25"/>
                    <a:pt x="69" y="17"/>
                    <a:pt x="62" y="12"/>
                  </a:cubicBezTo>
                  <a:cubicBezTo>
                    <a:pt x="56" y="7"/>
                    <a:pt x="45" y="2"/>
                    <a:pt x="39" y="2"/>
                  </a:cubicBezTo>
                  <a:cubicBezTo>
                    <a:pt x="33" y="2"/>
                    <a:pt x="22" y="4"/>
                    <a:pt x="15" y="7"/>
                  </a:cubicBezTo>
                  <a:cubicBezTo>
                    <a:pt x="8" y="11"/>
                    <a:pt x="1" y="14"/>
                    <a:pt x="1" y="15"/>
                  </a:cubicBezTo>
                  <a:cubicBezTo>
                    <a:pt x="0" y="16"/>
                    <a:pt x="1" y="24"/>
                    <a:pt x="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48" name="Freeform 56"/>
            <p:cNvSpPr/>
            <p:nvPr/>
          </p:nvSpPr>
          <p:spPr bwMode="auto">
            <a:xfrm>
              <a:off x="10470" y="5453"/>
              <a:ext cx="1007" cy="953"/>
            </a:xfrm>
            <a:custGeom>
              <a:avLst/>
              <a:gdLst>
                <a:gd name="T0" fmla="*/ 119 w 170"/>
                <a:gd name="T1" fmla="*/ 23 h 161"/>
                <a:gd name="T2" fmla="*/ 101 w 170"/>
                <a:gd name="T3" fmla="*/ 39 h 161"/>
                <a:gd name="T4" fmla="*/ 75 w 170"/>
                <a:gd name="T5" fmla="*/ 51 h 161"/>
                <a:gd name="T6" fmla="*/ 51 w 170"/>
                <a:gd name="T7" fmla="*/ 74 h 161"/>
                <a:gd name="T8" fmla="*/ 42 w 170"/>
                <a:gd name="T9" fmla="*/ 99 h 161"/>
                <a:gd name="T10" fmla="*/ 43 w 170"/>
                <a:gd name="T11" fmla="*/ 111 h 161"/>
                <a:gd name="T12" fmla="*/ 37 w 170"/>
                <a:gd name="T13" fmla="*/ 110 h 161"/>
                <a:gd name="T14" fmla="*/ 30 w 170"/>
                <a:gd name="T15" fmla="*/ 112 h 161"/>
                <a:gd name="T16" fmla="*/ 29 w 170"/>
                <a:gd name="T17" fmla="*/ 118 h 161"/>
                <a:gd name="T18" fmla="*/ 28 w 170"/>
                <a:gd name="T19" fmla="*/ 124 h 161"/>
                <a:gd name="T20" fmla="*/ 21 w 170"/>
                <a:gd name="T21" fmla="*/ 124 h 161"/>
                <a:gd name="T22" fmla="*/ 8 w 170"/>
                <a:gd name="T23" fmla="*/ 119 h 161"/>
                <a:gd name="T24" fmla="*/ 1 w 170"/>
                <a:gd name="T25" fmla="*/ 116 h 161"/>
                <a:gd name="T26" fmla="*/ 9 w 170"/>
                <a:gd name="T27" fmla="*/ 128 h 161"/>
                <a:gd name="T28" fmla="*/ 19 w 170"/>
                <a:gd name="T29" fmla="*/ 139 h 161"/>
                <a:gd name="T30" fmla="*/ 29 w 170"/>
                <a:gd name="T31" fmla="*/ 151 h 161"/>
                <a:gd name="T32" fmla="*/ 40 w 170"/>
                <a:gd name="T33" fmla="*/ 160 h 161"/>
                <a:gd name="T34" fmla="*/ 38 w 170"/>
                <a:gd name="T35" fmla="*/ 152 h 161"/>
                <a:gd name="T36" fmla="*/ 34 w 170"/>
                <a:gd name="T37" fmla="*/ 140 h 161"/>
                <a:gd name="T38" fmla="*/ 36 w 170"/>
                <a:gd name="T39" fmla="*/ 132 h 161"/>
                <a:gd name="T40" fmla="*/ 41 w 170"/>
                <a:gd name="T41" fmla="*/ 132 h 161"/>
                <a:gd name="T42" fmla="*/ 48 w 170"/>
                <a:gd name="T43" fmla="*/ 131 h 161"/>
                <a:gd name="T44" fmla="*/ 50 w 170"/>
                <a:gd name="T45" fmla="*/ 125 h 161"/>
                <a:gd name="T46" fmla="*/ 50 w 170"/>
                <a:gd name="T47" fmla="*/ 119 h 161"/>
                <a:gd name="T48" fmla="*/ 62 w 170"/>
                <a:gd name="T49" fmla="*/ 121 h 161"/>
                <a:gd name="T50" fmla="*/ 88 w 170"/>
                <a:gd name="T51" fmla="*/ 115 h 161"/>
                <a:gd name="T52" fmla="*/ 113 w 170"/>
                <a:gd name="T53" fmla="*/ 94 h 161"/>
                <a:gd name="T54" fmla="*/ 129 w 170"/>
                <a:gd name="T55" fmla="*/ 70 h 161"/>
                <a:gd name="T56" fmla="*/ 146 w 170"/>
                <a:gd name="T57" fmla="*/ 54 h 161"/>
                <a:gd name="T58" fmla="*/ 162 w 170"/>
                <a:gd name="T59" fmla="*/ 48 h 161"/>
                <a:gd name="T60" fmla="*/ 169 w 170"/>
                <a:gd name="T61" fmla="*/ 47 h 161"/>
                <a:gd name="T62" fmla="*/ 160 w 170"/>
                <a:gd name="T63" fmla="*/ 35 h 161"/>
                <a:gd name="T64" fmla="*/ 150 w 170"/>
                <a:gd name="T65" fmla="*/ 23 h 161"/>
                <a:gd name="T66" fmla="*/ 139 w 170"/>
                <a:gd name="T67" fmla="*/ 11 h 161"/>
                <a:gd name="T68" fmla="*/ 128 w 170"/>
                <a:gd name="T69" fmla="*/ 1 h 161"/>
                <a:gd name="T70" fmla="*/ 126 w 170"/>
                <a:gd name="T71" fmla="*/ 8 h 161"/>
                <a:gd name="T72" fmla="*/ 119 w 170"/>
                <a:gd name="T73" fmla="*/ 2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161">
                  <a:moveTo>
                    <a:pt x="119" y="23"/>
                  </a:moveTo>
                  <a:cubicBezTo>
                    <a:pt x="115" y="29"/>
                    <a:pt x="107" y="36"/>
                    <a:pt x="101" y="39"/>
                  </a:cubicBezTo>
                  <a:cubicBezTo>
                    <a:pt x="94" y="41"/>
                    <a:pt x="83" y="47"/>
                    <a:pt x="75" y="51"/>
                  </a:cubicBezTo>
                  <a:cubicBezTo>
                    <a:pt x="67" y="56"/>
                    <a:pt x="57" y="66"/>
                    <a:pt x="51" y="74"/>
                  </a:cubicBezTo>
                  <a:cubicBezTo>
                    <a:pt x="45" y="82"/>
                    <a:pt x="41" y="93"/>
                    <a:pt x="42" y="99"/>
                  </a:cubicBezTo>
                  <a:cubicBezTo>
                    <a:pt x="43" y="105"/>
                    <a:pt x="43" y="110"/>
                    <a:pt x="43" y="111"/>
                  </a:cubicBezTo>
                  <a:cubicBezTo>
                    <a:pt x="42" y="111"/>
                    <a:pt x="39" y="111"/>
                    <a:pt x="37" y="110"/>
                  </a:cubicBezTo>
                  <a:cubicBezTo>
                    <a:pt x="35" y="110"/>
                    <a:pt x="32" y="110"/>
                    <a:pt x="30" y="112"/>
                  </a:cubicBezTo>
                  <a:cubicBezTo>
                    <a:pt x="29" y="113"/>
                    <a:pt x="28" y="116"/>
                    <a:pt x="29" y="118"/>
                  </a:cubicBezTo>
                  <a:cubicBezTo>
                    <a:pt x="29" y="120"/>
                    <a:pt x="29" y="123"/>
                    <a:pt x="28" y="124"/>
                  </a:cubicBezTo>
                  <a:cubicBezTo>
                    <a:pt x="27" y="125"/>
                    <a:pt x="24" y="125"/>
                    <a:pt x="21" y="124"/>
                  </a:cubicBezTo>
                  <a:cubicBezTo>
                    <a:pt x="17" y="124"/>
                    <a:pt x="12" y="121"/>
                    <a:pt x="8" y="119"/>
                  </a:cubicBezTo>
                  <a:cubicBezTo>
                    <a:pt x="5" y="116"/>
                    <a:pt x="1" y="115"/>
                    <a:pt x="1" y="116"/>
                  </a:cubicBezTo>
                  <a:cubicBezTo>
                    <a:pt x="0" y="116"/>
                    <a:pt x="4" y="122"/>
                    <a:pt x="9" y="128"/>
                  </a:cubicBezTo>
                  <a:cubicBezTo>
                    <a:pt x="14" y="134"/>
                    <a:pt x="19" y="139"/>
                    <a:pt x="19" y="139"/>
                  </a:cubicBezTo>
                  <a:cubicBezTo>
                    <a:pt x="19" y="139"/>
                    <a:pt x="23" y="144"/>
                    <a:pt x="29" y="151"/>
                  </a:cubicBezTo>
                  <a:cubicBezTo>
                    <a:pt x="34" y="157"/>
                    <a:pt x="39" y="161"/>
                    <a:pt x="40" y="160"/>
                  </a:cubicBezTo>
                  <a:cubicBezTo>
                    <a:pt x="41" y="160"/>
                    <a:pt x="40" y="156"/>
                    <a:pt x="38" y="152"/>
                  </a:cubicBezTo>
                  <a:cubicBezTo>
                    <a:pt x="36" y="149"/>
                    <a:pt x="34" y="143"/>
                    <a:pt x="34" y="140"/>
                  </a:cubicBezTo>
                  <a:cubicBezTo>
                    <a:pt x="34" y="136"/>
                    <a:pt x="35" y="133"/>
                    <a:pt x="36" y="132"/>
                  </a:cubicBezTo>
                  <a:cubicBezTo>
                    <a:pt x="36" y="131"/>
                    <a:pt x="39" y="131"/>
                    <a:pt x="41" y="132"/>
                  </a:cubicBezTo>
                  <a:cubicBezTo>
                    <a:pt x="43" y="133"/>
                    <a:pt x="46" y="133"/>
                    <a:pt x="48" y="131"/>
                  </a:cubicBezTo>
                  <a:cubicBezTo>
                    <a:pt x="50" y="130"/>
                    <a:pt x="50" y="127"/>
                    <a:pt x="50" y="125"/>
                  </a:cubicBezTo>
                  <a:cubicBezTo>
                    <a:pt x="49" y="122"/>
                    <a:pt x="50" y="120"/>
                    <a:pt x="50" y="119"/>
                  </a:cubicBezTo>
                  <a:cubicBezTo>
                    <a:pt x="51" y="119"/>
                    <a:pt x="56" y="119"/>
                    <a:pt x="62" y="121"/>
                  </a:cubicBezTo>
                  <a:cubicBezTo>
                    <a:pt x="67" y="122"/>
                    <a:pt x="79" y="120"/>
                    <a:pt x="88" y="115"/>
                  </a:cubicBezTo>
                  <a:cubicBezTo>
                    <a:pt x="96" y="111"/>
                    <a:pt x="108" y="101"/>
                    <a:pt x="113" y="94"/>
                  </a:cubicBezTo>
                  <a:cubicBezTo>
                    <a:pt x="118" y="87"/>
                    <a:pt x="125" y="76"/>
                    <a:pt x="129" y="70"/>
                  </a:cubicBezTo>
                  <a:cubicBezTo>
                    <a:pt x="132" y="64"/>
                    <a:pt x="140" y="57"/>
                    <a:pt x="146" y="54"/>
                  </a:cubicBezTo>
                  <a:cubicBezTo>
                    <a:pt x="152" y="51"/>
                    <a:pt x="159" y="49"/>
                    <a:pt x="162" y="48"/>
                  </a:cubicBezTo>
                  <a:cubicBezTo>
                    <a:pt x="165" y="48"/>
                    <a:pt x="168" y="47"/>
                    <a:pt x="169" y="47"/>
                  </a:cubicBezTo>
                  <a:cubicBezTo>
                    <a:pt x="170" y="47"/>
                    <a:pt x="166" y="42"/>
                    <a:pt x="160" y="35"/>
                  </a:cubicBezTo>
                  <a:cubicBezTo>
                    <a:pt x="154" y="29"/>
                    <a:pt x="150" y="23"/>
                    <a:pt x="150" y="23"/>
                  </a:cubicBezTo>
                  <a:cubicBezTo>
                    <a:pt x="150" y="23"/>
                    <a:pt x="145" y="18"/>
                    <a:pt x="139" y="11"/>
                  </a:cubicBezTo>
                  <a:cubicBezTo>
                    <a:pt x="133" y="5"/>
                    <a:pt x="128" y="0"/>
                    <a:pt x="128" y="1"/>
                  </a:cubicBezTo>
                  <a:cubicBezTo>
                    <a:pt x="128" y="2"/>
                    <a:pt x="127" y="5"/>
                    <a:pt x="126" y="8"/>
                  </a:cubicBezTo>
                  <a:cubicBezTo>
                    <a:pt x="126" y="11"/>
                    <a:pt x="122" y="18"/>
                    <a:pt x="11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49" name="Freeform 82"/>
            <p:cNvSpPr>
              <a:spLocks noEditPoints="1"/>
            </p:cNvSpPr>
            <p:nvPr/>
          </p:nvSpPr>
          <p:spPr bwMode="auto">
            <a:xfrm>
              <a:off x="9555" y="6203"/>
              <a:ext cx="897" cy="550"/>
            </a:xfrm>
            <a:custGeom>
              <a:avLst/>
              <a:gdLst>
                <a:gd name="T0" fmla="*/ 3 w 152"/>
                <a:gd name="T1" fmla="*/ 3 h 93"/>
                <a:gd name="T2" fmla="*/ 42 w 152"/>
                <a:gd name="T3" fmla="*/ 27 h 93"/>
                <a:gd name="T4" fmla="*/ 110 w 152"/>
                <a:gd name="T5" fmla="*/ 68 h 93"/>
                <a:gd name="T6" fmla="*/ 149 w 152"/>
                <a:gd name="T7" fmla="*/ 92 h 93"/>
                <a:gd name="T8" fmla="*/ 146 w 152"/>
                <a:gd name="T9" fmla="*/ 80 h 93"/>
                <a:gd name="T10" fmla="*/ 113 w 152"/>
                <a:gd name="T11" fmla="*/ 48 h 93"/>
                <a:gd name="T12" fmla="*/ 109 w 152"/>
                <a:gd name="T13" fmla="*/ 44 h 93"/>
                <a:gd name="T14" fmla="*/ 107 w 152"/>
                <a:gd name="T15" fmla="*/ 39 h 93"/>
                <a:gd name="T16" fmla="*/ 104 w 152"/>
                <a:gd name="T17" fmla="*/ 36 h 93"/>
                <a:gd name="T18" fmla="*/ 107 w 152"/>
                <a:gd name="T19" fmla="*/ 30 h 93"/>
                <a:gd name="T20" fmla="*/ 101 w 152"/>
                <a:gd name="T21" fmla="*/ 6 h 93"/>
                <a:gd name="T22" fmla="*/ 77 w 152"/>
                <a:gd name="T23" fmla="*/ 12 h 93"/>
                <a:gd name="T24" fmla="*/ 74 w 152"/>
                <a:gd name="T25" fmla="*/ 18 h 93"/>
                <a:gd name="T26" fmla="*/ 69 w 152"/>
                <a:gd name="T27" fmla="*/ 16 h 93"/>
                <a:gd name="T28" fmla="*/ 64 w 152"/>
                <a:gd name="T29" fmla="*/ 17 h 93"/>
                <a:gd name="T30" fmla="*/ 59 w 152"/>
                <a:gd name="T31" fmla="*/ 15 h 93"/>
                <a:gd name="T32" fmla="*/ 15 w 152"/>
                <a:gd name="T33" fmla="*/ 0 h 93"/>
                <a:gd name="T34" fmla="*/ 3 w 152"/>
                <a:gd name="T35" fmla="*/ 3 h 93"/>
                <a:gd name="T36" fmla="*/ 82 w 152"/>
                <a:gd name="T37" fmla="*/ 15 h 93"/>
                <a:gd name="T38" fmla="*/ 98 w 152"/>
                <a:gd name="T39" fmla="*/ 11 h 93"/>
                <a:gd name="T40" fmla="*/ 102 w 152"/>
                <a:gd name="T41" fmla="*/ 27 h 93"/>
                <a:gd name="T42" fmla="*/ 99 w 152"/>
                <a:gd name="T43" fmla="*/ 32 h 93"/>
                <a:gd name="T44" fmla="*/ 97 w 152"/>
                <a:gd name="T45" fmla="*/ 31 h 93"/>
                <a:gd name="T46" fmla="*/ 81 w 152"/>
                <a:gd name="T47" fmla="*/ 22 h 93"/>
                <a:gd name="T48" fmla="*/ 79 w 152"/>
                <a:gd name="T49" fmla="*/ 20 h 93"/>
                <a:gd name="T50" fmla="*/ 82 w 152"/>
                <a:gd name="T51" fmla="*/ 15 h 93"/>
                <a:gd name="T52" fmla="*/ 20 w 152"/>
                <a:gd name="T53" fmla="*/ 6 h 93"/>
                <a:gd name="T54" fmla="*/ 39 w 152"/>
                <a:gd name="T55" fmla="*/ 9 h 93"/>
                <a:gd name="T56" fmla="*/ 60 w 152"/>
                <a:gd name="T57" fmla="*/ 19 h 93"/>
                <a:gd name="T58" fmla="*/ 60 w 152"/>
                <a:gd name="T59" fmla="*/ 22 h 93"/>
                <a:gd name="T60" fmla="*/ 45 w 152"/>
                <a:gd name="T61" fmla="*/ 17 h 93"/>
                <a:gd name="T62" fmla="*/ 37 w 152"/>
                <a:gd name="T63" fmla="*/ 18 h 93"/>
                <a:gd name="T64" fmla="*/ 24 w 152"/>
                <a:gd name="T65" fmla="*/ 13 h 93"/>
                <a:gd name="T66" fmla="*/ 20 w 152"/>
                <a:gd name="T67" fmla="*/ 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2" h="93">
                  <a:moveTo>
                    <a:pt x="3" y="3"/>
                  </a:moveTo>
                  <a:cubicBezTo>
                    <a:pt x="5" y="5"/>
                    <a:pt x="23" y="15"/>
                    <a:pt x="42" y="27"/>
                  </a:cubicBezTo>
                  <a:cubicBezTo>
                    <a:pt x="61" y="38"/>
                    <a:pt x="91" y="57"/>
                    <a:pt x="110" y="68"/>
                  </a:cubicBezTo>
                  <a:cubicBezTo>
                    <a:pt x="129" y="79"/>
                    <a:pt x="146" y="90"/>
                    <a:pt x="149" y="92"/>
                  </a:cubicBezTo>
                  <a:cubicBezTo>
                    <a:pt x="152" y="93"/>
                    <a:pt x="150" y="88"/>
                    <a:pt x="146" y="80"/>
                  </a:cubicBezTo>
                  <a:cubicBezTo>
                    <a:pt x="142" y="72"/>
                    <a:pt x="127" y="58"/>
                    <a:pt x="113" y="48"/>
                  </a:cubicBezTo>
                  <a:cubicBezTo>
                    <a:pt x="112" y="47"/>
                    <a:pt x="110" y="45"/>
                    <a:pt x="109" y="44"/>
                  </a:cubicBezTo>
                  <a:cubicBezTo>
                    <a:pt x="109" y="43"/>
                    <a:pt x="108" y="41"/>
                    <a:pt x="107" y="39"/>
                  </a:cubicBezTo>
                  <a:cubicBezTo>
                    <a:pt x="106" y="38"/>
                    <a:pt x="105" y="37"/>
                    <a:pt x="104" y="36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12" y="22"/>
                    <a:pt x="109" y="11"/>
                    <a:pt x="101" y="6"/>
                  </a:cubicBezTo>
                  <a:cubicBezTo>
                    <a:pt x="93" y="1"/>
                    <a:pt x="82" y="4"/>
                    <a:pt x="77" y="12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2" y="17"/>
                    <a:pt x="70" y="16"/>
                    <a:pt x="69" y="16"/>
                  </a:cubicBezTo>
                  <a:cubicBezTo>
                    <a:pt x="67" y="16"/>
                    <a:pt x="65" y="16"/>
                    <a:pt x="64" y="17"/>
                  </a:cubicBezTo>
                  <a:cubicBezTo>
                    <a:pt x="62" y="16"/>
                    <a:pt x="61" y="15"/>
                    <a:pt x="59" y="15"/>
                  </a:cubicBezTo>
                  <a:cubicBezTo>
                    <a:pt x="43" y="7"/>
                    <a:pt x="23" y="0"/>
                    <a:pt x="15" y="0"/>
                  </a:cubicBezTo>
                  <a:cubicBezTo>
                    <a:pt x="6" y="0"/>
                    <a:pt x="0" y="2"/>
                    <a:pt x="3" y="3"/>
                  </a:cubicBezTo>
                  <a:close/>
                  <a:moveTo>
                    <a:pt x="82" y="15"/>
                  </a:moveTo>
                  <a:cubicBezTo>
                    <a:pt x="85" y="10"/>
                    <a:pt x="93" y="8"/>
                    <a:pt x="98" y="11"/>
                  </a:cubicBezTo>
                  <a:cubicBezTo>
                    <a:pt x="104" y="15"/>
                    <a:pt x="105" y="22"/>
                    <a:pt x="102" y="27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8" y="32"/>
                    <a:pt x="97" y="31"/>
                    <a:pt x="97" y="31"/>
                  </a:cubicBezTo>
                  <a:cubicBezTo>
                    <a:pt x="92" y="28"/>
                    <a:pt x="86" y="24"/>
                    <a:pt x="81" y="22"/>
                  </a:cubicBezTo>
                  <a:cubicBezTo>
                    <a:pt x="80" y="21"/>
                    <a:pt x="80" y="21"/>
                    <a:pt x="79" y="20"/>
                  </a:cubicBezTo>
                  <a:lnTo>
                    <a:pt x="82" y="15"/>
                  </a:lnTo>
                  <a:close/>
                  <a:moveTo>
                    <a:pt x="20" y="6"/>
                  </a:moveTo>
                  <a:cubicBezTo>
                    <a:pt x="25" y="6"/>
                    <a:pt x="33" y="7"/>
                    <a:pt x="39" y="9"/>
                  </a:cubicBezTo>
                  <a:cubicBezTo>
                    <a:pt x="44" y="11"/>
                    <a:pt x="54" y="16"/>
                    <a:pt x="60" y="19"/>
                  </a:cubicBezTo>
                  <a:cubicBezTo>
                    <a:pt x="66" y="23"/>
                    <a:pt x="66" y="24"/>
                    <a:pt x="60" y="22"/>
                  </a:cubicBezTo>
                  <a:cubicBezTo>
                    <a:pt x="55" y="19"/>
                    <a:pt x="48" y="17"/>
                    <a:pt x="45" y="17"/>
                  </a:cubicBezTo>
                  <a:cubicBezTo>
                    <a:pt x="42" y="17"/>
                    <a:pt x="38" y="17"/>
                    <a:pt x="37" y="18"/>
                  </a:cubicBezTo>
                  <a:cubicBezTo>
                    <a:pt x="36" y="19"/>
                    <a:pt x="30" y="17"/>
                    <a:pt x="24" y="13"/>
                  </a:cubicBezTo>
                  <a:cubicBezTo>
                    <a:pt x="18" y="10"/>
                    <a:pt x="16" y="7"/>
                    <a:pt x="2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50" name="Freeform 83"/>
            <p:cNvSpPr>
              <a:spLocks noEditPoints="1"/>
            </p:cNvSpPr>
            <p:nvPr/>
          </p:nvSpPr>
          <p:spPr bwMode="auto">
            <a:xfrm>
              <a:off x="9348" y="6215"/>
              <a:ext cx="1195" cy="875"/>
            </a:xfrm>
            <a:custGeom>
              <a:avLst/>
              <a:gdLst>
                <a:gd name="T0" fmla="*/ 199 w 202"/>
                <a:gd name="T1" fmla="*/ 117 h 148"/>
                <a:gd name="T2" fmla="*/ 193 w 202"/>
                <a:gd name="T3" fmla="*/ 114 h 148"/>
                <a:gd name="T4" fmla="*/ 182 w 202"/>
                <a:gd name="T5" fmla="*/ 110 h 148"/>
                <a:gd name="T6" fmla="*/ 173 w 202"/>
                <a:gd name="T7" fmla="*/ 111 h 148"/>
                <a:gd name="T8" fmla="*/ 171 w 202"/>
                <a:gd name="T9" fmla="*/ 112 h 148"/>
                <a:gd name="T10" fmla="*/ 179 w 202"/>
                <a:gd name="T11" fmla="*/ 104 h 148"/>
                <a:gd name="T12" fmla="*/ 183 w 202"/>
                <a:gd name="T13" fmla="*/ 103 h 148"/>
                <a:gd name="T14" fmla="*/ 189 w 202"/>
                <a:gd name="T15" fmla="*/ 101 h 148"/>
                <a:gd name="T16" fmla="*/ 187 w 202"/>
                <a:gd name="T17" fmla="*/ 96 h 148"/>
                <a:gd name="T18" fmla="*/ 147 w 202"/>
                <a:gd name="T19" fmla="*/ 71 h 148"/>
                <a:gd name="T20" fmla="*/ 72 w 202"/>
                <a:gd name="T21" fmla="*/ 26 h 148"/>
                <a:gd name="T22" fmla="*/ 31 w 202"/>
                <a:gd name="T23" fmla="*/ 1 h 148"/>
                <a:gd name="T24" fmla="*/ 26 w 202"/>
                <a:gd name="T25" fmla="*/ 2 h 148"/>
                <a:gd name="T26" fmla="*/ 27 w 202"/>
                <a:gd name="T27" fmla="*/ 8 h 148"/>
                <a:gd name="T28" fmla="*/ 28 w 202"/>
                <a:gd name="T29" fmla="*/ 12 h 148"/>
                <a:gd name="T30" fmla="*/ 24 w 202"/>
                <a:gd name="T31" fmla="*/ 23 h 148"/>
                <a:gd name="T32" fmla="*/ 24 w 202"/>
                <a:gd name="T33" fmla="*/ 21 h 148"/>
                <a:gd name="T34" fmla="*/ 21 w 202"/>
                <a:gd name="T35" fmla="*/ 12 h 148"/>
                <a:gd name="T36" fmla="*/ 12 w 202"/>
                <a:gd name="T37" fmla="*/ 4 h 148"/>
                <a:gd name="T38" fmla="*/ 7 w 202"/>
                <a:gd name="T39" fmla="*/ 1 h 148"/>
                <a:gd name="T40" fmla="*/ 1 w 202"/>
                <a:gd name="T41" fmla="*/ 2 h 148"/>
                <a:gd name="T42" fmla="*/ 2 w 202"/>
                <a:gd name="T43" fmla="*/ 8 h 148"/>
                <a:gd name="T44" fmla="*/ 7 w 202"/>
                <a:gd name="T45" fmla="*/ 11 h 148"/>
                <a:gd name="T46" fmla="*/ 14 w 202"/>
                <a:gd name="T47" fmla="*/ 17 h 148"/>
                <a:gd name="T48" fmla="*/ 16 w 202"/>
                <a:gd name="T49" fmla="*/ 23 h 148"/>
                <a:gd name="T50" fmla="*/ 14 w 202"/>
                <a:gd name="T51" fmla="*/ 29 h 148"/>
                <a:gd name="T52" fmla="*/ 12 w 202"/>
                <a:gd name="T53" fmla="*/ 34 h 148"/>
                <a:gd name="T54" fmla="*/ 14 w 202"/>
                <a:gd name="T55" fmla="*/ 40 h 148"/>
                <a:gd name="T56" fmla="*/ 14 w 202"/>
                <a:gd name="T57" fmla="*/ 40 h 148"/>
                <a:gd name="T58" fmla="*/ 19 w 202"/>
                <a:gd name="T59" fmla="*/ 39 h 148"/>
                <a:gd name="T60" fmla="*/ 19 w 202"/>
                <a:gd name="T61" fmla="*/ 85 h 148"/>
                <a:gd name="T62" fmla="*/ 31 w 202"/>
                <a:gd name="T63" fmla="*/ 110 h 148"/>
                <a:gd name="T64" fmla="*/ 49 w 202"/>
                <a:gd name="T65" fmla="*/ 121 h 148"/>
                <a:gd name="T66" fmla="*/ 74 w 202"/>
                <a:gd name="T67" fmla="*/ 136 h 148"/>
                <a:gd name="T68" fmla="*/ 92 w 202"/>
                <a:gd name="T69" fmla="*/ 147 h 148"/>
                <a:gd name="T70" fmla="*/ 119 w 202"/>
                <a:gd name="T71" fmla="*/ 146 h 148"/>
                <a:gd name="T72" fmla="*/ 159 w 202"/>
                <a:gd name="T73" fmla="*/ 124 h 148"/>
                <a:gd name="T74" fmla="*/ 161 w 202"/>
                <a:gd name="T75" fmla="*/ 129 h 148"/>
                <a:gd name="T76" fmla="*/ 161 w 202"/>
                <a:gd name="T77" fmla="*/ 129 h 148"/>
                <a:gd name="T78" fmla="*/ 167 w 202"/>
                <a:gd name="T79" fmla="*/ 128 h 148"/>
                <a:gd name="T80" fmla="*/ 170 w 202"/>
                <a:gd name="T81" fmla="*/ 124 h 148"/>
                <a:gd name="T82" fmla="*/ 176 w 202"/>
                <a:gd name="T83" fmla="*/ 119 h 148"/>
                <a:gd name="T84" fmla="*/ 181 w 202"/>
                <a:gd name="T85" fmla="*/ 119 h 148"/>
                <a:gd name="T86" fmla="*/ 189 w 202"/>
                <a:gd name="T87" fmla="*/ 122 h 148"/>
                <a:gd name="T88" fmla="*/ 195 w 202"/>
                <a:gd name="T89" fmla="*/ 125 h 148"/>
                <a:gd name="T90" fmla="*/ 201 w 202"/>
                <a:gd name="T91" fmla="*/ 123 h 148"/>
                <a:gd name="T92" fmla="*/ 199 w 202"/>
                <a:gd name="T93" fmla="*/ 117 h 148"/>
                <a:gd name="T94" fmla="*/ 47 w 202"/>
                <a:gd name="T95" fmla="*/ 108 h 148"/>
                <a:gd name="T96" fmla="*/ 31 w 202"/>
                <a:gd name="T97" fmla="*/ 93 h 148"/>
                <a:gd name="T98" fmla="*/ 25 w 202"/>
                <a:gd name="T99" fmla="*/ 78 h 148"/>
                <a:gd name="T100" fmla="*/ 26 w 202"/>
                <a:gd name="T101" fmla="*/ 58 h 148"/>
                <a:gd name="T102" fmla="*/ 31 w 202"/>
                <a:gd name="T103" fmla="*/ 35 h 148"/>
                <a:gd name="T104" fmla="*/ 36 w 202"/>
                <a:gd name="T105" fmla="*/ 19 h 148"/>
                <a:gd name="T106" fmla="*/ 38 w 202"/>
                <a:gd name="T107" fmla="*/ 20 h 148"/>
                <a:gd name="T108" fmla="*/ 39 w 202"/>
                <a:gd name="T109" fmla="*/ 39 h 148"/>
                <a:gd name="T110" fmla="*/ 39 w 202"/>
                <a:gd name="T111" fmla="*/ 65 h 148"/>
                <a:gd name="T112" fmla="*/ 44 w 202"/>
                <a:gd name="T113" fmla="*/ 87 h 148"/>
                <a:gd name="T114" fmla="*/ 53 w 202"/>
                <a:gd name="T115" fmla="*/ 106 h 148"/>
                <a:gd name="T116" fmla="*/ 47 w 202"/>
                <a:gd name="T117" fmla="*/ 10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2" h="148">
                  <a:moveTo>
                    <a:pt x="199" y="117"/>
                  </a:moveTo>
                  <a:cubicBezTo>
                    <a:pt x="193" y="114"/>
                    <a:pt x="193" y="114"/>
                    <a:pt x="193" y="114"/>
                  </a:cubicBezTo>
                  <a:cubicBezTo>
                    <a:pt x="190" y="113"/>
                    <a:pt x="185" y="111"/>
                    <a:pt x="182" y="110"/>
                  </a:cubicBezTo>
                  <a:cubicBezTo>
                    <a:pt x="179" y="110"/>
                    <a:pt x="175" y="110"/>
                    <a:pt x="173" y="111"/>
                  </a:cubicBezTo>
                  <a:cubicBezTo>
                    <a:pt x="172" y="111"/>
                    <a:pt x="172" y="112"/>
                    <a:pt x="171" y="112"/>
                  </a:cubicBezTo>
                  <a:cubicBezTo>
                    <a:pt x="175" y="108"/>
                    <a:pt x="178" y="104"/>
                    <a:pt x="179" y="104"/>
                  </a:cubicBezTo>
                  <a:cubicBezTo>
                    <a:pt x="180" y="102"/>
                    <a:pt x="182" y="102"/>
                    <a:pt x="183" y="103"/>
                  </a:cubicBezTo>
                  <a:cubicBezTo>
                    <a:pt x="185" y="104"/>
                    <a:pt x="187" y="103"/>
                    <a:pt x="189" y="101"/>
                  </a:cubicBezTo>
                  <a:cubicBezTo>
                    <a:pt x="190" y="99"/>
                    <a:pt x="189" y="97"/>
                    <a:pt x="187" y="96"/>
                  </a:cubicBezTo>
                  <a:cubicBezTo>
                    <a:pt x="186" y="94"/>
                    <a:pt x="167" y="83"/>
                    <a:pt x="147" y="71"/>
                  </a:cubicBezTo>
                  <a:cubicBezTo>
                    <a:pt x="126" y="58"/>
                    <a:pt x="93" y="38"/>
                    <a:pt x="72" y="26"/>
                  </a:cubicBezTo>
                  <a:cubicBezTo>
                    <a:pt x="52" y="13"/>
                    <a:pt x="33" y="2"/>
                    <a:pt x="31" y="1"/>
                  </a:cubicBezTo>
                  <a:cubicBezTo>
                    <a:pt x="30" y="0"/>
                    <a:pt x="27" y="1"/>
                    <a:pt x="26" y="2"/>
                  </a:cubicBezTo>
                  <a:cubicBezTo>
                    <a:pt x="25" y="4"/>
                    <a:pt x="25" y="7"/>
                    <a:pt x="27" y="8"/>
                  </a:cubicBezTo>
                  <a:cubicBezTo>
                    <a:pt x="29" y="9"/>
                    <a:pt x="29" y="11"/>
                    <a:pt x="28" y="12"/>
                  </a:cubicBezTo>
                  <a:cubicBezTo>
                    <a:pt x="28" y="13"/>
                    <a:pt x="26" y="17"/>
                    <a:pt x="24" y="23"/>
                  </a:cubicBezTo>
                  <a:cubicBezTo>
                    <a:pt x="25" y="22"/>
                    <a:pt x="24" y="22"/>
                    <a:pt x="24" y="21"/>
                  </a:cubicBezTo>
                  <a:cubicBezTo>
                    <a:pt x="24" y="19"/>
                    <a:pt x="22" y="15"/>
                    <a:pt x="21" y="12"/>
                  </a:cubicBezTo>
                  <a:cubicBezTo>
                    <a:pt x="19" y="10"/>
                    <a:pt x="15" y="7"/>
                    <a:pt x="12" y="4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3" y="0"/>
                    <a:pt x="1" y="2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0" y="13"/>
                    <a:pt x="13" y="16"/>
                    <a:pt x="14" y="17"/>
                  </a:cubicBezTo>
                  <a:cubicBezTo>
                    <a:pt x="15" y="19"/>
                    <a:pt x="16" y="21"/>
                    <a:pt x="16" y="23"/>
                  </a:cubicBezTo>
                  <a:cubicBezTo>
                    <a:pt x="16" y="23"/>
                    <a:pt x="15" y="26"/>
                    <a:pt x="14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6"/>
                    <a:pt x="12" y="39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6" y="41"/>
                    <a:pt x="18" y="40"/>
                    <a:pt x="19" y="39"/>
                  </a:cubicBezTo>
                  <a:cubicBezTo>
                    <a:pt x="15" y="52"/>
                    <a:pt x="15" y="73"/>
                    <a:pt x="19" y="85"/>
                  </a:cubicBezTo>
                  <a:cubicBezTo>
                    <a:pt x="23" y="97"/>
                    <a:pt x="28" y="109"/>
                    <a:pt x="31" y="110"/>
                  </a:cubicBezTo>
                  <a:cubicBezTo>
                    <a:pt x="34" y="112"/>
                    <a:pt x="42" y="117"/>
                    <a:pt x="49" y="121"/>
                  </a:cubicBezTo>
                  <a:cubicBezTo>
                    <a:pt x="55" y="125"/>
                    <a:pt x="67" y="132"/>
                    <a:pt x="74" y="136"/>
                  </a:cubicBezTo>
                  <a:cubicBezTo>
                    <a:pt x="81" y="141"/>
                    <a:pt x="89" y="145"/>
                    <a:pt x="92" y="147"/>
                  </a:cubicBezTo>
                  <a:cubicBezTo>
                    <a:pt x="94" y="148"/>
                    <a:pt x="106" y="148"/>
                    <a:pt x="119" y="146"/>
                  </a:cubicBezTo>
                  <a:cubicBezTo>
                    <a:pt x="131" y="144"/>
                    <a:pt x="150" y="134"/>
                    <a:pt x="159" y="124"/>
                  </a:cubicBezTo>
                  <a:cubicBezTo>
                    <a:pt x="159" y="126"/>
                    <a:pt x="159" y="128"/>
                    <a:pt x="161" y="129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3" y="130"/>
                    <a:pt x="165" y="130"/>
                    <a:pt x="167" y="128"/>
                  </a:cubicBezTo>
                  <a:cubicBezTo>
                    <a:pt x="170" y="124"/>
                    <a:pt x="170" y="124"/>
                    <a:pt x="170" y="124"/>
                  </a:cubicBezTo>
                  <a:cubicBezTo>
                    <a:pt x="172" y="122"/>
                    <a:pt x="175" y="120"/>
                    <a:pt x="176" y="119"/>
                  </a:cubicBezTo>
                  <a:cubicBezTo>
                    <a:pt x="177" y="119"/>
                    <a:pt x="179" y="119"/>
                    <a:pt x="181" y="119"/>
                  </a:cubicBezTo>
                  <a:cubicBezTo>
                    <a:pt x="183" y="119"/>
                    <a:pt x="187" y="121"/>
                    <a:pt x="189" y="122"/>
                  </a:cubicBezTo>
                  <a:cubicBezTo>
                    <a:pt x="195" y="125"/>
                    <a:pt x="195" y="125"/>
                    <a:pt x="195" y="125"/>
                  </a:cubicBezTo>
                  <a:cubicBezTo>
                    <a:pt x="197" y="126"/>
                    <a:pt x="199" y="125"/>
                    <a:pt x="201" y="123"/>
                  </a:cubicBezTo>
                  <a:cubicBezTo>
                    <a:pt x="202" y="121"/>
                    <a:pt x="201" y="118"/>
                    <a:pt x="199" y="117"/>
                  </a:cubicBezTo>
                  <a:close/>
                  <a:moveTo>
                    <a:pt x="47" y="108"/>
                  </a:moveTo>
                  <a:cubicBezTo>
                    <a:pt x="40" y="104"/>
                    <a:pt x="33" y="97"/>
                    <a:pt x="31" y="93"/>
                  </a:cubicBezTo>
                  <a:cubicBezTo>
                    <a:pt x="28" y="90"/>
                    <a:pt x="26" y="83"/>
                    <a:pt x="25" y="78"/>
                  </a:cubicBezTo>
                  <a:cubicBezTo>
                    <a:pt x="25" y="74"/>
                    <a:pt x="25" y="65"/>
                    <a:pt x="26" y="58"/>
                  </a:cubicBezTo>
                  <a:cubicBezTo>
                    <a:pt x="27" y="52"/>
                    <a:pt x="29" y="42"/>
                    <a:pt x="31" y="35"/>
                  </a:cubicBezTo>
                  <a:cubicBezTo>
                    <a:pt x="33" y="29"/>
                    <a:pt x="36" y="22"/>
                    <a:pt x="36" y="19"/>
                  </a:cubicBezTo>
                  <a:cubicBezTo>
                    <a:pt x="36" y="16"/>
                    <a:pt x="37" y="17"/>
                    <a:pt x="38" y="20"/>
                  </a:cubicBezTo>
                  <a:cubicBezTo>
                    <a:pt x="39" y="23"/>
                    <a:pt x="40" y="32"/>
                    <a:pt x="39" y="39"/>
                  </a:cubicBezTo>
                  <a:cubicBezTo>
                    <a:pt x="38" y="46"/>
                    <a:pt x="38" y="58"/>
                    <a:pt x="39" y="65"/>
                  </a:cubicBezTo>
                  <a:cubicBezTo>
                    <a:pt x="40" y="73"/>
                    <a:pt x="42" y="83"/>
                    <a:pt x="44" y="87"/>
                  </a:cubicBezTo>
                  <a:cubicBezTo>
                    <a:pt x="45" y="92"/>
                    <a:pt x="49" y="100"/>
                    <a:pt x="53" y="106"/>
                  </a:cubicBezTo>
                  <a:cubicBezTo>
                    <a:pt x="56" y="111"/>
                    <a:pt x="53" y="112"/>
                    <a:pt x="4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51" name="Freeform 88"/>
            <p:cNvSpPr>
              <a:spLocks noEditPoints="1"/>
            </p:cNvSpPr>
            <p:nvPr/>
          </p:nvSpPr>
          <p:spPr bwMode="auto">
            <a:xfrm>
              <a:off x="11655" y="5340"/>
              <a:ext cx="767" cy="750"/>
            </a:xfrm>
            <a:custGeom>
              <a:avLst/>
              <a:gdLst>
                <a:gd name="T0" fmla="*/ 119 w 130"/>
                <a:gd name="T1" fmla="*/ 14 h 127"/>
                <a:gd name="T2" fmla="*/ 113 w 130"/>
                <a:gd name="T3" fmla="*/ 11 h 127"/>
                <a:gd name="T4" fmla="*/ 104 w 130"/>
                <a:gd name="T5" fmla="*/ 4 h 127"/>
                <a:gd name="T6" fmla="*/ 14 w 130"/>
                <a:gd name="T7" fmla="*/ 99 h 127"/>
                <a:gd name="T8" fmla="*/ 2 w 130"/>
                <a:gd name="T9" fmla="*/ 115 h 127"/>
                <a:gd name="T10" fmla="*/ 26 w 130"/>
                <a:gd name="T11" fmla="*/ 114 h 127"/>
                <a:gd name="T12" fmla="*/ 48 w 130"/>
                <a:gd name="T13" fmla="*/ 117 h 127"/>
                <a:gd name="T14" fmla="*/ 62 w 130"/>
                <a:gd name="T15" fmla="*/ 120 h 127"/>
                <a:gd name="T16" fmla="*/ 85 w 130"/>
                <a:gd name="T17" fmla="*/ 123 h 127"/>
                <a:gd name="T18" fmla="*/ 115 w 130"/>
                <a:gd name="T19" fmla="*/ 86 h 127"/>
                <a:gd name="T20" fmla="*/ 125 w 130"/>
                <a:gd name="T21" fmla="*/ 52 h 127"/>
                <a:gd name="T22" fmla="*/ 62 w 130"/>
                <a:gd name="T23" fmla="*/ 79 h 127"/>
                <a:gd name="T24" fmla="*/ 58 w 130"/>
                <a:gd name="T25" fmla="*/ 81 h 127"/>
                <a:gd name="T26" fmla="*/ 62 w 130"/>
                <a:gd name="T27" fmla="*/ 88 h 127"/>
                <a:gd name="T28" fmla="*/ 46 w 130"/>
                <a:gd name="T29" fmla="*/ 92 h 127"/>
                <a:gd name="T30" fmla="*/ 50 w 130"/>
                <a:gd name="T31" fmla="*/ 94 h 127"/>
                <a:gd name="T32" fmla="*/ 47 w 130"/>
                <a:gd name="T33" fmla="*/ 114 h 127"/>
                <a:gd name="T34" fmla="*/ 52 w 130"/>
                <a:gd name="T35" fmla="*/ 118 h 127"/>
                <a:gd name="T36" fmla="*/ 40 w 130"/>
                <a:gd name="T37" fmla="*/ 103 h 127"/>
                <a:gd name="T38" fmla="*/ 55 w 130"/>
                <a:gd name="T39" fmla="*/ 113 h 127"/>
                <a:gd name="T40" fmla="*/ 60 w 130"/>
                <a:gd name="T41" fmla="*/ 117 h 127"/>
                <a:gd name="T42" fmla="*/ 59 w 130"/>
                <a:gd name="T43" fmla="*/ 111 h 127"/>
                <a:gd name="T44" fmla="*/ 63 w 130"/>
                <a:gd name="T45" fmla="*/ 115 h 127"/>
                <a:gd name="T46" fmla="*/ 57 w 130"/>
                <a:gd name="T47" fmla="*/ 98 h 127"/>
                <a:gd name="T48" fmla="*/ 67 w 130"/>
                <a:gd name="T49" fmla="*/ 107 h 127"/>
                <a:gd name="T50" fmla="*/ 63 w 130"/>
                <a:gd name="T51" fmla="*/ 99 h 127"/>
                <a:gd name="T52" fmla="*/ 55 w 130"/>
                <a:gd name="T53" fmla="*/ 90 h 127"/>
                <a:gd name="T54" fmla="*/ 49 w 130"/>
                <a:gd name="T55" fmla="*/ 86 h 127"/>
                <a:gd name="T56" fmla="*/ 66 w 130"/>
                <a:gd name="T57" fmla="*/ 90 h 127"/>
                <a:gd name="T58" fmla="*/ 77 w 130"/>
                <a:gd name="T59" fmla="*/ 98 h 127"/>
                <a:gd name="T60" fmla="*/ 66 w 130"/>
                <a:gd name="T61" fmla="*/ 86 h 127"/>
                <a:gd name="T62" fmla="*/ 80 w 130"/>
                <a:gd name="T63" fmla="*/ 95 h 127"/>
                <a:gd name="T64" fmla="*/ 69 w 130"/>
                <a:gd name="T65" fmla="*/ 76 h 127"/>
                <a:gd name="T66" fmla="*/ 88 w 130"/>
                <a:gd name="T67" fmla="*/ 94 h 127"/>
                <a:gd name="T68" fmla="*/ 86 w 130"/>
                <a:gd name="T69" fmla="*/ 89 h 127"/>
                <a:gd name="T70" fmla="*/ 82 w 130"/>
                <a:gd name="T71" fmla="*/ 88 h 127"/>
                <a:gd name="T72" fmla="*/ 93 w 130"/>
                <a:gd name="T73" fmla="*/ 90 h 127"/>
                <a:gd name="T74" fmla="*/ 86 w 130"/>
                <a:gd name="T75" fmla="*/ 86 h 127"/>
                <a:gd name="T76" fmla="*/ 82 w 130"/>
                <a:gd name="T77" fmla="*/ 79 h 127"/>
                <a:gd name="T78" fmla="*/ 100 w 130"/>
                <a:gd name="T79" fmla="*/ 85 h 127"/>
                <a:gd name="T80" fmla="*/ 96 w 130"/>
                <a:gd name="T81" fmla="*/ 84 h 127"/>
                <a:gd name="T82" fmla="*/ 84 w 130"/>
                <a:gd name="T83" fmla="*/ 68 h 127"/>
                <a:gd name="T84" fmla="*/ 100 w 130"/>
                <a:gd name="T85" fmla="*/ 81 h 127"/>
                <a:gd name="T86" fmla="*/ 96 w 130"/>
                <a:gd name="T87" fmla="*/ 74 h 127"/>
                <a:gd name="T88" fmla="*/ 91 w 130"/>
                <a:gd name="T89" fmla="*/ 63 h 127"/>
                <a:gd name="T90" fmla="*/ 87 w 130"/>
                <a:gd name="T91" fmla="*/ 61 h 127"/>
                <a:gd name="T92" fmla="*/ 97 w 130"/>
                <a:gd name="T93" fmla="*/ 63 h 127"/>
                <a:gd name="T94" fmla="*/ 91 w 130"/>
                <a:gd name="T95" fmla="*/ 59 h 127"/>
                <a:gd name="T96" fmla="*/ 87 w 130"/>
                <a:gd name="T97" fmla="*/ 52 h 127"/>
                <a:gd name="T98" fmla="*/ 104 w 130"/>
                <a:gd name="T99" fmla="*/ 58 h 127"/>
                <a:gd name="T100" fmla="*/ 100 w 130"/>
                <a:gd name="T101" fmla="*/ 57 h 127"/>
                <a:gd name="T102" fmla="*/ 92 w 130"/>
                <a:gd name="T103" fmla="*/ 48 h 127"/>
                <a:gd name="T104" fmla="*/ 114 w 130"/>
                <a:gd name="T105" fmla="*/ 64 h 127"/>
                <a:gd name="T106" fmla="*/ 104 w 130"/>
                <a:gd name="T107" fmla="*/ 52 h 127"/>
                <a:gd name="T108" fmla="*/ 103 w 130"/>
                <a:gd name="T109" fmla="*/ 47 h 127"/>
                <a:gd name="T110" fmla="*/ 99 w 130"/>
                <a:gd name="T111" fmla="*/ 46 h 127"/>
                <a:gd name="T112" fmla="*/ 118 w 130"/>
                <a:gd name="T113" fmla="*/ 59 h 127"/>
                <a:gd name="T114" fmla="*/ 107 w 130"/>
                <a:gd name="T115" fmla="*/ 48 h 127"/>
                <a:gd name="T116" fmla="*/ 103 w 130"/>
                <a:gd name="T117" fmla="*/ 41 h 127"/>
                <a:gd name="T118" fmla="*/ 121 w 130"/>
                <a:gd name="T119" fmla="*/ 55 h 127"/>
                <a:gd name="T120" fmla="*/ 120 w 130"/>
                <a:gd name="T121" fmla="*/ 53 h 127"/>
                <a:gd name="T122" fmla="*/ 122 w 130"/>
                <a:gd name="T123" fmla="*/ 4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0" h="127">
                  <a:moveTo>
                    <a:pt x="122" y="30"/>
                  </a:moveTo>
                  <a:cubicBezTo>
                    <a:pt x="122" y="30"/>
                    <a:pt x="122" y="29"/>
                    <a:pt x="122" y="29"/>
                  </a:cubicBezTo>
                  <a:cubicBezTo>
                    <a:pt x="123" y="28"/>
                    <a:pt x="123" y="27"/>
                    <a:pt x="122" y="25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19" y="20"/>
                    <a:pt x="118" y="18"/>
                    <a:pt x="118" y="17"/>
                  </a:cubicBezTo>
                  <a:cubicBezTo>
                    <a:pt x="118" y="17"/>
                    <a:pt x="118" y="15"/>
                    <a:pt x="119" y="14"/>
                  </a:cubicBezTo>
                  <a:cubicBezTo>
                    <a:pt x="119" y="12"/>
                    <a:pt x="121" y="10"/>
                    <a:pt x="122" y="8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4"/>
                    <a:pt x="126" y="2"/>
                    <a:pt x="125" y="1"/>
                  </a:cubicBezTo>
                  <a:cubicBezTo>
                    <a:pt x="124" y="0"/>
                    <a:pt x="122" y="0"/>
                    <a:pt x="121" y="1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6"/>
                    <a:pt x="114" y="9"/>
                    <a:pt x="113" y="11"/>
                  </a:cubicBezTo>
                  <a:cubicBezTo>
                    <a:pt x="112" y="13"/>
                    <a:pt x="112" y="16"/>
                    <a:pt x="112" y="18"/>
                  </a:cubicBezTo>
                  <a:cubicBezTo>
                    <a:pt x="112" y="18"/>
                    <a:pt x="112" y="19"/>
                    <a:pt x="112" y="19"/>
                  </a:cubicBezTo>
                  <a:cubicBezTo>
                    <a:pt x="110" y="15"/>
                    <a:pt x="108" y="13"/>
                    <a:pt x="107" y="12"/>
                  </a:cubicBezTo>
                  <a:cubicBezTo>
                    <a:pt x="107" y="11"/>
                    <a:pt x="107" y="10"/>
                    <a:pt x="108" y="9"/>
                  </a:cubicBezTo>
                  <a:cubicBezTo>
                    <a:pt x="109" y="8"/>
                    <a:pt x="109" y="6"/>
                    <a:pt x="108" y="5"/>
                  </a:cubicBezTo>
                  <a:cubicBezTo>
                    <a:pt x="107" y="4"/>
                    <a:pt x="105" y="3"/>
                    <a:pt x="104" y="4"/>
                  </a:cubicBezTo>
                  <a:cubicBezTo>
                    <a:pt x="103" y="5"/>
                    <a:pt x="91" y="16"/>
                    <a:pt x="78" y="28"/>
                  </a:cubicBezTo>
                  <a:cubicBezTo>
                    <a:pt x="66" y="40"/>
                    <a:pt x="45" y="59"/>
                    <a:pt x="32" y="71"/>
                  </a:cubicBezTo>
                  <a:cubicBezTo>
                    <a:pt x="19" y="83"/>
                    <a:pt x="8" y="93"/>
                    <a:pt x="7" y="94"/>
                  </a:cubicBezTo>
                  <a:cubicBezTo>
                    <a:pt x="6" y="95"/>
                    <a:pt x="6" y="97"/>
                    <a:pt x="7" y="98"/>
                  </a:cubicBezTo>
                  <a:cubicBezTo>
                    <a:pt x="8" y="99"/>
                    <a:pt x="10" y="100"/>
                    <a:pt x="11" y="99"/>
                  </a:cubicBezTo>
                  <a:cubicBezTo>
                    <a:pt x="12" y="98"/>
                    <a:pt x="13" y="98"/>
                    <a:pt x="14" y="99"/>
                  </a:cubicBezTo>
                  <a:cubicBezTo>
                    <a:pt x="15" y="99"/>
                    <a:pt x="17" y="101"/>
                    <a:pt x="21" y="103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8" y="103"/>
                    <a:pt x="15" y="103"/>
                    <a:pt x="13" y="104"/>
                  </a:cubicBezTo>
                  <a:cubicBezTo>
                    <a:pt x="11" y="105"/>
                    <a:pt x="8" y="107"/>
                    <a:pt x="5" y="108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1" y="112"/>
                    <a:pt x="0" y="114"/>
                    <a:pt x="2" y="115"/>
                  </a:cubicBezTo>
                  <a:cubicBezTo>
                    <a:pt x="3" y="117"/>
                    <a:pt x="5" y="117"/>
                    <a:pt x="6" y="116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11" y="112"/>
                    <a:pt x="14" y="110"/>
                    <a:pt x="15" y="110"/>
                  </a:cubicBezTo>
                  <a:cubicBezTo>
                    <a:pt x="16" y="109"/>
                    <a:pt x="18" y="109"/>
                    <a:pt x="19" y="109"/>
                  </a:cubicBezTo>
                  <a:cubicBezTo>
                    <a:pt x="19" y="109"/>
                    <a:pt x="21" y="110"/>
                    <a:pt x="23" y="112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7" y="115"/>
                    <a:pt x="29" y="115"/>
                    <a:pt x="30" y="114"/>
                  </a:cubicBezTo>
                  <a:cubicBezTo>
                    <a:pt x="30" y="114"/>
                    <a:pt x="31" y="114"/>
                    <a:pt x="31" y="114"/>
                  </a:cubicBezTo>
                  <a:cubicBezTo>
                    <a:pt x="31" y="113"/>
                    <a:pt x="32" y="112"/>
                    <a:pt x="31" y="110"/>
                  </a:cubicBezTo>
                  <a:cubicBezTo>
                    <a:pt x="35" y="113"/>
                    <a:pt x="40" y="115"/>
                    <a:pt x="46" y="117"/>
                  </a:cubicBezTo>
                  <a:cubicBezTo>
                    <a:pt x="46" y="117"/>
                    <a:pt x="46" y="117"/>
                    <a:pt x="46" y="116"/>
                  </a:cubicBezTo>
                  <a:cubicBezTo>
                    <a:pt x="46" y="116"/>
                    <a:pt x="48" y="116"/>
                    <a:pt x="48" y="117"/>
                  </a:cubicBezTo>
                  <a:cubicBezTo>
                    <a:pt x="49" y="117"/>
                    <a:pt x="49" y="118"/>
                    <a:pt x="49" y="118"/>
                  </a:cubicBezTo>
                  <a:cubicBezTo>
                    <a:pt x="51" y="119"/>
                    <a:pt x="54" y="119"/>
                    <a:pt x="56" y="119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6" y="119"/>
                    <a:pt x="57" y="119"/>
                    <a:pt x="58" y="119"/>
                  </a:cubicBezTo>
                  <a:cubicBezTo>
                    <a:pt x="58" y="119"/>
                    <a:pt x="59" y="120"/>
                    <a:pt x="59" y="120"/>
                  </a:cubicBezTo>
                  <a:cubicBezTo>
                    <a:pt x="60" y="120"/>
                    <a:pt x="61" y="120"/>
                    <a:pt x="62" y="120"/>
                  </a:cubicBezTo>
                  <a:cubicBezTo>
                    <a:pt x="61" y="119"/>
                    <a:pt x="61" y="118"/>
                    <a:pt x="61" y="118"/>
                  </a:cubicBezTo>
                  <a:cubicBezTo>
                    <a:pt x="62" y="117"/>
                    <a:pt x="63" y="117"/>
                    <a:pt x="64" y="118"/>
                  </a:cubicBezTo>
                  <a:cubicBezTo>
                    <a:pt x="64" y="119"/>
                    <a:pt x="65" y="119"/>
                    <a:pt x="65" y="120"/>
                  </a:cubicBezTo>
                  <a:cubicBezTo>
                    <a:pt x="71" y="119"/>
                    <a:pt x="80" y="115"/>
                    <a:pt x="88" y="109"/>
                  </a:cubicBezTo>
                  <a:cubicBezTo>
                    <a:pt x="88" y="110"/>
                    <a:pt x="87" y="111"/>
                    <a:pt x="87" y="111"/>
                  </a:cubicBezTo>
                  <a:cubicBezTo>
                    <a:pt x="85" y="115"/>
                    <a:pt x="85" y="120"/>
                    <a:pt x="85" y="123"/>
                  </a:cubicBezTo>
                  <a:cubicBezTo>
                    <a:pt x="86" y="126"/>
                    <a:pt x="87" y="127"/>
                    <a:pt x="89" y="126"/>
                  </a:cubicBezTo>
                  <a:cubicBezTo>
                    <a:pt x="91" y="124"/>
                    <a:pt x="96" y="119"/>
                    <a:pt x="100" y="115"/>
                  </a:cubicBezTo>
                  <a:cubicBezTo>
                    <a:pt x="105" y="111"/>
                    <a:pt x="113" y="104"/>
                    <a:pt x="117" y="99"/>
                  </a:cubicBezTo>
                  <a:cubicBezTo>
                    <a:pt x="122" y="95"/>
                    <a:pt x="127" y="90"/>
                    <a:pt x="129" y="89"/>
                  </a:cubicBezTo>
                  <a:cubicBezTo>
                    <a:pt x="130" y="87"/>
                    <a:pt x="129" y="85"/>
                    <a:pt x="127" y="85"/>
                  </a:cubicBezTo>
                  <a:cubicBezTo>
                    <a:pt x="124" y="84"/>
                    <a:pt x="118" y="84"/>
                    <a:pt x="115" y="86"/>
                  </a:cubicBezTo>
                  <a:cubicBezTo>
                    <a:pt x="114" y="86"/>
                    <a:pt x="113" y="86"/>
                    <a:pt x="113" y="87"/>
                  </a:cubicBezTo>
                  <a:cubicBezTo>
                    <a:pt x="119" y="78"/>
                    <a:pt x="124" y="69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4" y="61"/>
                    <a:pt x="124" y="60"/>
                    <a:pt x="124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5" y="57"/>
                    <a:pt x="125" y="55"/>
                    <a:pt x="125" y="52"/>
                  </a:cubicBezTo>
                  <a:cubicBezTo>
                    <a:pt x="124" y="53"/>
                    <a:pt x="124" y="52"/>
                    <a:pt x="123" y="52"/>
                  </a:cubicBezTo>
                  <a:cubicBezTo>
                    <a:pt x="122" y="51"/>
                    <a:pt x="122" y="50"/>
                    <a:pt x="123" y="49"/>
                  </a:cubicBezTo>
                  <a:cubicBezTo>
                    <a:pt x="123" y="49"/>
                    <a:pt x="124" y="49"/>
                    <a:pt x="124" y="49"/>
                  </a:cubicBezTo>
                  <a:cubicBezTo>
                    <a:pt x="123" y="42"/>
                    <a:pt x="121" y="35"/>
                    <a:pt x="118" y="30"/>
                  </a:cubicBezTo>
                  <a:cubicBezTo>
                    <a:pt x="119" y="30"/>
                    <a:pt x="120" y="30"/>
                    <a:pt x="122" y="30"/>
                  </a:cubicBezTo>
                  <a:close/>
                  <a:moveTo>
                    <a:pt x="62" y="79"/>
                  </a:moveTo>
                  <a:cubicBezTo>
                    <a:pt x="63" y="78"/>
                    <a:pt x="64" y="78"/>
                    <a:pt x="65" y="79"/>
                  </a:cubicBezTo>
                  <a:cubicBezTo>
                    <a:pt x="66" y="80"/>
                    <a:pt x="66" y="81"/>
                    <a:pt x="65" y="82"/>
                  </a:cubicBezTo>
                  <a:cubicBezTo>
                    <a:pt x="64" y="82"/>
                    <a:pt x="63" y="82"/>
                    <a:pt x="62" y="81"/>
                  </a:cubicBezTo>
                  <a:cubicBezTo>
                    <a:pt x="61" y="81"/>
                    <a:pt x="61" y="79"/>
                    <a:pt x="62" y="79"/>
                  </a:cubicBezTo>
                  <a:close/>
                  <a:moveTo>
                    <a:pt x="55" y="81"/>
                  </a:moveTo>
                  <a:cubicBezTo>
                    <a:pt x="56" y="80"/>
                    <a:pt x="57" y="80"/>
                    <a:pt x="58" y="81"/>
                  </a:cubicBezTo>
                  <a:cubicBezTo>
                    <a:pt x="59" y="82"/>
                    <a:pt x="59" y="83"/>
                    <a:pt x="58" y="84"/>
                  </a:cubicBezTo>
                  <a:cubicBezTo>
                    <a:pt x="57" y="85"/>
                    <a:pt x="56" y="84"/>
                    <a:pt x="55" y="84"/>
                  </a:cubicBezTo>
                  <a:cubicBezTo>
                    <a:pt x="55" y="83"/>
                    <a:pt x="55" y="82"/>
                    <a:pt x="55" y="81"/>
                  </a:cubicBezTo>
                  <a:close/>
                  <a:moveTo>
                    <a:pt x="59" y="85"/>
                  </a:moveTo>
                  <a:cubicBezTo>
                    <a:pt x="60" y="84"/>
                    <a:pt x="61" y="84"/>
                    <a:pt x="62" y="85"/>
                  </a:cubicBezTo>
                  <a:cubicBezTo>
                    <a:pt x="63" y="86"/>
                    <a:pt x="63" y="87"/>
                    <a:pt x="62" y="88"/>
                  </a:cubicBezTo>
                  <a:cubicBezTo>
                    <a:pt x="61" y="89"/>
                    <a:pt x="60" y="89"/>
                    <a:pt x="59" y="88"/>
                  </a:cubicBezTo>
                  <a:cubicBezTo>
                    <a:pt x="59" y="87"/>
                    <a:pt x="59" y="86"/>
                    <a:pt x="59" y="85"/>
                  </a:cubicBezTo>
                  <a:close/>
                  <a:moveTo>
                    <a:pt x="46" y="90"/>
                  </a:moveTo>
                  <a:cubicBezTo>
                    <a:pt x="47" y="89"/>
                    <a:pt x="48" y="89"/>
                    <a:pt x="49" y="90"/>
                  </a:cubicBezTo>
                  <a:cubicBezTo>
                    <a:pt x="50" y="91"/>
                    <a:pt x="49" y="92"/>
                    <a:pt x="49" y="93"/>
                  </a:cubicBezTo>
                  <a:cubicBezTo>
                    <a:pt x="48" y="93"/>
                    <a:pt x="47" y="93"/>
                    <a:pt x="46" y="92"/>
                  </a:cubicBezTo>
                  <a:cubicBezTo>
                    <a:pt x="45" y="92"/>
                    <a:pt x="45" y="90"/>
                    <a:pt x="46" y="90"/>
                  </a:cubicBezTo>
                  <a:close/>
                  <a:moveTo>
                    <a:pt x="50" y="94"/>
                  </a:moveTo>
                  <a:cubicBezTo>
                    <a:pt x="51" y="93"/>
                    <a:pt x="52" y="93"/>
                    <a:pt x="53" y="94"/>
                  </a:cubicBezTo>
                  <a:cubicBezTo>
                    <a:pt x="54" y="95"/>
                    <a:pt x="53" y="96"/>
                    <a:pt x="53" y="97"/>
                  </a:cubicBezTo>
                  <a:cubicBezTo>
                    <a:pt x="52" y="98"/>
                    <a:pt x="51" y="98"/>
                    <a:pt x="50" y="97"/>
                  </a:cubicBezTo>
                  <a:cubicBezTo>
                    <a:pt x="49" y="96"/>
                    <a:pt x="49" y="95"/>
                    <a:pt x="50" y="94"/>
                  </a:cubicBezTo>
                  <a:close/>
                  <a:moveTo>
                    <a:pt x="43" y="96"/>
                  </a:moveTo>
                  <a:cubicBezTo>
                    <a:pt x="44" y="95"/>
                    <a:pt x="45" y="95"/>
                    <a:pt x="46" y="96"/>
                  </a:cubicBezTo>
                  <a:cubicBezTo>
                    <a:pt x="47" y="97"/>
                    <a:pt x="47" y="98"/>
                    <a:pt x="46" y="99"/>
                  </a:cubicBezTo>
                  <a:cubicBezTo>
                    <a:pt x="45" y="100"/>
                    <a:pt x="44" y="100"/>
                    <a:pt x="43" y="99"/>
                  </a:cubicBezTo>
                  <a:cubicBezTo>
                    <a:pt x="42" y="98"/>
                    <a:pt x="42" y="97"/>
                    <a:pt x="43" y="96"/>
                  </a:cubicBezTo>
                  <a:close/>
                  <a:moveTo>
                    <a:pt x="47" y="114"/>
                  </a:moveTo>
                  <a:cubicBezTo>
                    <a:pt x="46" y="113"/>
                    <a:pt x="46" y="112"/>
                    <a:pt x="47" y="112"/>
                  </a:cubicBezTo>
                  <a:cubicBezTo>
                    <a:pt x="47" y="111"/>
                    <a:pt x="48" y="111"/>
                    <a:pt x="49" y="112"/>
                  </a:cubicBezTo>
                  <a:cubicBezTo>
                    <a:pt x="50" y="113"/>
                    <a:pt x="50" y="114"/>
                    <a:pt x="50" y="114"/>
                  </a:cubicBezTo>
                  <a:cubicBezTo>
                    <a:pt x="49" y="115"/>
                    <a:pt x="48" y="115"/>
                    <a:pt x="47" y="114"/>
                  </a:cubicBezTo>
                  <a:close/>
                  <a:moveTo>
                    <a:pt x="54" y="118"/>
                  </a:moveTo>
                  <a:cubicBezTo>
                    <a:pt x="54" y="118"/>
                    <a:pt x="53" y="118"/>
                    <a:pt x="52" y="118"/>
                  </a:cubicBezTo>
                  <a:cubicBezTo>
                    <a:pt x="51" y="117"/>
                    <a:pt x="51" y="116"/>
                    <a:pt x="51" y="115"/>
                  </a:cubicBezTo>
                  <a:cubicBezTo>
                    <a:pt x="52" y="115"/>
                    <a:pt x="53" y="115"/>
                    <a:pt x="54" y="116"/>
                  </a:cubicBezTo>
                  <a:cubicBezTo>
                    <a:pt x="55" y="117"/>
                    <a:pt x="55" y="117"/>
                    <a:pt x="54" y="118"/>
                  </a:cubicBezTo>
                  <a:close/>
                  <a:moveTo>
                    <a:pt x="43" y="106"/>
                  </a:moveTo>
                  <a:cubicBezTo>
                    <a:pt x="42" y="106"/>
                    <a:pt x="41" y="106"/>
                    <a:pt x="40" y="105"/>
                  </a:cubicBezTo>
                  <a:cubicBezTo>
                    <a:pt x="40" y="105"/>
                    <a:pt x="40" y="103"/>
                    <a:pt x="40" y="103"/>
                  </a:cubicBezTo>
                  <a:cubicBezTo>
                    <a:pt x="41" y="102"/>
                    <a:pt x="43" y="102"/>
                    <a:pt x="43" y="103"/>
                  </a:cubicBezTo>
                  <a:cubicBezTo>
                    <a:pt x="44" y="104"/>
                    <a:pt x="44" y="105"/>
                    <a:pt x="43" y="106"/>
                  </a:cubicBezTo>
                  <a:close/>
                  <a:moveTo>
                    <a:pt x="53" y="113"/>
                  </a:moveTo>
                  <a:cubicBezTo>
                    <a:pt x="52" y="112"/>
                    <a:pt x="52" y="111"/>
                    <a:pt x="52" y="110"/>
                  </a:cubicBezTo>
                  <a:cubicBezTo>
                    <a:pt x="53" y="110"/>
                    <a:pt x="54" y="110"/>
                    <a:pt x="55" y="111"/>
                  </a:cubicBezTo>
                  <a:cubicBezTo>
                    <a:pt x="56" y="111"/>
                    <a:pt x="56" y="113"/>
                    <a:pt x="55" y="113"/>
                  </a:cubicBezTo>
                  <a:cubicBezTo>
                    <a:pt x="55" y="114"/>
                    <a:pt x="54" y="113"/>
                    <a:pt x="53" y="113"/>
                  </a:cubicBezTo>
                  <a:close/>
                  <a:moveTo>
                    <a:pt x="60" y="117"/>
                  </a:moveTo>
                  <a:cubicBezTo>
                    <a:pt x="59" y="117"/>
                    <a:pt x="58" y="117"/>
                    <a:pt x="57" y="116"/>
                  </a:cubicBezTo>
                  <a:cubicBezTo>
                    <a:pt x="56" y="116"/>
                    <a:pt x="56" y="115"/>
                    <a:pt x="57" y="114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60" y="115"/>
                    <a:pt x="60" y="116"/>
                    <a:pt x="60" y="117"/>
                  </a:cubicBezTo>
                  <a:close/>
                  <a:moveTo>
                    <a:pt x="50" y="103"/>
                  </a:moveTo>
                  <a:cubicBezTo>
                    <a:pt x="49" y="104"/>
                    <a:pt x="48" y="104"/>
                    <a:pt x="47" y="103"/>
                  </a:cubicBezTo>
                  <a:cubicBezTo>
                    <a:pt x="46" y="102"/>
                    <a:pt x="46" y="101"/>
                    <a:pt x="47" y="100"/>
                  </a:cubicBezTo>
                  <a:cubicBezTo>
                    <a:pt x="48" y="100"/>
                    <a:pt x="49" y="100"/>
                    <a:pt x="50" y="101"/>
                  </a:cubicBezTo>
                  <a:cubicBezTo>
                    <a:pt x="51" y="101"/>
                    <a:pt x="51" y="103"/>
                    <a:pt x="50" y="103"/>
                  </a:cubicBezTo>
                  <a:close/>
                  <a:moveTo>
                    <a:pt x="59" y="111"/>
                  </a:moveTo>
                  <a:cubicBezTo>
                    <a:pt x="58" y="111"/>
                    <a:pt x="58" y="110"/>
                    <a:pt x="58" y="109"/>
                  </a:cubicBezTo>
                  <a:cubicBezTo>
                    <a:pt x="59" y="108"/>
                    <a:pt x="60" y="108"/>
                    <a:pt x="61" y="109"/>
                  </a:cubicBezTo>
                  <a:cubicBezTo>
                    <a:pt x="62" y="110"/>
                    <a:pt x="62" y="111"/>
                    <a:pt x="61" y="112"/>
                  </a:cubicBezTo>
                  <a:cubicBezTo>
                    <a:pt x="61" y="112"/>
                    <a:pt x="59" y="112"/>
                    <a:pt x="59" y="111"/>
                  </a:cubicBezTo>
                  <a:close/>
                  <a:moveTo>
                    <a:pt x="66" y="115"/>
                  </a:moveTo>
                  <a:cubicBezTo>
                    <a:pt x="65" y="116"/>
                    <a:pt x="64" y="116"/>
                    <a:pt x="63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4" y="112"/>
                    <a:pt x="65" y="113"/>
                  </a:cubicBezTo>
                  <a:cubicBezTo>
                    <a:pt x="66" y="114"/>
                    <a:pt x="66" y="115"/>
                    <a:pt x="66" y="115"/>
                  </a:cubicBezTo>
                  <a:close/>
                  <a:moveTo>
                    <a:pt x="54" y="101"/>
                  </a:moveTo>
                  <a:cubicBezTo>
                    <a:pt x="53" y="100"/>
                    <a:pt x="53" y="99"/>
                    <a:pt x="54" y="98"/>
                  </a:cubicBezTo>
                  <a:cubicBezTo>
                    <a:pt x="55" y="97"/>
                    <a:pt x="56" y="97"/>
                    <a:pt x="57" y="98"/>
                  </a:cubicBezTo>
                  <a:cubicBezTo>
                    <a:pt x="57" y="99"/>
                    <a:pt x="57" y="100"/>
                    <a:pt x="57" y="101"/>
                  </a:cubicBezTo>
                  <a:cubicBezTo>
                    <a:pt x="56" y="102"/>
                    <a:pt x="55" y="102"/>
                    <a:pt x="54" y="101"/>
                  </a:cubicBezTo>
                  <a:close/>
                  <a:moveTo>
                    <a:pt x="67" y="110"/>
                  </a:moveTo>
                  <a:cubicBezTo>
                    <a:pt x="67" y="111"/>
                    <a:pt x="65" y="111"/>
                    <a:pt x="65" y="110"/>
                  </a:cubicBezTo>
                  <a:cubicBezTo>
                    <a:pt x="64" y="109"/>
                    <a:pt x="64" y="108"/>
                    <a:pt x="64" y="107"/>
                  </a:cubicBezTo>
                  <a:cubicBezTo>
                    <a:pt x="65" y="106"/>
                    <a:pt x="66" y="107"/>
                    <a:pt x="67" y="107"/>
                  </a:cubicBezTo>
                  <a:cubicBezTo>
                    <a:pt x="68" y="108"/>
                    <a:pt x="68" y="109"/>
                    <a:pt x="67" y="110"/>
                  </a:cubicBezTo>
                  <a:close/>
                  <a:moveTo>
                    <a:pt x="63" y="99"/>
                  </a:moveTo>
                  <a:cubicBezTo>
                    <a:pt x="63" y="100"/>
                    <a:pt x="61" y="100"/>
                    <a:pt x="60" y="99"/>
                  </a:cubicBezTo>
                  <a:cubicBezTo>
                    <a:pt x="60" y="98"/>
                    <a:pt x="60" y="97"/>
                    <a:pt x="61" y="96"/>
                  </a:cubicBezTo>
                  <a:cubicBezTo>
                    <a:pt x="61" y="95"/>
                    <a:pt x="63" y="95"/>
                    <a:pt x="63" y="96"/>
                  </a:cubicBezTo>
                  <a:cubicBezTo>
                    <a:pt x="64" y="97"/>
                    <a:pt x="64" y="98"/>
                    <a:pt x="63" y="99"/>
                  </a:cubicBezTo>
                  <a:close/>
                  <a:moveTo>
                    <a:pt x="59" y="95"/>
                  </a:moveTo>
                  <a:cubicBezTo>
                    <a:pt x="59" y="95"/>
                    <a:pt x="57" y="95"/>
                    <a:pt x="57" y="94"/>
                  </a:cubicBezTo>
                  <a:cubicBezTo>
                    <a:pt x="56" y="94"/>
                    <a:pt x="56" y="92"/>
                    <a:pt x="57" y="92"/>
                  </a:cubicBezTo>
                  <a:cubicBezTo>
                    <a:pt x="57" y="91"/>
                    <a:pt x="59" y="91"/>
                    <a:pt x="59" y="92"/>
                  </a:cubicBezTo>
                  <a:cubicBezTo>
                    <a:pt x="60" y="93"/>
                    <a:pt x="60" y="94"/>
                    <a:pt x="59" y="95"/>
                  </a:cubicBezTo>
                  <a:close/>
                  <a:moveTo>
                    <a:pt x="55" y="90"/>
                  </a:moveTo>
                  <a:cubicBezTo>
                    <a:pt x="55" y="91"/>
                    <a:pt x="53" y="91"/>
                    <a:pt x="53" y="90"/>
                  </a:cubicBezTo>
                  <a:cubicBezTo>
                    <a:pt x="52" y="89"/>
                    <a:pt x="52" y="88"/>
                    <a:pt x="53" y="87"/>
                  </a:cubicBezTo>
                  <a:cubicBezTo>
                    <a:pt x="53" y="87"/>
                    <a:pt x="55" y="87"/>
                    <a:pt x="55" y="87"/>
                  </a:cubicBezTo>
                  <a:cubicBezTo>
                    <a:pt x="56" y="88"/>
                    <a:pt x="56" y="90"/>
                    <a:pt x="55" y="90"/>
                  </a:cubicBezTo>
                  <a:close/>
                  <a:moveTo>
                    <a:pt x="51" y="86"/>
                  </a:moveTo>
                  <a:cubicBezTo>
                    <a:pt x="51" y="87"/>
                    <a:pt x="49" y="87"/>
                    <a:pt x="49" y="86"/>
                  </a:cubicBezTo>
                  <a:cubicBezTo>
                    <a:pt x="48" y="85"/>
                    <a:pt x="48" y="84"/>
                    <a:pt x="49" y="83"/>
                  </a:cubicBezTo>
                  <a:cubicBezTo>
                    <a:pt x="49" y="82"/>
                    <a:pt x="51" y="82"/>
                    <a:pt x="52" y="83"/>
                  </a:cubicBezTo>
                  <a:cubicBezTo>
                    <a:pt x="52" y="84"/>
                    <a:pt x="52" y="85"/>
                    <a:pt x="51" y="86"/>
                  </a:cubicBezTo>
                  <a:close/>
                  <a:moveTo>
                    <a:pt x="63" y="92"/>
                  </a:moveTo>
                  <a:cubicBezTo>
                    <a:pt x="62" y="91"/>
                    <a:pt x="63" y="90"/>
                    <a:pt x="63" y="89"/>
                  </a:cubicBezTo>
                  <a:cubicBezTo>
                    <a:pt x="64" y="89"/>
                    <a:pt x="65" y="89"/>
                    <a:pt x="66" y="90"/>
                  </a:cubicBezTo>
                  <a:cubicBezTo>
                    <a:pt x="67" y="90"/>
                    <a:pt x="67" y="92"/>
                    <a:pt x="66" y="92"/>
                  </a:cubicBezTo>
                  <a:cubicBezTo>
                    <a:pt x="65" y="93"/>
                    <a:pt x="64" y="93"/>
                    <a:pt x="63" y="92"/>
                  </a:cubicBezTo>
                  <a:close/>
                  <a:moveTo>
                    <a:pt x="77" y="101"/>
                  </a:moveTo>
                  <a:cubicBezTo>
                    <a:pt x="76" y="102"/>
                    <a:pt x="75" y="102"/>
                    <a:pt x="74" y="101"/>
                  </a:cubicBezTo>
                  <a:cubicBezTo>
                    <a:pt x="73" y="100"/>
                    <a:pt x="73" y="99"/>
                    <a:pt x="74" y="98"/>
                  </a:cubicBezTo>
                  <a:cubicBezTo>
                    <a:pt x="75" y="97"/>
                    <a:pt x="76" y="97"/>
                    <a:pt x="77" y="98"/>
                  </a:cubicBezTo>
                  <a:cubicBezTo>
                    <a:pt x="78" y="99"/>
                    <a:pt x="78" y="100"/>
                    <a:pt x="77" y="101"/>
                  </a:cubicBezTo>
                  <a:close/>
                  <a:moveTo>
                    <a:pt x="66" y="86"/>
                  </a:moveTo>
                  <a:cubicBezTo>
                    <a:pt x="65" y="85"/>
                    <a:pt x="65" y="84"/>
                    <a:pt x="66" y="83"/>
                  </a:cubicBezTo>
                  <a:cubicBezTo>
                    <a:pt x="67" y="82"/>
                    <a:pt x="68" y="82"/>
                    <a:pt x="69" y="83"/>
                  </a:cubicBezTo>
                  <a:cubicBezTo>
                    <a:pt x="70" y="84"/>
                    <a:pt x="70" y="85"/>
                    <a:pt x="69" y="86"/>
                  </a:cubicBezTo>
                  <a:cubicBezTo>
                    <a:pt x="68" y="87"/>
                    <a:pt x="67" y="87"/>
                    <a:pt x="66" y="86"/>
                  </a:cubicBezTo>
                  <a:close/>
                  <a:moveTo>
                    <a:pt x="84" y="99"/>
                  </a:moveTo>
                  <a:cubicBezTo>
                    <a:pt x="83" y="100"/>
                    <a:pt x="81" y="100"/>
                    <a:pt x="81" y="99"/>
                  </a:cubicBezTo>
                  <a:cubicBezTo>
                    <a:pt x="80" y="98"/>
                    <a:pt x="80" y="97"/>
                    <a:pt x="81" y="96"/>
                  </a:cubicBezTo>
                  <a:cubicBezTo>
                    <a:pt x="82" y="95"/>
                    <a:pt x="83" y="95"/>
                    <a:pt x="84" y="96"/>
                  </a:cubicBezTo>
                  <a:cubicBezTo>
                    <a:pt x="84" y="97"/>
                    <a:pt x="84" y="98"/>
                    <a:pt x="84" y="99"/>
                  </a:cubicBezTo>
                  <a:close/>
                  <a:moveTo>
                    <a:pt x="80" y="95"/>
                  </a:moveTo>
                  <a:cubicBezTo>
                    <a:pt x="79" y="95"/>
                    <a:pt x="77" y="95"/>
                    <a:pt x="77" y="94"/>
                  </a:cubicBezTo>
                  <a:cubicBezTo>
                    <a:pt x="76" y="94"/>
                    <a:pt x="76" y="92"/>
                    <a:pt x="77" y="92"/>
                  </a:cubicBezTo>
                  <a:cubicBezTo>
                    <a:pt x="78" y="91"/>
                    <a:pt x="79" y="91"/>
                    <a:pt x="80" y="92"/>
                  </a:cubicBezTo>
                  <a:cubicBezTo>
                    <a:pt x="80" y="93"/>
                    <a:pt x="80" y="94"/>
                    <a:pt x="80" y="95"/>
                  </a:cubicBezTo>
                  <a:close/>
                  <a:moveTo>
                    <a:pt x="69" y="79"/>
                  </a:moveTo>
                  <a:cubicBezTo>
                    <a:pt x="68" y="78"/>
                    <a:pt x="68" y="77"/>
                    <a:pt x="69" y="76"/>
                  </a:cubicBezTo>
                  <a:cubicBezTo>
                    <a:pt x="70" y="76"/>
                    <a:pt x="71" y="76"/>
                    <a:pt x="72" y="76"/>
                  </a:cubicBezTo>
                  <a:cubicBezTo>
                    <a:pt x="72" y="77"/>
                    <a:pt x="72" y="79"/>
                    <a:pt x="72" y="79"/>
                  </a:cubicBezTo>
                  <a:cubicBezTo>
                    <a:pt x="71" y="80"/>
                    <a:pt x="69" y="80"/>
                    <a:pt x="69" y="79"/>
                  </a:cubicBezTo>
                  <a:close/>
                  <a:moveTo>
                    <a:pt x="90" y="97"/>
                  </a:moveTo>
                  <a:cubicBezTo>
                    <a:pt x="89" y="97"/>
                    <a:pt x="88" y="97"/>
                    <a:pt x="87" y="96"/>
                  </a:cubicBezTo>
                  <a:cubicBezTo>
                    <a:pt x="87" y="96"/>
                    <a:pt x="87" y="94"/>
                    <a:pt x="88" y="94"/>
                  </a:cubicBezTo>
                  <a:cubicBezTo>
                    <a:pt x="88" y="93"/>
                    <a:pt x="90" y="93"/>
                    <a:pt x="90" y="94"/>
                  </a:cubicBezTo>
                  <a:cubicBezTo>
                    <a:pt x="91" y="95"/>
                    <a:pt x="91" y="96"/>
                    <a:pt x="90" y="97"/>
                  </a:cubicBezTo>
                  <a:close/>
                  <a:moveTo>
                    <a:pt x="86" y="92"/>
                  </a:moveTo>
                  <a:cubicBezTo>
                    <a:pt x="85" y="93"/>
                    <a:pt x="84" y="93"/>
                    <a:pt x="83" y="92"/>
                  </a:cubicBezTo>
                  <a:cubicBezTo>
                    <a:pt x="83" y="91"/>
                    <a:pt x="83" y="90"/>
                    <a:pt x="84" y="89"/>
                  </a:cubicBezTo>
                  <a:cubicBezTo>
                    <a:pt x="84" y="89"/>
                    <a:pt x="86" y="89"/>
                    <a:pt x="86" y="89"/>
                  </a:cubicBezTo>
                  <a:cubicBezTo>
                    <a:pt x="87" y="90"/>
                    <a:pt x="87" y="92"/>
                    <a:pt x="86" y="92"/>
                  </a:cubicBezTo>
                  <a:close/>
                  <a:moveTo>
                    <a:pt x="82" y="88"/>
                  </a:moveTo>
                  <a:cubicBezTo>
                    <a:pt x="81" y="89"/>
                    <a:pt x="80" y="89"/>
                    <a:pt x="79" y="88"/>
                  </a:cubicBezTo>
                  <a:cubicBezTo>
                    <a:pt x="79" y="87"/>
                    <a:pt x="79" y="86"/>
                    <a:pt x="80" y="85"/>
                  </a:cubicBezTo>
                  <a:cubicBezTo>
                    <a:pt x="80" y="84"/>
                    <a:pt x="82" y="84"/>
                    <a:pt x="82" y="85"/>
                  </a:cubicBezTo>
                  <a:cubicBezTo>
                    <a:pt x="83" y="86"/>
                    <a:pt x="83" y="87"/>
                    <a:pt x="82" y="88"/>
                  </a:cubicBezTo>
                  <a:close/>
                  <a:moveTo>
                    <a:pt x="97" y="94"/>
                  </a:moveTo>
                  <a:cubicBezTo>
                    <a:pt x="96" y="95"/>
                    <a:pt x="95" y="95"/>
                    <a:pt x="94" y="94"/>
                  </a:cubicBezTo>
                  <a:cubicBezTo>
                    <a:pt x="93" y="93"/>
                    <a:pt x="93" y="92"/>
                    <a:pt x="94" y="91"/>
                  </a:cubicBezTo>
                  <a:cubicBezTo>
                    <a:pt x="95" y="91"/>
                    <a:pt x="96" y="91"/>
                    <a:pt x="97" y="92"/>
                  </a:cubicBezTo>
                  <a:cubicBezTo>
                    <a:pt x="98" y="92"/>
                    <a:pt x="98" y="94"/>
                    <a:pt x="97" y="94"/>
                  </a:cubicBezTo>
                  <a:close/>
                  <a:moveTo>
                    <a:pt x="93" y="90"/>
                  </a:moveTo>
                  <a:cubicBezTo>
                    <a:pt x="92" y="91"/>
                    <a:pt x="91" y="91"/>
                    <a:pt x="90" y="90"/>
                  </a:cubicBezTo>
                  <a:cubicBezTo>
                    <a:pt x="89" y="89"/>
                    <a:pt x="89" y="88"/>
                    <a:pt x="90" y="87"/>
                  </a:cubicBezTo>
                  <a:cubicBezTo>
                    <a:pt x="91" y="86"/>
                    <a:pt x="92" y="86"/>
                    <a:pt x="93" y="87"/>
                  </a:cubicBezTo>
                  <a:cubicBezTo>
                    <a:pt x="94" y="88"/>
                    <a:pt x="94" y="89"/>
                    <a:pt x="93" y="90"/>
                  </a:cubicBezTo>
                  <a:close/>
                  <a:moveTo>
                    <a:pt x="89" y="86"/>
                  </a:moveTo>
                  <a:cubicBezTo>
                    <a:pt x="88" y="87"/>
                    <a:pt x="87" y="86"/>
                    <a:pt x="86" y="86"/>
                  </a:cubicBezTo>
                  <a:cubicBezTo>
                    <a:pt x="85" y="85"/>
                    <a:pt x="85" y="84"/>
                    <a:pt x="86" y="83"/>
                  </a:cubicBezTo>
                  <a:cubicBezTo>
                    <a:pt x="87" y="82"/>
                    <a:pt x="88" y="82"/>
                    <a:pt x="89" y="83"/>
                  </a:cubicBezTo>
                  <a:cubicBezTo>
                    <a:pt x="90" y="84"/>
                    <a:pt x="90" y="85"/>
                    <a:pt x="89" y="86"/>
                  </a:cubicBezTo>
                  <a:close/>
                  <a:moveTo>
                    <a:pt x="85" y="81"/>
                  </a:moveTo>
                  <a:cubicBezTo>
                    <a:pt x="84" y="82"/>
                    <a:pt x="83" y="82"/>
                    <a:pt x="82" y="81"/>
                  </a:cubicBezTo>
                  <a:cubicBezTo>
                    <a:pt x="81" y="81"/>
                    <a:pt x="81" y="79"/>
                    <a:pt x="82" y="79"/>
                  </a:cubicBezTo>
                  <a:cubicBezTo>
                    <a:pt x="83" y="78"/>
                    <a:pt x="84" y="78"/>
                    <a:pt x="85" y="79"/>
                  </a:cubicBezTo>
                  <a:cubicBezTo>
                    <a:pt x="86" y="79"/>
                    <a:pt x="86" y="81"/>
                    <a:pt x="85" y="81"/>
                  </a:cubicBezTo>
                  <a:close/>
                  <a:moveTo>
                    <a:pt x="100" y="88"/>
                  </a:moveTo>
                  <a:cubicBezTo>
                    <a:pt x="99" y="89"/>
                    <a:pt x="98" y="89"/>
                    <a:pt x="97" y="88"/>
                  </a:cubicBezTo>
                  <a:cubicBezTo>
                    <a:pt x="96" y="87"/>
                    <a:pt x="96" y="86"/>
                    <a:pt x="97" y="85"/>
                  </a:cubicBezTo>
                  <a:cubicBezTo>
                    <a:pt x="98" y="84"/>
                    <a:pt x="99" y="84"/>
                    <a:pt x="100" y="85"/>
                  </a:cubicBezTo>
                  <a:cubicBezTo>
                    <a:pt x="101" y="86"/>
                    <a:pt x="101" y="87"/>
                    <a:pt x="100" y="88"/>
                  </a:cubicBezTo>
                  <a:close/>
                  <a:moveTo>
                    <a:pt x="96" y="84"/>
                  </a:moveTo>
                  <a:cubicBezTo>
                    <a:pt x="95" y="84"/>
                    <a:pt x="94" y="84"/>
                    <a:pt x="93" y="83"/>
                  </a:cubicBezTo>
                  <a:cubicBezTo>
                    <a:pt x="92" y="83"/>
                    <a:pt x="92" y="81"/>
                    <a:pt x="93" y="81"/>
                  </a:cubicBezTo>
                  <a:cubicBezTo>
                    <a:pt x="94" y="80"/>
                    <a:pt x="95" y="80"/>
                    <a:pt x="96" y="81"/>
                  </a:cubicBezTo>
                  <a:cubicBezTo>
                    <a:pt x="97" y="82"/>
                    <a:pt x="97" y="83"/>
                    <a:pt x="96" y="84"/>
                  </a:cubicBezTo>
                  <a:close/>
                  <a:moveTo>
                    <a:pt x="92" y="79"/>
                  </a:moveTo>
                  <a:cubicBezTo>
                    <a:pt x="91" y="80"/>
                    <a:pt x="90" y="80"/>
                    <a:pt x="89" y="79"/>
                  </a:cubicBezTo>
                  <a:cubicBezTo>
                    <a:pt x="88" y="78"/>
                    <a:pt x="88" y="77"/>
                    <a:pt x="89" y="76"/>
                  </a:cubicBezTo>
                  <a:cubicBezTo>
                    <a:pt x="90" y="76"/>
                    <a:pt x="91" y="76"/>
                    <a:pt x="92" y="76"/>
                  </a:cubicBezTo>
                  <a:cubicBezTo>
                    <a:pt x="93" y="77"/>
                    <a:pt x="93" y="79"/>
                    <a:pt x="92" y="79"/>
                  </a:cubicBezTo>
                  <a:close/>
                  <a:moveTo>
                    <a:pt x="84" y="68"/>
                  </a:moveTo>
                  <a:cubicBezTo>
                    <a:pt x="83" y="69"/>
                    <a:pt x="82" y="69"/>
                    <a:pt x="81" y="68"/>
                  </a:cubicBezTo>
                  <a:cubicBezTo>
                    <a:pt x="80" y="67"/>
                    <a:pt x="80" y="66"/>
                    <a:pt x="81" y="65"/>
                  </a:cubicBezTo>
                  <a:cubicBezTo>
                    <a:pt x="82" y="64"/>
                    <a:pt x="83" y="64"/>
                    <a:pt x="84" y="65"/>
                  </a:cubicBezTo>
                  <a:cubicBezTo>
                    <a:pt x="85" y="66"/>
                    <a:pt x="85" y="67"/>
                    <a:pt x="84" y="68"/>
                  </a:cubicBezTo>
                  <a:close/>
                  <a:moveTo>
                    <a:pt x="102" y="81"/>
                  </a:moveTo>
                  <a:cubicBezTo>
                    <a:pt x="102" y="82"/>
                    <a:pt x="100" y="82"/>
                    <a:pt x="100" y="81"/>
                  </a:cubicBezTo>
                  <a:cubicBezTo>
                    <a:pt x="99" y="80"/>
                    <a:pt x="99" y="79"/>
                    <a:pt x="100" y="78"/>
                  </a:cubicBezTo>
                  <a:cubicBezTo>
                    <a:pt x="101" y="78"/>
                    <a:pt x="102" y="78"/>
                    <a:pt x="103" y="78"/>
                  </a:cubicBezTo>
                  <a:cubicBezTo>
                    <a:pt x="103" y="79"/>
                    <a:pt x="103" y="81"/>
                    <a:pt x="102" y="81"/>
                  </a:cubicBezTo>
                  <a:close/>
                  <a:moveTo>
                    <a:pt x="98" y="77"/>
                  </a:moveTo>
                  <a:cubicBezTo>
                    <a:pt x="98" y="78"/>
                    <a:pt x="96" y="78"/>
                    <a:pt x="96" y="77"/>
                  </a:cubicBezTo>
                  <a:cubicBezTo>
                    <a:pt x="95" y="76"/>
                    <a:pt x="95" y="75"/>
                    <a:pt x="96" y="74"/>
                  </a:cubicBezTo>
                  <a:cubicBezTo>
                    <a:pt x="97" y="73"/>
                    <a:pt x="98" y="73"/>
                    <a:pt x="99" y="74"/>
                  </a:cubicBezTo>
                  <a:cubicBezTo>
                    <a:pt x="99" y="75"/>
                    <a:pt x="99" y="76"/>
                    <a:pt x="98" y="77"/>
                  </a:cubicBezTo>
                  <a:close/>
                  <a:moveTo>
                    <a:pt x="91" y="66"/>
                  </a:moveTo>
                  <a:cubicBezTo>
                    <a:pt x="90" y="66"/>
                    <a:pt x="89" y="66"/>
                    <a:pt x="88" y="65"/>
                  </a:cubicBezTo>
                  <a:cubicBezTo>
                    <a:pt x="87" y="65"/>
                    <a:pt x="87" y="63"/>
                    <a:pt x="88" y="63"/>
                  </a:cubicBezTo>
                  <a:cubicBezTo>
                    <a:pt x="89" y="62"/>
                    <a:pt x="90" y="62"/>
                    <a:pt x="91" y="63"/>
                  </a:cubicBezTo>
                  <a:cubicBezTo>
                    <a:pt x="91" y="64"/>
                    <a:pt x="91" y="65"/>
                    <a:pt x="91" y="66"/>
                  </a:cubicBezTo>
                  <a:close/>
                  <a:moveTo>
                    <a:pt x="87" y="61"/>
                  </a:moveTo>
                  <a:cubicBezTo>
                    <a:pt x="86" y="62"/>
                    <a:pt x="85" y="62"/>
                    <a:pt x="84" y="61"/>
                  </a:cubicBezTo>
                  <a:cubicBezTo>
                    <a:pt x="83" y="60"/>
                    <a:pt x="83" y="59"/>
                    <a:pt x="84" y="58"/>
                  </a:cubicBezTo>
                  <a:cubicBezTo>
                    <a:pt x="85" y="58"/>
                    <a:pt x="86" y="58"/>
                    <a:pt x="87" y="58"/>
                  </a:cubicBezTo>
                  <a:cubicBezTo>
                    <a:pt x="88" y="59"/>
                    <a:pt x="87" y="61"/>
                    <a:pt x="87" y="61"/>
                  </a:cubicBezTo>
                  <a:close/>
                  <a:moveTo>
                    <a:pt x="105" y="75"/>
                  </a:moveTo>
                  <a:cubicBezTo>
                    <a:pt x="104" y="76"/>
                    <a:pt x="103" y="75"/>
                    <a:pt x="102" y="75"/>
                  </a:cubicBezTo>
                  <a:cubicBezTo>
                    <a:pt x="102" y="74"/>
                    <a:pt x="102" y="73"/>
                    <a:pt x="102" y="72"/>
                  </a:cubicBezTo>
                  <a:cubicBezTo>
                    <a:pt x="103" y="71"/>
                    <a:pt x="105" y="71"/>
                    <a:pt x="105" y="72"/>
                  </a:cubicBezTo>
                  <a:cubicBezTo>
                    <a:pt x="106" y="73"/>
                    <a:pt x="106" y="74"/>
                    <a:pt x="105" y="75"/>
                  </a:cubicBezTo>
                  <a:close/>
                  <a:moveTo>
                    <a:pt x="97" y="63"/>
                  </a:moveTo>
                  <a:cubicBezTo>
                    <a:pt x="97" y="64"/>
                    <a:pt x="95" y="64"/>
                    <a:pt x="94" y="63"/>
                  </a:cubicBezTo>
                  <a:cubicBezTo>
                    <a:pt x="94" y="62"/>
                    <a:pt x="94" y="61"/>
                    <a:pt x="95" y="60"/>
                  </a:cubicBezTo>
                  <a:cubicBezTo>
                    <a:pt x="95" y="60"/>
                    <a:pt x="97" y="60"/>
                    <a:pt x="97" y="61"/>
                  </a:cubicBezTo>
                  <a:cubicBezTo>
                    <a:pt x="98" y="61"/>
                    <a:pt x="98" y="63"/>
                    <a:pt x="97" y="63"/>
                  </a:cubicBezTo>
                  <a:close/>
                  <a:moveTo>
                    <a:pt x="93" y="59"/>
                  </a:moveTo>
                  <a:cubicBezTo>
                    <a:pt x="93" y="60"/>
                    <a:pt x="91" y="60"/>
                    <a:pt x="91" y="59"/>
                  </a:cubicBezTo>
                  <a:cubicBezTo>
                    <a:pt x="90" y="58"/>
                    <a:pt x="90" y="57"/>
                    <a:pt x="91" y="56"/>
                  </a:cubicBezTo>
                  <a:cubicBezTo>
                    <a:pt x="91" y="55"/>
                    <a:pt x="93" y="55"/>
                    <a:pt x="93" y="56"/>
                  </a:cubicBezTo>
                  <a:cubicBezTo>
                    <a:pt x="94" y="57"/>
                    <a:pt x="94" y="58"/>
                    <a:pt x="93" y="59"/>
                  </a:cubicBezTo>
                  <a:close/>
                  <a:moveTo>
                    <a:pt x="89" y="55"/>
                  </a:moveTo>
                  <a:cubicBezTo>
                    <a:pt x="89" y="56"/>
                    <a:pt x="87" y="56"/>
                    <a:pt x="87" y="55"/>
                  </a:cubicBezTo>
                  <a:cubicBezTo>
                    <a:pt x="86" y="54"/>
                    <a:pt x="86" y="53"/>
                    <a:pt x="87" y="52"/>
                  </a:cubicBezTo>
                  <a:cubicBezTo>
                    <a:pt x="87" y="51"/>
                    <a:pt x="89" y="51"/>
                    <a:pt x="89" y="52"/>
                  </a:cubicBezTo>
                  <a:cubicBezTo>
                    <a:pt x="90" y="53"/>
                    <a:pt x="90" y="54"/>
                    <a:pt x="89" y="55"/>
                  </a:cubicBezTo>
                  <a:close/>
                  <a:moveTo>
                    <a:pt x="104" y="61"/>
                  </a:moveTo>
                  <a:cubicBezTo>
                    <a:pt x="103" y="62"/>
                    <a:pt x="102" y="62"/>
                    <a:pt x="101" y="61"/>
                  </a:cubicBezTo>
                  <a:cubicBezTo>
                    <a:pt x="100" y="60"/>
                    <a:pt x="101" y="59"/>
                    <a:pt x="101" y="58"/>
                  </a:cubicBezTo>
                  <a:cubicBezTo>
                    <a:pt x="102" y="57"/>
                    <a:pt x="103" y="58"/>
                    <a:pt x="104" y="58"/>
                  </a:cubicBezTo>
                  <a:cubicBezTo>
                    <a:pt x="105" y="59"/>
                    <a:pt x="105" y="60"/>
                    <a:pt x="104" y="61"/>
                  </a:cubicBezTo>
                  <a:close/>
                  <a:moveTo>
                    <a:pt x="100" y="57"/>
                  </a:moveTo>
                  <a:cubicBezTo>
                    <a:pt x="99" y="58"/>
                    <a:pt x="98" y="58"/>
                    <a:pt x="97" y="57"/>
                  </a:cubicBezTo>
                  <a:cubicBezTo>
                    <a:pt x="96" y="56"/>
                    <a:pt x="97" y="55"/>
                    <a:pt x="97" y="54"/>
                  </a:cubicBezTo>
                  <a:cubicBezTo>
                    <a:pt x="98" y="53"/>
                    <a:pt x="99" y="53"/>
                    <a:pt x="100" y="54"/>
                  </a:cubicBezTo>
                  <a:cubicBezTo>
                    <a:pt x="101" y="55"/>
                    <a:pt x="101" y="56"/>
                    <a:pt x="100" y="57"/>
                  </a:cubicBezTo>
                  <a:close/>
                  <a:moveTo>
                    <a:pt x="96" y="53"/>
                  </a:moveTo>
                  <a:cubicBezTo>
                    <a:pt x="95" y="53"/>
                    <a:pt x="94" y="53"/>
                    <a:pt x="93" y="52"/>
                  </a:cubicBezTo>
                  <a:cubicBezTo>
                    <a:pt x="93" y="52"/>
                    <a:pt x="93" y="50"/>
                    <a:pt x="93" y="50"/>
                  </a:cubicBezTo>
                  <a:cubicBezTo>
                    <a:pt x="94" y="49"/>
                    <a:pt x="95" y="49"/>
                    <a:pt x="96" y="50"/>
                  </a:cubicBezTo>
                  <a:cubicBezTo>
                    <a:pt x="97" y="51"/>
                    <a:pt x="97" y="52"/>
                    <a:pt x="96" y="53"/>
                  </a:cubicBezTo>
                  <a:close/>
                  <a:moveTo>
                    <a:pt x="92" y="48"/>
                  </a:moveTo>
                  <a:cubicBezTo>
                    <a:pt x="91" y="49"/>
                    <a:pt x="90" y="49"/>
                    <a:pt x="89" y="48"/>
                  </a:cubicBezTo>
                  <a:cubicBezTo>
                    <a:pt x="89" y="47"/>
                    <a:pt x="89" y="46"/>
                    <a:pt x="89" y="45"/>
                  </a:cubicBezTo>
                  <a:cubicBezTo>
                    <a:pt x="90" y="45"/>
                    <a:pt x="91" y="45"/>
                    <a:pt x="92" y="45"/>
                  </a:cubicBezTo>
                  <a:cubicBezTo>
                    <a:pt x="93" y="46"/>
                    <a:pt x="93" y="48"/>
                    <a:pt x="92" y="48"/>
                  </a:cubicBezTo>
                  <a:close/>
                  <a:moveTo>
                    <a:pt x="116" y="65"/>
                  </a:moveTo>
                  <a:cubicBezTo>
                    <a:pt x="115" y="65"/>
                    <a:pt x="114" y="65"/>
                    <a:pt x="114" y="64"/>
                  </a:cubicBezTo>
                  <a:cubicBezTo>
                    <a:pt x="113" y="64"/>
                    <a:pt x="113" y="62"/>
                    <a:pt x="113" y="62"/>
                  </a:cubicBezTo>
                  <a:cubicBezTo>
                    <a:pt x="114" y="61"/>
                    <a:pt x="115" y="61"/>
                    <a:pt x="116" y="62"/>
                  </a:cubicBezTo>
                  <a:cubicBezTo>
                    <a:pt x="117" y="63"/>
                    <a:pt x="117" y="64"/>
                    <a:pt x="116" y="65"/>
                  </a:cubicBezTo>
                  <a:close/>
                  <a:moveTo>
                    <a:pt x="107" y="55"/>
                  </a:moveTo>
                  <a:cubicBezTo>
                    <a:pt x="106" y="55"/>
                    <a:pt x="105" y="55"/>
                    <a:pt x="104" y="55"/>
                  </a:cubicBezTo>
                  <a:cubicBezTo>
                    <a:pt x="103" y="54"/>
                    <a:pt x="103" y="52"/>
                    <a:pt x="104" y="52"/>
                  </a:cubicBezTo>
                  <a:cubicBezTo>
                    <a:pt x="105" y="51"/>
                    <a:pt x="106" y="51"/>
                    <a:pt x="107" y="52"/>
                  </a:cubicBezTo>
                  <a:cubicBezTo>
                    <a:pt x="108" y="53"/>
                    <a:pt x="108" y="54"/>
                    <a:pt x="107" y="55"/>
                  </a:cubicBezTo>
                  <a:close/>
                  <a:moveTo>
                    <a:pt x="103" y="50"/>
                  </a:moveTo>
                  <a:cubicBezTo>
                    <a:pt x="102" y="51"/>
                    <a:pt x="101" y="51"/>
                    <a:pt x="100" y="50"/>
                  </a:cubicBezTo>
                  <a:cubicBezTo>
                    <a:pt x="99" y="49"/>
                    <a:pt x="99" y="48"/>
                    <a:pt x="100" y="47"/>
                  </a:cubicBezTo>
                  <a:cubicBezTo>
                    <a:pt x="101" y="47"/>
                    <a:pt x="102" y="47"/>
                    <a:pt x="103" y="47"/>
                  </a:cubicBezTo>
                  <a:cubicBezTo>
                    <a:pt x="104" y="48"/>
                    <a:pt x="104" y="50"/>
                    <a:pt x="103" y="50"/>
                  </a:cubicBezTo>
                  <a:close/>
                  <a:moveTo>
                    <a:pt x="99" y="46"/>
                  </a:moveTo>
                  <a:cubicBezTo>
                    <a:pt x="98" y="47"/>
                    <a:pt x="97" y="47"/>
                    <a:pt x="96" y="46"/>
                  </a:cubicBezTo>
                  <a:cubicBezTo>
                    <a:pt x="95" y="45"/>
                    <a:pt x="95" y="44"/>
                    <a:pt x="96" y="43"/>
                  </a:cubicBezTo>
                  <a:cubicBezTo>
                    <a:pt x="97" y="42"/>
                    <a:pt x="98" y="42"/>
                    <a:pt x="99" y="43"/>
                  </a:cubicBezTo>
                  <a:cubicBezTo>
                    <a:pt x="100" y="44"/>
                    <a:pt x="100" y="45"/>
                    <a:pt x="99" y="46"/>
                  </a:cubicBezTo>
                  <a:close/>
                  <a:moveTo>
                    <a:pt x="122" y="63"/>
                  </a:moveTo>
                  <a:cubicBezTo>
                    <a:pt x="121" y="64"/>
                    <a:pt x="120" y="64"/>
                    <a:pt x="119" y="63"/>
                  </a:cubicBezTo>
                  <a:cubicBezTo>
                    <a:pt x="119" y="62"/>
                    <a:pt x="119" y="61"/>
                    <a:pt x="119" y="60"/>
                  </a:cubicBezTo>
                  <a:cubicBezTo>
                    <a:pt x="120" y="60"/>
                    <a:pt x="121" y="60"/>
                    <a:pt x="122" y="61"/>
                  </a:cubicBezTo>
                  <a:cubicBezTo>
                    <a:pt x="122" y="62"/>
                    <a:pt x="122" y="63"/>
                    <a:pt x="122" y="63"/>
                  </a:cubicBezTo>
                  <a:close/>
                  <a:moveTo>
                    <a:pt x="118" y="59"/>
                  </a:moveTo>
                  <a:cubicBezTo>
                    <a:pt x="118" y="59"/>
                    <a:pt x="116" y="59"/>
                    <a:pt x="116" y="58"/>
                  </a:cubicBezTo>
                  <a:cubicBezTo>
                    <a:pt x="115" y="57"/>
                    <a:pt x="115" y="56"/>
                    <a:pt x="116" y="56"/>
                  </a:cubicBezTo>
                  <a:cubicBezTo>
                    <a:pt x="116" y="55"/>
                    <a:pt x="117" y="55"/>
                    <a:pt x="118" y="56"/>
                  </a:cubicBezTo>
                  <a:cubicBezTo>
                    <a:pt x="119" y="57"/>
                    <a:pt x="119" y="58"/>
                    <a:pt x="118" y="59"/>
                  </a:cubicBezTo>
                  <a:close/>
                  <a:moveTo>
                    <a:pt x="110" y="48"/>
                  </a:moveTo>
                  <a:cubicBezTo>
                    <a:pt x="109" y="49"/>
                    <a:pt x="107" y="49"/>
                    <a:pt x="107" y="48"/>
                  </a:cubicBezTo>
                  <a:cubicBezTo>
                    <a:pt x="106" y="47"/>
                    <a:pt x="106" y="46"/>
                    <a:pt x="107" y="45"/>
                  </a:cubicBezTo>
                  <a:cubicBezTo>
                    <a:pt x="108" y="44"/>
                    <a:pt x="109" y="44"/>
                    <a:pt x="110" y="45"/>
                  </a:cubicBezTo>
                  <a:cubicBezTo>
                    <a:pt x="110" y="46"/>
                    <a:pt x="110" y="47"/>
                    <a:pt x="110" y="48"/>
                  </a:cubicBezTo>
                  <a:close/>
                  <a:moveTo>
                    <a:pt x="106" y="44"/>
                  </a:moveTo>
                  <a:cubicBezTo>
                    <a:pt x="105" y="45"/>
                    <a:pt x="103" y="45"/>
                    <a:pt x="103" y="44"/>
                  </a:cubicBezTo>
                  <a:cubicBezTo>
                    <a:pt x="102" y="43"/>
                    <a:pt x="102" y="42"/>
                    <a:pt x="103" y="41"/>
                  </a:cubicBezTo>
                  <a:cubicBezTo>
                    <a:pt x="104" y="40"/>
                    <a:pt x="105" y="40"/>
                    <a:pt x="106" y="41"/>
                  </a:cubicBezTo>
                  <a:cubicBezTo>
                    <a:pt x="106" y="42"/>
                    <a:pt x="106" y="43"/>
                    <a:pt x="106" y="44"/>
                  </a:cubicBezTo>
                  <a:close/>
                  <a:moveTo>
                    <a:pt x="123" y="55"/>
                  </a:moveTo>
                  <a:cubicBezTo>
                    <a:pt x="124" y="56"/>
                    <a:pt x="124" y="57"/>
                    <a:pt x="123" y="58"/>
                  </a:cubicBezTo>
                  <a:cubicBezTo>
                    <a:pt x="123" y="58"/>
                    <a:pt x="122" y="58"/>
                    <a:pt x="121" y="57"/>
                  </a:cubicBezTo>
                  <a:cubicBezTo>
                    <a:pt x="121" y="56"/>
                    <a:pt x="121" y="55"/>
                    <a:pt x="121" y="55"/>
                  </a:cubicBezTo>
                  <a:cubicBezTo>
                    <a:pt x="122" y="54"/>
                    <a:pt x="123" y="54"/>
                    <a:pt x="123" y="55"/>
                  </a:cubicBezTo>
                  <a:close/>
                  <a:moveTo>
                    <a:pt x="120" y="53"/>
                  </a:moveTo>
                  <a:cubicBezTo>
                    <a:pt x="120" y="54"/>
                    <a:pt x="118" y="53"/>
                    <a:pt x="118" y="52"/>
                  </a:cubicBezTo>
                  <a:cubicBezTo>
                    <a:pt x="117" y="52"/>
                    <a:pt x="117" y="50"/>
                    <a:pt x="118" y="50"/>
                  </a:cubicBezTo>
                  <a:cubicBezTo>
                    <a:pt x="118" y="49"/>
                    <a:pt x="119" y="49"/>
                    <a:pt x="120" y="50"/>
                  </a:cubicBezTo>
                  <a:cubicBezTo>
                    <a:pt x="121" y="51"/>
                    <a:pt x="121" y="52"/>
                    <a:pt x="120" y="53"/>
                  </a:cubicBezTo>
                  <a:close/>
                  <a:moveTo>
                    <a:pt x="112" y="42"/>
                  </a:moveTo>
                  <a:cubicBezTo>
                    <a:pt x="111" y="42"/>
                    <a:pt x="110" y="42"/>
                    <a:pt x="109" y="41"/>
                  </a:cubicBezTo>
                  <a:cubicBezTo>
                    <a:pt x="109" y="41"/>
                    <a:pt x="109" y="39"/>
                    <a:pt x="110" y="39"/>
                  </a:cubicBezTo>
                  <a:cubicBezTo>
                    <a:pt x="110" y="38"/>
                    <a:pt x="112" y="38"/>
                    <a:pt x="112" y="39"/>
                  </a:cubicBezTo>
                  <a:cubicBezTo>
                    <a:pt x="113" y="40"/>
                    <a:pt x="113" y="41"/>
                    <a:pt x="112" y="42"/>
                  </a:cubicBezTo>
                  <a:close/>
                  <a:moveTo>
                    <a:pt x="122" y="48"/>
                  </a:moveTo>
                  <a:cubicBezTo>
                    <a:pt x="121" y="48"/>
                    <a:pt x="120" y="48"/>
                    <a:pt x="119" y="47"/>
                  </a:cubicBezTo>
                  <a:cubicBezTo>
                    <a:pt x="119" y="46"/>
                    <a:pt x="119" y="45"/>
                    <a:pt x="119" y="44"/>
                  </a:cubicBezTo>
                  <a:cubicBezTo>
                    <a:pt x="120" y="44"/>
                    <a:pt x="121" y="44"/>
                    <a:pt x="122" y="45"/>
                  </a:cubicBezTo>
                  <a:cubicBezTo>
                    <a:pt x="122" y="46"/>
                    <a:pt x="122" y="47"/>
                    <a:pt x="122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52" name="Freeform 91"/>
            <p:cNvSpPr>
              <a:spLocks noEditPoints="1"/>
            </p:cNvSpPr>
            <p:nvPr/>
          </p:nvSpPr>
          <p:spPr bwMode="auto">
            <a:xfrm>
              <a:off x="8045" y="5435"/>
              <a:ext cx="510" cy="875"/>
            </a:xfrm>
            <a:custGeom>
              <a:avLst/>
              <a:gdLst>
                <a:gd name="T0" fmla="*/ 5 w 86"/>
                <a:gd name="T1" fmla="*/ 146 h 148"/>
                <a:gd name="T2" fmla="*/ 26 w 86"/>
                <a:gd name="T3" fmla="*/ 108 h 148"/>
                <a:gd name="T4" fmla="*/ 63 w 86"/>
                <a:gd name="T5" fmla="*/ 41 h 148"/>
                <a:gd name="T6" fmla="*/ 85 w 86"/>
                <a:gd name="T7" fmla="*/ 3 h 148"/>
                <a:gd name="T8" fmla="*/ 74 w 86"/>
                <a:gd name="T9" fmla="*/ 6 h 148"/>
                <a:gd name="T10" fmla="*/ 44 w 86"/>
                <a:gd name="T11" fmla="*/ 39 h 148"/>
                <a:gd name="T12" fmla="*/ 41 w 86"/>
                <a:gd name="T13" fmla="*/ 43 h 148"/>
                <a:gd name="T14" fmla="*/ 36 w 86"/>
                <a:gd name="T15" fmla="*/ 45 h 148"/>
                <a:gd name="T16" fmla="*/ 33 w 86"/>
                <a:gd name="T17" fmla="*/ 48 h 148"/>
                <a:gd name="T18" fmla="*/ 27 w 86"/>
                <a:gd name="T19" fmla="*/ 45 h 148"/>
                <a:gd name="T20" fmla="*/ 4 w 86"/>
                <a:gd name="T21" fmla="*/ 52 h 148"/>
                <a:gd name="T22" fmla="*/ 11 w 86"/>
                <a:gd name="T23" fmla="*/ 74 h 148"/>
                <a:gd name="T24" fmla="*/ 16 w 86"/>
                <a:gd name="T25" fmla="*/ 78 h 148"/>
                <a:gd name="T26" fmla="*/ 15 w 86"/>
                <a:gd name="T27" fmla="*/ 82 h 148"/>
                <a:gd name="T28" fmla="*/ 16 w 86"/>
                <a:gd name="T29" fmla="*/ 87 h 148"/>
                <a:gd name="T30" fmla="*/ 14 w 86"/>
                <a:gd name="T31" fmla="*/ 92 h 148"/>
                <a:gd name="T32" fmla="*/ 2 w 86"/>
                <a:gd name="T33" fmla="*/ 135 h 148"/>
                <a:gd name="T34" fmla="*/ 5 w 86"/>
                <a:gd name="T35" fmla="*/ 146 h 148"/>
                <a:gd name="T36" fmla="*/ 14 w 86"/>
                <a:gd name="T37" fmla="*/ 70 h 148"/>
                <a:gd name="T38" fmla="*/ 9 w 86"/>
                <a:gd name="T39" fmla="*/ 54 h 148"/>
                <a:gd name="T40" fmla="*/ 25 w 86"/>
                <a:gd name="T41" fmla="*/ 50 h 148"/>
                <a:gd name="T42" fmla="*/ 30 w 86"/>
                <a:gd name="T43" fmla="*/ 53 h 148"/>
                <a:gd name="T44" fmla="*/ 28 w 86"/>
                <a:gd name="T45" fmla="*/ 55 h 148"/>
                <a:gd name="T46" fmla="*/ 20 w 86"/>
                <a:gd name="T47" fmla="*/ 70 h 148"/>
                <a:gd name="T48" fmla="*/ 19 w 86"/>
                <a:gd name="T49" fmla="*/ 72 h 148"/>
                <a:gd name="T50" fmla="*/ 14 w 86"/>
                <a:gd name="T51" fmla="*/ 70 h 148"/>
                <a:gd name="T52" fmla="*/ 7 w 86"/>
                <a:gd name="T53" fmla="*/ 129 h 148"/>
                <a:gd name="T54" fmla="*/ 9 w 86"/>
                <a:gd name="T55" fmla="*/ 112 h 148"/>
                <a:gd name="T56" fmla="*/ 18 w 86"/>
                <a:gd name="T57" fmla="*/ 91 h 148"/>
                <a:gd name="T58" fmla="*/ 20 w 86"/>
                <a:gd name="T59" fmla="*/ 90 h 148"/>
                <a:gd name="T60" fmla="*/ 16 w 86"/>
                <a:gd name="T61" fmla="*/ 106 h 148"/>
                <a:gd name="T62" fmla="*/ 18 w 86"/>
                <a:gd name="T63" fmla="*/ 113 h 148"/>
                <a:gd name="T64" fmla="*/ 14 w 86"/>
                <a:gd name="T65" fmla="*/ 126 h 148"/>
                <a:gd name="T66" fmla="*/ 7 w 86"/>
                <a:gd name="T67" fmla="*/ 12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48">
                  <a:moveTo>
                    <a:pt x="5" y="146"/>
                  </a:moveTo>
                  <a:cubicBezTo>
                    <a:pt x="6" y="144"/>
                    <a:pt x="16" y="126"/>
                    <a:pt x="26" y="108"/>
                  </a:cubicBezTo>
                  <a:cubicBezTo>
                    <a:pt x="36" y="89"/>
                    <a:pt x="53" y="59"/>
                    <a:pt x="63" y="41"/>
                  </a:cubicBezTo>
                  <a:cubicBezTo>
                    <a:pt x="74" y="23"/>
                    <a:pt x="83" y="6"/>
                    <a:pt x="85" y="3"/>
                  </a:cubicBezTo>
                  <a:cubicBezTo>
                    <a:pt x="86" y="0"/>
                    <a:pt x="81" y="2"/>
                    <a:pt x="74" y="6"/>
                  </a:cubicBezTo>
                  <a:cubicBezTo>
                    <a:pt x="67" y="10"/>
                    <a:pt x="53" y="25"/>
                    <a:pt x="44" y="39"/>
                  </a:cubicBezTo>
                  <a:cubicBezTo>
                    <a:pt x="43" y="40"/>
                    <a:pt x="42" y="42"/>
                    <a:pt x="41" y="43"/>
                  </a:cubicBezTo>
                  <a:cubicBezTo>
                    <a:pt x="40" y="43"/>
                    <a:pt x="38" y="44"/>
                    <a:pt x="36" y="45"/>
                  </a:cubicBezTo>
                  <a:cubicBezTo>
                    <a:pt x="35" y="45"/>
                    <a:pt x="34" y="47"/>
                    <a:pt x="33" y="48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19" y="41"/>
                    <a:pt x="9" y="44"/>
                    <a:pt x="4" y="52"/>
                  </a:cubicBezTo>
                  <a:cubicBezTo>
                    <a:pt x="0" y="60"/>
                    <a:pt x="3" y="70"/>
                    <a:pt x="11" y="74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9"/>
                    <a:pt x="15" y="81"/>
                    <a:pt x="15" y="82"/>
                  </a:cubicBezTo>
                  <a:cubicBezTo>
                    <a:pt x="15" y="84"/>
                    <a:pt x="15" y="86"/>
                    <a:pt x="16" y="87"/>
                  </a:cubicBezTo>
                  <a:cubicBezTo>
                    <a:pt x="15" y="89"/>
                    <a:pt x="15" y="90"/>
                    <a:pt x="14" y="92"/>
                  </a:cubicBezTo>
                  <a:cubicBezTo>
                    <a:pt x="7" y="107"/>
                    <a:pt x="1" y="126"/>
                    <a:pt x="2" y="135"/>
                  </a:cubicBezTo>
                  <a:cubicBezTo>
                    <a:pt x="2" y="143"/>
                    <a:pt x="3" y="148"/>
                    <a:pt x="5" y="146"/>
                  </a:cubicBezTo>
                  <a:close/>
                  <a:moveTo>
                    <a:pt x="14" y="70"/>
                  </a:moveTo>
                  <a:cubicBezTo>
                    <a:pt x="8" y="67"/>
                    <a:pt x="6" y="60"/>
                    <a:pt x="9" y="54"/>
                  </a:cubicBezTo>
                  <a:cubicBezTo>
                    <a:pt x="12" y="49"/>
                    <a:pt x="19" y="47"/>
                    <a:pt x="25" y="50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9" y="54"/>
                    <a:pt x="28" y="55"/>
                  </a:cubicBezTo>
                  <a:cubicBezTo>
                    <a:pt x="26" y="59"/>
                    <a:pt x="22" y="66"/>
                    <a:pt x="20" y="70"/>
                  </a:cubicBezTo>
                  <a:cubicBezTo>
                    <a:pt x="19" y="71"/>
                    <a:pt x="19" y="72"/>
                    <a:pt x="19" y="72"/>
                  </a:cubicBezTo>
                  <a:lnTo>
                    <a:pt x="14" y="70"/>
                  </a:lnTo>
                  <a:close/>
                  <a:moveTo>
                    <a:pt x="7" y="129"/>
                  </a:moveTo>
                  <a:cubicBezTo>
                    <a:pt x="7" y="125"/>
                    <a:pt x="8" y="117"/>
                    <a:pt x="9" y="112"/>
                  </a:cubicBezTo>
                  <a:cubicBezTo>
                    <a:pt x="11" y="106"/>
                    <a:pt x="15" y="97"/>
                    <a:pt x="18" y="91"/>
                  </a:cubicBezTo>
                  <a:cubicBezTo>
                    <a:pt x="22" y="85"/>
                    <a:pt x="23" y="85"/>
                    <a:pt x="20" y="90"/>
                  </a:cubicBezTo>
                  <a:cubicBezTo>
                    <a:pt x="18" y="96"/>
                    <a:pt x="16" y="103"/>
                    <a:pt x="16" y="106"/>
                  </a:cubicBezTo>
                  <a:cubicBezTo>
                    <a:pt x="16" y="108"/>
                    <a:pt x="17" y="112"/>
                    <a:pt x="18" y="113"/>
                  </a:cubicBezTo>
                  <a:cubicBezTo>
                    <a:pt x="19" y="114"/>
                    <a:pt x="17" y="120"/>
                    <a:pt x="14" y="126"/>
                  </a:cubicBezTo>
                  <a:cubicBezTo>
                    <a:pt x="11" y="132"/>
                    <a:pt x="8" y="133"/>
                    <a:pt x="7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  <p:sp>
          <p:nvSpPr>
            <p:cNvPr id="253" name="Freeform 92"/>
            <p:cNvSpPr>
              <a:spLocks noEditPoints="1"/>
            </p:cNvSpPr>
            <p:nvPr/>
          </p:nvSpPr>
          <p:spPr bwMode="auto">
            <a:xfrm>
              <a:off x="8070" y="5345"/>
              <a:ext cx="827" cy="1165"/>
            </a:xfrm>
            <a:custGeom>
              <a:avLst/>
              <a:gdLst>
                <a:gd name="T0" fmla="*/ 106 w 140"/>
                <a:gd name="T1" fmla="*/ 3 h 197"/>
                <a:gd name="T2" fmla="*/ 104 w 140"/>
                <a:gd name="T3" fmla="*/ 8 h 197"/>
                <a:gd name="T4" fmla="*/ 101 w 140"/>
                <a:gd name="T5" fmla="*/ 19 h 197"/>
                <a:gd name="T6" fmla="*/ 102 w 140"/>
                <a:gd name="T7" fmla="*/ 28 h 197"/>
                <a:gd name="T8" fmla="*/ 102 w 140"/>
                <a:gd name="T9" fmla="*/ 29 h 197"/>
                <a:gd name="T10" fmla="*/ 94 w 140"/>
                <a:gd name="T11" fmla="*/ 23 h 197"/>
                <a:gd name="T12" fmla="*/ 93 w 140"/>
                <a:gd name="T13" fmla="*/ 18 h 197"/>
                <a:gd name="T14" fmla="*/ 92 w 140"/>
                <a:gd name="T15" fmla="*/ 13 h 197"/>
                <a:gd name="T16" fmla="*/ 86 w 140"/>
                <a:gd name="T17" fmla="*/ 14 h 197"/>
                <a:gd name="T18" fmla="*/ 64 w 140"/>
                <a:gd name="T19" fmla="*/ 54 h 197"/>
                <a:gd name="T20" fmla="*/ 23 w 140"/>
                <a:gd name="T21" fmla="*/ 127 h 197"/>
                <a:gd name="T22" fmla="*/ 1 w 140"/>
                <a:gd name="T23" fmla="*/ 167 h 197"/>
                <a:gd name="T24" fmla="*/ 2 w 140"/>
                <a:gd name="T25" fmla="*/ 172 h 197"/>
                <a:gd name="T26" fmla="*/ 7 w 140"/>
                <a:gd name="T27" fmla="*/ 171 h 197"/>
                <a:gd name="T28" fmla="*/ 12 w 140"/>
                <a:gd name="T29" fmla="*/ 170 h 197"/>
                <a:gd name="T30" fmla="*/ 22 w 140"/>
                <a:gd name="T31" fmla="*/ 173 h 197"/>
                <a:gd name="T32" fmla="*/ 20 w 140"/>
                <a:gd name="T33" fmla="*/ 173 h 197"/>
                <a:gd name="T34" fmla="*/ 12 w 140"/>
                <a:gd name="T35" fmla="*/ 177 h 197"/>
                <a:gd name="T36" fmla="*/ 5 w 140"/>
                <a:gd name="T37" fmla="*/ 186 h 197"/>
                <a:gd name="T38" fmla="*/ 1 w 140"/>
                <a:gd name="T39" fmla="*/ 190 h 197"/>
                <a:gd name="T40" fmla="*/ 3 w 140"/>
                <a:gd name="T41" fmla="*/ 196 h 197"/>
                <a:gd name="T42" fmla="*/ 8 w 140"/>
                <a:gd name="T43" fmla="*/ 195 h 197"/>
                <a:gd name="T44" fmla="*/ 12 w 140"/>
                <a:gd name="T45" fmla="*/ 190 h 197"/>
                <a:gd name="T46" fmla="*/ 17 w 140"/>
                <a:gd name="T47" fmla="*/ 184 h 197"/>
                <a:gd name="T48" fmla="*/ 22 w 140"/>
                <a:gd name="T49" fmla="*/ 181 h 197"/>
                <a:gd name="T50" fmla="*/ 28 w 140"/>
                <a:gd name="T51" fmla="*/ 183 h 197"/>
                <a:gd name="T52" fmla="*/ 33 w 140"/>
                <a:gd name="T53" fmla="*/ 185 h 197"/>
                <a:gd name="T54" fmla="*/ 39 w 140"/>
                <a:gd name="T55" fmla="*/ 183 h 197"/>
                <a:gd name="T56" fmla="*/ 39 w 140"/>
                <a:gd name="T57" fmla="*/ 182 h 197"/>
                <a:gd name="T58" fmla="*/ 38 w 140"/>
                <a:gd name="T59" fmla="*/ 178 h 197"/>
                <a:gd name="T60" fmla="*/ 82 w 140"/>
                <a:gd name="T61" fmla="*/ 177 h 197"/>
                <a:gd name="T62" fmla="*/ 106 w 140"/>
                <a:gd name="T63" fmla="*/ 164 h 197"/>
                <a:gd name="T64" fmla="*/ 115 w 140"/>
                <a:gd name="T65" fmla="*/ 147 h 197"/>
                <a:gd name="T66" fmla="*/ 129 w 140"/>
                <a:gd name="T67" fmla="*/ 122 h 197"/>
                <a:gd name="T68" fmla="*/ 139 w 140"/>
                <a:gd name="T69" fmla="*/ 105 h 197"/>
                <a:gd name="T70" fmla="*/ 137 w 140"/>
                <a:gd name="T71" fmla="*/ 79 h 197"/>
                <a:gd name="T72" fmla="*/ 115 w 140"/>
                <a:gd name="T73" fmla="*/ 40 h 197"/>
                <a:gd name="T74" fmla="*/ 119 w 140"/>
                <a:gd name="T75" fmla="*/ 39 h 197"/>
                <a:gd name="T76" fmla="*/ 119 w 140"/>
                <a:gd name="T77" fmla="*/ 38 h 197"/>
                <a:gd name="T78" fmla="*/ 118 w 140"/>
                <a:gd name="T79" fmla="*/ 33 h 197"/>
                <a:gd name="T80" fmla="*/ 114 w 140"/>
                <a:gd name="T81" fmla="*/ 30 h 197"/>
                <a:gd name="T82" fmla="*/ 110 w 140"/>
                <a:gd name="T83" fmla="*/ 25 h 197"/>
                <a:gd name="T84" fmla="*/ 109 w 140"/>
                <a:gd name="T85" fmla="*/ 20 h 197"/>
                <a:gd name="T86" fmla="*/ 112 w 140"/>
                <a:gd name="T87" fmla="*/ 12 h 197"/>
                <a:gd name="T88" fmla="*/ 114 w 140"/>
                <a:gd name="T89" fmla="*/ 6 h 197"/>
                <a:gd name="T90" fmla="*/ 112 w 140"/>
                <a:gd name="T91" fmla="*/ 1 h 197"/>
                <a:gd name="T92" fmla="*/ 106 w 140"/>
                <a:gd name="T93" fmla="*/ 3 h 197"/>
                <a:gd name="T94" fmla="*/ 103 w 140"/>
                <a:gd name="T95" fmla="*/ 149 h 197"/>
                <a:gd name="T96" fmla="*/ 89 w 140"/>
                <a:gd name="T97" fmla="*/ 165 h 197"/>
                <a:gd name="T98" fmla="*/ 75 w 140"/>
                <a:gd name="T99" fmla="*/ 171 h 197"/>
                <a:gd name="T100" fmla="*/ 56 w 140"/>
                <a:gd name="T101" fmla="*/ 171 h 197"/>
                <a:gd name="T102" fmla="*/ 34 w 140"/>
                <a:gd name="T103" fmla="*/ 166 h 197"/>
                <a:gd name="T104" fmla="*/ 18 w 140"/>
                <a:gd name="T105" fmla="*/ 162 h 197"/>
                <a:gd name="T106" fmla="*/ 19 w 140"/>
                <a:gd name="T107" fmla="*/ 160 h 197"/>
                <a:gd name="T108" fmla="*/ 37 w 140"/>
                <a:gd name="T109" fmla="*/ 159 h 197"/>
                <a:gd name="T110" fmla="*/ 62 w 140"/>
                <a:gd name="T111" fmla="*/ 158 h 197"/>
                <a:gd name="T112" fmla="*/ 83 w 140"/>
                <a:gd name="T113" fmla="*/ 153 h 197"/>
                <a:gd name="T114" fmla="*/ 100 w 140"/>
                <a:gd name="T115" fmla="*/ 143 h 197"/>
                <a:gd name="T116" fmla="*/ 103 w 140"/>
                <a:gd name="T117" fmla="*/ 14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0" h="197">
                  <a:moveTo>
                    <a:pt x="106" y="3"/>
                  </a:moveTo>
                  <a:cubicBezTo>
                    <a:pt x="104" y="8"/>
                    <a:pt x="104" y="8"/>
                    <a:pt x="104" y="8"/>
                  </a:cubicBezTo>
                  <a:cubicBezTo>
                    <a:pt x="103" y="11"/>
                    <a:pt x="101" y="16"/>
                    <a:pt x="101" y="19"/>
                  </a:cubicBezTo>
                  <a:cubicBezTo>
                    <a:pt x="101" y="22"/>
                    <a:pt x="101" y="26"/>
                    <a:pt x="102" y="28"/>
                  </a:cubicBezTo>
                  <a:cubicBezTo>
                    <a:pt x="102" y="28"/>
                    <a:pt x="102" y="29"/>
                    <a:pt x="102" y="29"/>
                  </a:cubicBezTo>
                  <a:cubicBezTo>
                    <a:pt x="98" y="26"/>
                    <a:pt x="95" y="23"/>
                    <a:pt x="94" y="23"/>
                  </a:cubicBezTo>
                  <a:cubicBezTo>
                    <a:pt x="93" y="22"/>
                    <a:pt x="92" y="20"/>
                    <a:pt x="93" y="18"/>
                  </a:cubicBezTo>
                  <a:cubicBezTo>
                    <a:pt x="94" y="16"/>
                    <a:pt x="93" y="14"/>
                    <a:pt x="92" y="13"/>
                  </a:cubicBezTo>
                  <a:cubicBezTo>
                    <a:pt x="90" y="12"/>
                    <a:pt x="87" y="13"/>
                    <a:pt x="86" y="14"/>
                  </a:cubicBezTo>
                  <a:cubicBezTo>
                    <a:pt x="85" y="16"/>
                    <a:pt x="75" y="34"/>
                    <a:pt x="64" y="54"/>
                  </a:cubicBezTo>
                  <a:cubicBezTo>
                    <a:pt x="53" y="74"/>
                    <a:pt x="34" y="107"/>
                    <a:pt x="23" y="127"/>
                  </a:cubicBezTo>
                  <a:cubicBezTo>
                    <a:pt x="12" y="148"/>
                    <a:pt x="2" y="165"/>
                    <a:pt x="1" y="167"/>
                  </a:cubicBezTo>
                  <a:cubicBezTo>
                    <a:pt x="0" y="169"/>
                    <a:pt x="0" y="171"/>
                    <a:pt x="2" y="172"/>
                  </a:cubicBezTo>
                  <a:cubicBezTo>
                    <a:pt x="4" y="173"/>
                    <a:pt x="7" y="173"/>
                    <a:pt x="7" y="171"/>
                  </a:cubicBezTo>
                  <a:cubicBezTo>
                    <a:pt x="8" y="170"/>
                    <a:pt x="10" y="169"/>
                    <a:pt x="12" y="170"/>
                  </a:cubicBezTo>
                  <a:cubicBezTo>
                    <a:pt x="13" y="170"/>
                    <a:pt x="16" y="171"/>
                    <a:pt x="22" y="173"/>
                  </a:cubicBezTo>
                  <a:cubicBezTo>
                    <a:pt x="21" y="173"/>
                    <a:pt x="21" y="173"/>
                    <a:pt x="20" y="173"/>
                  </a:cubicBezTo>
                  <a:cubicBezTo>
                    <a:pt x="18" y="174"/>
                    <a:pt x="14" y="175"/>
                    <a:pt x="12" y="177"/>
                  </a:cubicBezTo>
                  <a:cubicBezTo>
                    <a:pt x="10" y="179"/>
                    <a:pt x="7" y="182"/>
                    <a:pt x="5" y="186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1" y="195"/>
                    <a:pt x="3" y="196"/>
                  </a:cubicBezTo>
                  <a:cubicBezTo>
                    <a:pt x="5" y="197"/>
                    <a:pt x="7" y="197"/>
                    <a:pt x="8" y="195"/>
                  </a:cubicBezTo>
                  <a:cubicBezTo>
                    <a:pt x="12" y="190"/>
                    <a:pt x="12" y="190"/>
                    <a:pt x="12" y="190"/>
                  </a:cubicBezTo>
                  <a:cubicBezTo>
                    <a:pt x="13" y="188"/>
                    <a:pt x="16" y="185"/>
                    <a:pt x="17" y="184"/>
                  </a:cubicBezTo>
                  <a:cubicBezTo>
                    <a:pt x="18" y="183"/>
                    <a:pt x="21" y="182"/>
                    <a:pt x="22" y="181"/>
                  </a:cubicBezTo>
                  <a:cubicBezTo>
                    <a:pt x="23" y="181"/>
                    <a:pt x="26" y="182"/>
                    <a:pt x="28" y="183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5" y="185"/>
                    <a:pt x="38" y="185"/>
                    <a:pt x="39" y="183"/>
                  </a:cubicBezTo>
                  <a:cubicBezTo>
                    <a:pt x="39" y="183"/>
                    <a:pt x="39" y="183"/>
                    <a:pt x="39" y="182"/>
                  </a:cubicBezTo>
                  <a:cubicBezTo>
                    <a:pt x="39" y="181"/>
                    <a:pt x="39" y="179"/>
                    <a:pt x="38" y="178"/>
                  </a:cubicBezTo>
                  <a:cubicBezTo>
                    <a:pt x="51" y="181"/>
                    <a:pt x="70" y="181"/>
                    <a:pt x="82" y="177"/>
                  </a:cubicBezTo>
                  <a:cubicBezTo>
                    <a:pt x="93" y="172"/>
                    <a:pt x="104" y="167"/>
                    <a:pt x="106" y="164"/>
                  </a:cubicBezTo>
                  <a:cubicBezTo>
                    <a:pt x="107" y="161"/>
                    <a:pt x="111" y="153"/>
                    <a:pt x="115" y="147"/>
                  </a:cubicBezTo>
                  <a:cubicBezTo>
                    <a:pt x="119" y="140"/>
                    <a:pt x="125" y="129"/>
                    <a:pt x="129" y="122"/>
                  </a:cubicBezTo>
                  <a:cubicBezTo>
                    <a:pt x="133" y="115"/>
                    <a:pt x="137" y="107"/>
                    <a:pt x="139" y="105"/>
                  </a:cubicBezTo>
                  <a:cubicBezTo>
                    <a:pt x="140" y="102"/>
                    <a:pt x="139" y="91"/>
                    <a:pt x="137" y="79"/>
                  </a:cubicBezTo>
                  <a:cubicBezTo>
                    <a:pt x="134" y="66"/>
                    <a:pt x="125" y="49"/>
                    <a:pt x="115" y="40"/>
                  </a:cubicBezTo>
                  <a:cubicBezTo>
                    <a:pt x="116" y="41"/>
                    <a:pt x="118" y="40"/>
                    <a:pt x="119" y="39"/>
                  </a:cubicBezTo>
                  <a:cubicBezTo>
                    <a:pt x="119" y="39"/>
                    <a:pt x="119" y="39"/>
                    <a:pt x="119" y="38"/>
                  </a:cubicBezTo>
                  <a:cubicBezTo>
                    <a:pt x="120" y="37"/>
                    <a:pt x="120" y="34"/>
                    <a:pt x="118" y="33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2" y="28"/>
                    <a:pt x="110" y="26"/>
                    <a:pt x="110" y="25"/>
                  </a:cubicBezTo>
                  <a:cubicBezTo>
                    <a:pt x="109" y="24"/>
                    <a:pt x="109" y="21"/>
                    <a:pt x="109" y="20"/>
                  </a:cubicBezTo>
                  <a:cubicBezTo>
                    <a:pt x="109" y="18"/>
                    <a:pt x="110" y="14"/>
                    <a:pt x="112" y="12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5" y="4"/>
                    <a:pt x="114" y="2"/>
                    <a:pt x="112" y="1"/>
                  </a:cubicBezTo>
                  <a:cubicBezTo>
                    <a:pt x="110" y="0"/>
                    <a:pt x="107" y="1"/>
                    <a:pt x="106" y="3"/>
                  </a:cubicBezTo>
                  <a:close/>
                  <a:moveTo>
                    <a:pt x="103" y="149"/>
                  </a:moveTo>
                  <a:cubicBezTo>
                    <a:pt x="99" y="156"/>
                    <a:pt x="93" y="163"/>
                    <a:pt x="89" y="165"/>
                  </a:cubicBezTo>
                  <a:cubicBezTo>
                    <a:pt x="86" y="167"/>
                    <a:pt x="79" y="170"/>
                    <a:pt x="75" y="171"/>
                  </a:cubicBezTo>
                  <a:cubicBezTo>
                    <a:pt x="71" y="171"/>
                    <a:pt x="62" y="171"/>
                    <a:pt x="56" y="171"/>
                  </a:cubicBezTo>
                  <a:cubicBezTo>
                    <a:pt x="50" y="170"/>
                    <a:pt x="40" y="168"/>
                    <a:pt x="34" y="166"/>
                  </a:cubicBezTo>
                  <a:cubicBezTo>
                    <a:pt x="28" y="164"/>
                    <a:pt x="21" y="163"/>
                    <a:pt x="18" y="162"/>
                  </a:cubicBezTo>
                  <a:cubicBezTo>
                    <a:pt x="15" y="162"/>
                    <a:pt x="16" y="161"/>
                    <a:pt x="19" y="160"/>
                  </a:cubicBezTo>
                  <a:cubicBezTo>
                    <a:pt x="22" y="159"/>
                    <a:pt x="30" y="158"/>
                    <a:pt x="37" y="159"/>
                  </a:cubicBezTo>
                  <a:cubicBezTo>
                    <a:pt x="43" y="160"/>
                    <a:pt x="55" y="159"/>
                    <a:pt x="62" y="158"/>
                  </a:cubicBezTo>
                  <a:cubicBezTo>
                    <a:pt x="69" y="156"/>
                    <a:pt x="79" y="154"/>
                    <a:pt x="83" y="153"/>
                  </a:cubicBezTo>
                  <a:cubicBezTo>
                    <a:pt x="88" y="151"/>
                    <a:pt x="95" y="147"/>
                    <a:pt x="100" y="143"/>
                  </a:cubicBezTo>
                  <a:cubicBezTo>
                    <a:pt x="105" y="140"/>
                    <a:pt x="106" y="143"/>
                    <a:pt x="103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6909" tIns="53455" rIns="106909" bIns="53455" numCol="1" anchor="t" anchorCtr="0" compatLnSpc="1"/>
            <a:lstStyle/>
            <a:p>
              <a:endParaRPr lang="zh-CN" altLang="en-US" sz="339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自助收银</a:t>
            </a:r>
            <a:r>
              <a:rPr lang="en-US" altLang="zh-CN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</a:t>
            </a:r>
            <a:r>
              <a:rPr lang="zh-CN" altLang="en-US" sz="160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节省成本</a:t>
            </a:r>
            <a:endParaRPr lang="zh-CN" altLang="zh-CN" sz="160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椭圆 2"/>
          <p:cNvSpPr/>
          <p:nvPr>
            <p:custDataLst>
              <p:tags r:id="rId1"/>
            </p:custDataLst>
          </p:nvPr>
        </p:nvSpPr>
        <p:spPr>
          <a:xfrm>
            <a:off x="5047712" y="2665867"/>
            <a:ext cx="1761569" cy="1761567"/>
          </a:xfrm>
          <a:prstGeom prst="ellipse">
            <a:avLst/>
          </a:prstGeom>
          <a:solidFill>
            <a:srgbClr val="B2BEC4">
              <a:lumMod val="20000"/>
              <a:lumOff val="80000"/>
            </a:srgbClr>
          </a:solidFill>
          <a:ln w="101600">
            <a:solidFill>
              <a:srgbClr val="FF7F82"/>
            </a:solidFill>
          </a:ln>
        </p:spPr>
        <p:style>
          <a:lnRef idx="2">
            <a:srgbClr val="7C8F9B">
              <a:shade val="50000"/>
            </a:srgbClr>
          </a:lnRef>
          <a:fillRef idx="1">
            <a:srgbClr val="7C8F9B"/>
          </a:fillRef>
          <a:effectRef idx="0">
            <a:srgbClr val="7C8F9B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580" dirty="0"/>
          </a:p>
        </p:txBody>
      </p:sp>
      <p:sp>
        <p:nvSpPr>
          <p:cNvPr id="4" name="任意形状 43"/>
          <p:cNvSpPr/>
          <p:nvPr>
            <p:custDataLst>
              <p:tags r:id="rId2"/>
            </p:custDataLst>
          </p:nvPr>
        </p:nvSpPr>
        <p:spPr>
          <a:xfrm rot="5400000">
            <a:off x="1818430" y="2028654"/>
            <a:ext cx="2301517" cy="3013503"/>
          </a:xfrm>
          <a:custGeom>
            <a:avLst/>
            <a:gdLst>
              <a:gd name="connsiteX0" fmla="*/ 0 w 3311237"/>
              <a:gd name="connsiteY0" fmla="*/ 3210701 h 3437011"/>
              <a:gd name="connsiteX1" fmla="*/ 0 w 3311237"/>
              <a:gd name="connsiteY1" fmla="*/ 643030 h 3437011"/>
              <a:gd name="connsiteX2" fmla="*/ 226310 w 3311237"/>
              <a:gd name="connsiteY2" fmla="*/ 416720 h 3437011"/>
              <a:gd name="connsiteX3" fmla="*/ 1427775 w 3311237"/>
              <a:gd name="connsiteY3" fmla="*/ 416720 h 3437011"/>
              <a:gd name="connsiteX4" fmla="*/ 1669472 w 3311237"/>
              <a:gd name="connsiteY4" fmla="*/ 0 h 3437011"/>
              <a:gd name="connsiteX5" fmla="*/ 1911170 w 3311237"/>
              <a:gd name="connsiteY5" fmla="*/ 416720 h 3437011"/>
              <a:gd name="connsiteX6" fmla="*/ 3084927 w 3311237"/>
              <a:gd name="connsiteY6" fmla="*/ 416720 h 3437011"/>
              <a:gd name="connsiteX7" fmla="*/ 3311237 w 3311237"/>
              <a:gd name="connsiteY7" fmla="*/ 643030 h 3437011"/>
              <a:gd name="connsiteX8" fmla="*/ 3311237 w 3311237"/>
              <a:gd name="connsiteY8" fmla="*/ 3210701 h 3437011"/>
              <a:gd name="connsiteX9" fmla="*/ 3084927 w 3311237"/>
              <a:gd name="connsiteY9" fmla="*/ 3437011 h 3437011"/>
              <a:gd name="connsiteX10" fmla="*/ 226310 w 3311237"/>
              <a:gd name="connsiteY10" fmla="*/ 3437011 h 3437011"/>
              <a:gd name="connsiteX11" fmla="*/ 0 w 3311237"/>
              <a:gd name="connsiteY11" fmla="*/ 3210701 h 343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11237" h="3437011">
                <a:moveTo>
                  <a:pt x="0" y="3210701"/>
                </a:moveTo>
                <a:lnTo>
                  <a:pt x="0" y="643030"/>
                </a:lnTo>
                <a:cubicBezTo>
                  <a:pt x="0" y="518042"/>
                  <a:pt x="101322" y="416720"/>
                  <a:pt x="226310" y="416720"/>
                </a:cubicBezTo>
                <a:lnTo>
                  <a:pt x="1427775" y="416720"/>
                </a:lnTo>
                <a:lnTo>
                  <a:pt x="1669472" y="0"/>
                </a:lnTo>
                <a:lnTo>
                  <a:pt x="1911170" y="416720"/>
                </a:lnTo>
                <a:lnTo>
                  <a:pt x="3084927" y="416720"/>
                </a:lnTo>
                <a:cubicBezTo>
                  <a:pt x="3209915" y="416720"/>
                  <a:pt x="3311237" y="518042"/>
                  <a:pt x="3311237" y="643030"/>
                </a:cubicBezTo>
                <a:lnTo>
                  <a:pt x="3311237" y="3210701"/>
                </a:lnTo>
                <a:cubicBezTo>
                  <a:pt x="3311237" y="3335689"/>
                  <a:pt x="3209915" y="3437011"/>
                  <a:pt x="3084927" y="3437011"/>
                </a:cubicBezTo>
                <a:lnTo>
                  <a:pt x="226310" y="3437011"/>
                </a:lnTo>
                <a:cubicBezTo>
                  <a:pt x="101322" y="3437011"/>
                  <a:pt x="0" y="3335689"/>
                  <a:pt x="0" y="3210701"/>
                </a:cubicBezTo>
                <a:close/>
              </a:path>
            </a:pathLst>
          </a:custGeom>
          <a:solidFill>
            <a:srgbClr val="FF7F82"/>
          </a:solidFill>
          <a:ln w="101600">
            <a:noFill/>
          </a:ln>
        </p:spPr>
        <p:style>
          <a:lnRef idx="2">
            <a:srgbClr val="7C8F9B">
              <a:shade val="50000"/>
            </a:srgbClr>
          </a:lnRef>
          <a:fillRef idx="1">
            <a:srgbClr val="7C8F9B"/>
          </a:fillRef>
          <a:effectRef idx="0">
            <a:srgbClr val="7C8F9B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580"/>
          </a:p>
        </p:txBody>
      </p:sp>
      <p:sp>
        <p:nvSpPr>
          <p:cNvPr id="5" name="任意形状 65"/>
          <p:cNvSpPr/>
          <p:nvPr>
            <p:custDataLst>
              <p:tags r:id="rId3"/>
            </p:custDataLst>
          </p:nvPr>
        </p:nvSpPr>
        <p:spPr>
          <a:xfrm rot="16200000" flipH="1">
            <a:off x="7737784" y="2028654"/>
            <a:ext cx="2301517" cy="3013503"/>
          </a:xfrm>
          <a:custGeom>
            <a:avLst/>
            <a:gdLst>
              <a:gd name="connsiteX0" fmla="*/ 0 w 3311237"/>
              <a:gd name="connsiteY0" fmla="*/ 3210701 h 3437011"/>
              <a:gd name="connsiteX1" fmla="*/ 0 w 3311237"/>
              <a:gd name="connsiteY1" fmla="*/ 643030 h 3437011"/>
              <a:gd name="connsiteX2" fmla="*/ 226310 w 3311237"/>
              <a:gd name="connsiteY2" fmla="*/ 416720 h 3437011"/>
              <a:gd name="connsiteX3" fmla="*/ 1427775 w 3311237"/>
              <a:gd name="connsiteY3" fmla="*/ 416720 h 3437011"/>
              <a:gd name="connsiteX4" fmla="*/ 1669472 w 3311237"/>
              <a:gd name="connsiteY4" fmla="*/ 0 h 3437011"/>
              <a:gd name="connsiteX5" fmla="*/ 1911170 w 3311237"/>
              <a:gd name="connsiteY5" fmla="*/ 416720 h 3437011"/>
              <a:gd name="connsiteX6" fmla="*/ 3084927 w 3311237"/>
              <a:gd name="connsiteY6" fmla="*/ 416720 h 3437011"/>
              <a:gd name="connsiteX7" fmla="*/ 3311237 w 3311237"/>
              <a:gd name="connsiteY7" fmla="*/ 643030 h 3437011"/>
              <a:gd name="connsiteX8" fmla="*/ 3311237 w 3311237"/>
              <a:gd name="connsiteY8" fmla="*/ 3210701 h 3437011"/>
              <a:gd name="connsiteX9" fmla="*/ 3084927 w 3311237"/>
              <a:gd name="connsiteY9" fmla="*/ 3437011 h 3437011"/>
              <a:gd name="connsiteX10" fmla="*/ 226310 w 3311237"/>
              <a:gd name="connsiteY10" fmla="*/ 3437011 h 3437011"/>
              <a:gd name="connsiteX11" fmla="*/ 0 w 3311237"/>
              <a:gd name="connsiteY11" fmla="*/ 3210701 h 343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11237" h="3437011">
                <a:moveTo>
                  <a:pt x="0" y="3210701"/>
                </a:moveTo>
                <a:lnTo>
                  <a:pt x="0" y="643030"/>
                </a:lnTo>
                <a:cubicBezTo>
                  <a:pt x="0" y="518042"/>
                  <a:pt x="101322" y="416720"/>
                  <a:pt x="226310" y="416720"/>
                </a:cubicBezTo>
                <a:lnTo>
                  <a:pt x="1427775" y="416720"/>
                </a:lnTo>
                <a:lnTo>
                  <a:pt x="1669472" y="0"/>
                </a:lnTo>
                <a:lnTo>
                  <a:pt x="1911170" y="416720"/>
                </a:lnTo>
                <a:lnTo>
                  <a:pt x="3084927" y="416720"/>
                </a:lnTo>
                <a:cubicBezTo>
                  <a:pt x="3209915" y="416720"/>
                  <a:pt x="3311237" y="518042"/>
                  <a:pt x="3311237" y="643030"/>
                </a:cubicBezTo>
                <a:lnTo>
                  <a:pt x="3311237" y="3210701"/>
                </a:lnTo>
                <a:cubicBezTo>
                  <a:pt x="3311237" y="3335689"/>
                  <a:pt x="3209915" y="3437011"/>
                  <a:pt x="3084927" y="3437011"/>
                </a:cubicBezTo>
                <a:lnTo>
                  <a:pt x="226310" y="3437011"/>
                </a:lnTo>
                <a:cubicBezTo>
                  <a:pt x="101322" y="3437011"/>
                  <a:pt x="0" y="3335689"/>
                  <a:pt x="0" y="3210701"/>
                </a:cubicBezTo>
                <a:close/>
              </a:path>
            </a:pathLst>
          </a:custGeom>
          <a:solidFill>
            <a:srgbClr val="00BC57"/>
          </a:solidFill>
          <a:ln w="101600">
            <a:noFill/>
          </a:ln>
        </p:spPr>
        <p:style>
          <a:lnRef idx="2">
            <a:srgbClr val="7C8F9B">
              <a:shade val="50000"/>
            </a:srgbClr>
          </a:lnRef>
          <a:fillRef idx="1">
            <a:srgbClr val="7C8F9B"/>
          </a:fillRef>
          <a:effectRef idx="0">
            <a:srgbClr val="7C8F9B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580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696744" y="2635844"/>
            <a:ext cx="2130108" cy="441904"/>
          </a:xfrm>
          <a:prstGeom prst="rect">
            <a:avLst/>
          </a:prstGeom>
          <a:noFill/>
        </p:spPr>
        <p:txBody>
          <a:bodyPr wrap="square" lIns="78919" tIns="41038" rIns="78919" bIns="41038" rtlCol="0" anchor="b">
            <a:normAutofit/>
          </a:bodyPr>
          <a:lstStyle>
            <a:defPPr>
              <a:defRPr lang="zh-CN"/>
            </a:defPPr>
            <a:lvl1pPr lvl="0" algn="ctr" defTabSz="913765">
              <a:buSzPct val="25000"/>
              <a:defRPr sz="2400" b="1" spc="1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105"/>
              <a:t>传统收银方式</a:t>
            </a:r>
            <a:endParaRPr lang="zh-CN" altLang="en-US" sz="2105"/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1696743" y="3089311"/>
            <a:ext cx="2130107" cy="758237"/>
          </a:xfrm>
          <a:prstGeom prst="rect">
            <a:avLst/>
          </a:prstGeom>
          <a:noFill/>
          <a:ln>
            <a:noFill/>
          </a:ln>
        </p:spPr>
        <p:txBody>
          <a:bodyPr wrap="square" lIns="78919" tIns="41038" rIns="78919" bIns="41038" anchor="t" anchorCtr="0">
            <a:noAutofit/>
          </a:bodyPr>
          <a:lstStyle>
            <a:defPPr>
              <a:defRPr lang="zh-CN"/>
            </a:defPPr>
            <a:lvl1pPr algn="ctr" defTabSz="913765">
              <a:lnSpc>
                <a:spcPct val="150000"/>
              </a:lnSpc>
              <a:buSzPct val="50000"/>
              <a:defRPr sz="1300" spc="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defTabSz="913765"/>
            <a:lvl3pPr defTabSz="913765"/>
            <a:lvl4pPr defTabSz="913765"/>
            <a:lvl5pPr defTabSz="913765"/>
            <a:lvl6pPr defTabSz="913765"/>
            <a:lvl7pPr defTabSz="913765"/>
            <a:lvl8pPr defTabSz="913765"/>
            <a:lvl9pPr defTabSz="913765"/>
          </a:lstStyle>
          <a:p>
            <a:r>
              <a:rPr lang="en-US" altLang="zh-CN" sz="1560" dirty="0">
                <a:solidFill>
                  <a:schemeClr val="tx1"/>
                </a:solidFill>
                <a:sym typeface="宋体" panose="02010600030101010101" pitchFamily="2" charset="-122"/>
              </a:rPr>
              <a:t>6</a:t>
            </a:r>
            <a:r>
              <a:rPr lang="zh-CN" altLang="en-US" sz="1560" dirty="0">
                <a:solidFill>
                  <a:schemeClr val="tx1"/>
                </a:solidFill>
                <a:sym typeface="宋体" panose="02010600030101010101" pitchFamily="2" charset="-122"/>
              </a:rPr>
              <a:t>台收银机，</a:t>
            </a:r>
            <a:endParaRPr lang="zh-CN" altLang="en-US" sz="1560" dirty="0">
              <a:solidFill>
                <a:schemeClr val="tx1"/>
              </a:solidFill>
              <a:sym typeface="宋体" panose="02010600030101010101" pitchFamily="2" charset="-122"/>
            </a:endParaRPr>
          </a:p>
          <a:p>
            <a:r>
              <a:rPr lang="en-US" altLang="zh-CN" sz="1560" dirty="0">
                <a:solidFill>
                  <a:schemeClr val="tx1"/>
                </a:solidFill>
                <a:sym typeface="宋体" panose="02010600030101010101" pitchFamily="2" charset="-122"/>
              </a:rPr>
              <a:t>6</a:t>
            </a:r>
            <a:r>
              <a:rPr lang="zh-CN" altLang="en-US" sz="1560" dirty="0">
                <a:solidFill>
                  <a:schemeClr val="tx1"/>
                </a:solidFill>
                <a:sym typeface="宋体" panose="02010600030101010101" pitchFamily="2" charset="-122"/>
              </a:rPr>
              <a:t>名店员</a:t>
            </a:r>
            <a:r>
              <a:rPr lang="zh-CN" altLang="en-US" sz="1520" dirty="0">
                <a:solidFill>
                  <a:schemeClr val="tx1"/>
                </a:solidFill>
                <a:sym typeface="宋体" panose="02010600030101010101" pitchFamily="2" charset="-122"/>
              </a:rPr>
              <a:t>。</a:t>
            </a:r>
            <a:endParaRPr lang="zh-CN" altLang="en-US" sz="1520" dirty="0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8005574" y="2634125"/>
            <a:ext cx="2130108" cy="445728"/>
          </a:xfrm>
          <a:prstGeom prst="rect">
            <a:avLst/>
          </a:prstGeom>
          <a:noFill/>
        </p:spPr>
        <p:txBody>
          <a:bodyPr wrap="square" lIns="78919" tIns="41038" rIns="78919" bIns="41038" rtlCol="0" anchor="b">
            <a:normAutofit/>
          </a:bodyPr>
          <a:lstStyle>
            <a:defPPr>
              <a:defRPr lang="zh-CN"/>
            </a:defPPr>
            <a:lvl1pPr lvl="0" algn="ctr" defTabSz="913765">
              <a:buSzPct val="25000"/>
              <a:defRPr sz="2400" b="1" spc="1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105"/>
              <a:t>思迅自助收银</a:t>
            </a:r>
            <a:endParaRPr lang="zh-CN" altLang="en-US" sz="2105"/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8005575" y="3089311"/>
            <a:ext cx="2130107" cy="758237"/>
          </a:xfrm>
          <a:prstGeom prst="rect">
            <a:avLst/>
          </a:prstGeom>
          <a:noFill/>
          <a:ln>
            <a:noFill/>
          </a:ln>
        </p:spPr>
        <p:txBody>
          <a:bodyPr wrap="square" lIns="78919" tIns="41038" rIns="78919" bIns="41038" anchor="t" anchorCtr="0">
            <a:noAutofit/>
          </a:bodyPr>
          <a:lstStyle>
            <a:defPPr>
              <a:defRPr lang="zh-CN"/>
            </a:defPPr>
            <a:lvl1pPr algn="ctr" defTabSz="913765">
              <a:lnSpc>
                <a:spcPct val="150000"/>
              </a:lnSpc>
              <a:buSzPct val="50000"/>
              <a:defRPr sz="1300" spc="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defTabSz="913765"/>
            <a:lvl3pPr defTabSz="913765"/>
            <a:lvl4pPr defTabSz="913765"/>
            <a:lvl5pPr defTabSz="913765"/>
            <a:lvl6pPr defTabSz="913765"/>
            <a:lvl7pPr defTabSz="913765"/>
            <a:lvl8pPr defTabSz="913765"/>
            <a:lvl9pPr defTabSz="913765"/>
          </a:lstStyle>
          <a:p>
            <a:r>
              <a:rPr lang="en-US" altLang="zh-CN" sz="1560" dirty="0">
                <a:solidFill>
                  <a:schemeClr val="tx1"/>
                </a:solidFill>
                <a:sym typeface="宋体" panose="02010600030101010101" pitchFamily="2" charset="-122"/>
              </a:rPr>
              <a:t>2</a:t>
            </a:r>
            <a:r>
              <a:rPr lang="zh-CN" altLang="en-US" sz="1560" dirty="0">
                <a:solidFill>
                  <a:schemeClr val="tx1"/>
                </a:solidFill>
                <a:sym typeface="宋体" panose="02010600030101010101" pitchFamily="2" charset="-122"/>
              </a:rPr>
              <a:t>个传统收银台，</a:t>
            </a:r>
            <a:endParaRPr lang="zh-CN" altLang="en-US" sz="1560" dirty="0">
              <a:solidFill>
                <a:schemeClr val="tx1"/>
              </a:solidFill>
              <a:sym typeface="宋体" panose="02010600030101010101" pitchFamily="2" charset="-122"/>
            </a:endParaRPr>
          </a:p>
          <a:p>
            <a:r>
              <a:rPr lang="en-US" altLang="zh-CN" sz="1560" dirty="0">
                <a:solidFill>
                  <a:schemeClr val="tx1"/>
                </a:solidFill>
                <a:sym typeface="宋体" panose="02010600030101010101" pitchFamily="2" charset="-122"/>
              </a:rPr>
              <a:t>2</a:t>
            </a:r>
            <a:r>
              <a:rPr lang="zh-CN" altLang="en-US" sz="1560" dirty="0">
                <a:solidFill>
                  <a:schemeClr val="tx1"/>
                </a:solidFill>
                <a:sym typeface="宋体" panose="02010600030101010101" pitchFamily="2" charset="-122"/>
              </a:rPr>
              <a:t>名店员；</a:t>
            </a:r>
            <a:endParaRPr lang="zh-CN" altLang="en-US" sz="1560" dirty="0">
              <a:solidFill>
                <a:schemeClr val="tx1"/>
              </a:solidFill>
              <a:sym typeface="宋体" panose="02010600030101010101" pitchFamily="2" charset="-122"/>
            </a:endParaRPr>
          </a:p>
          <a:p>
            <a:r>
              <a:rPr lang="en-US" altLang="zh-CN" sz="1560" dirty="0">
                <a:solidFill>
                  <a:schemeClr val="tx1"/>
                </a:solidFill>
                <a:sym typeface="宋体" panose="02010600030101010101" pitchFamily="2" charset="-122"/>
              </a:rPr>
              <a:t>4</a:t>
            </a:r>
            <a:r>
              <a:rPr lang="zh-CN" altLang="en-US" sz="1560" dirty="0">
                <a:solidFill>
                  <a:schemeClr val="tx1"/>
                </a:solidFill>
                <a:sym typeface="宋体" panose="02010600030101010101" pitchFamily="2" charset="-122"/>
              </a:rPr>
              <a:t>台自助收银机，</a:t>
            </a:r>
            <a:endParaRPr lang="zh-CN" altLang="en-US" sz="1560" dirty="0">
              <a:solidFill>
                <a:schemeClr val="tx1"/>
              </a:solidFill>
              <a:sym typeface="宋体" panose="02010600030101010101" pitchFamily="2" charset="-122"/>
            </a:endParaRPr>
          </a:p>
          <a:p>
            <a:r>
              <a:rPr lang="en-US" altLang="zh-CN" sz="1560" dirty="0">
                <a:solidFill>
                  <a:schemeClr val="tx1"/>
                </a:solidFill>
                <a:sym typeface="宋体" panose="02010600030101010101" pitchFamily="2" charset="-122"/>
              </a:rPr>
              <a:t>2</a:t>
            </a:r>
            <a:r>
              <a:rPr lang="zh-CN" altLang="en-US" sz="1560" dirty="0">
                <a:solidFill>
                  <a:schemeClr val="tx1"/>
                </a:solidFill>
                <a:sym typeface="宋体" panose="02010600030101010101" pitchFamily="2" charset="-122"/>
              </a:rPr>
              <a:t>名店员</a:t>
            </a:r>
            <a:r>
              <a:rPr lang="zh-CN" altLang="en-US" sz="1520" dirty="0">
                <a:solidFill>
                  <a:schemeClr val="tx1"/>
                </a:solidFill>
                <a:sym typeface="宋体" panose="02010600030101010101" pitchFamily="2" charset="-122"/>
              </a:rPr>
              <a:t>。</a:t>
            </a:r>
            <a:endParaRPr lang="zh-CN" altLang="en-US" sz="1520" dirty="0">
              <a:solidFill>
                <a:schemeClr val="tx1"/>
              </a:solidFill>
              <a:sym typeface="宋体" panose="02010600030101010101" pitchFamily="2" charset="-122"/>
            </a:endParaRPr>
          </a:p>
          <a:p>
            <a:endParaRPr lang="zh-CN" altLang="en-US" sz="1520" dirty="0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5395408" y="3151181"/>
            <a:ext cx="1066176" cy="790939"/>
          </a:xfrm>
          <a:prstGeom prst="rect">
            <a:avLst/>
          </a:prstGeom>
          <a:noFill/>
        </p:spPr>
        <p:txBody>
          <a:bodyPr wrap="square" rtlCol="0" anchor="ctr">
            <a:normAutofit fontScale="92500" lnSpcReduction="10000"/>
          </a:bodyPr>
          <a:lstStyle>
            <a:defPPr>
              <a:defRPr lang="zh-CN"/>
            </a:defPPr>
            <a:lvl1pPr lvl="0" algn="ctr" defTabSz="913765">
              <a:lnSpc>
                <a:spcPct val="110000"/>
              </a:lnSpc>
              <a:buSzPct val="25000"/>
              <a:defRPr sz="5400" b="1" spc="12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4735">
                <a:solidFill>
                  <a:srgbClr val="FF7F82"/>
                </a:solidFill>
              </a:rPr>
              <a:t>VS</a:t>
            </a:r>
            <a:endParaRPr lang="zh-CN" altLang="en-US" sz="4735">
              <a:solidFill>
                <a:srgbClr val="FF7F82"/>
              </a:solidFill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282493" y="1909122"/>
            <a:ext cx="5544429" cy="2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560" dirty="0">
                <a:latin typeface="+mn-ea"/>
                <a:ea typeface="+mn-ea"/>
                <a:sym typeface="Arial" panose="020B0604020202020204" pitchFamily="34" charset="0"/>
              </a:rPr>
              <a:t>以</a:t>
            </a:r>
            <a:r>
              <a:rPr lang="en-US" altLang="zh-CN" sz="1560" dirty="0">
                <a:latin typeface="+mn-ea"/>
                <a:ea typeface="+mn-ea"/>
                <a:sym typeface="Arial" panose="020B0604020202020204" pitchFamily="34" charset="0"/>
              </a:rPr>
              <a:t>6</a:t>
            </a:r>
            <a:r>
              <a:rPr lang="zh-CN" altLang="en-US" sz="1560" dirty="0">
                <a:latin typeface="+mn-ea"/>
                <a:ea typeface="+mn-ea"/>
                <a:sym typeface="Arial" panose="020B0604020202020204" pitchFamily="34" charset="0"/>
              </a:rPr>
              <a:t>个收银点位进行对比</a:t>
            </a:r>
            <a:r>
              <a:rPr lang="zh-CN" altLang="en-US" sz="1635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：</a:t>
            </a:r>
            <a:endParaRPr lang="zh-CN" altLang="en-US" sz="1635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母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婴行业特征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897208" y="1922727"/>
            <a:ext cx="1702145" cy="1702145"/>
          </a:xfrm>
          <a:prstGeom prst="ellipse">
            <a:avLst/>
          </a:prstGeom>
          <a:solidFill>
            <a:srgbClr val="FF7F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18793" tIns="59396" rIns="118793" bIns="59396" numCol="1" anchor="t" anchorCtr="0" compatLnSpc="1"/>
          <a:lstStyle/>
          <a:p>
            <a:pPr defTabSz="11874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340"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endParaRPr lang="en-US" altLang="zh-CN" sz="234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088899" y="1922727"/>
            <a:ext cx="1702145" cy="1702145"/>
          </a:xfrm>
          <a:prstGeom prst="ellipse">
            <a:avLst/>
          </a:prstGeom>
          <a:solidFill>
            <a:srgbClr val="FF7F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18793" tIns="59396" rIns="118793" bIns="59396" numCol="1" anchor="t" anchorCtr="0" compatLnSpc="1"/>
          <a:lstStyle/>
          <a:p>
            <a:pPr defTabSz="11874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340"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endParaRPr lang="en-US" altLang="zh-CN" sz="234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816024" y="1922727"/>
            <a:ext cx="1702145" cy="1702145"/>
          </a:xfrm>
          <a:prstGeom prst="ellipse">
            <a:avLst/>
          </a:prstGeom>
          <a:solidFill>
            <a:srgbClr val="FF7F82"/>
          </a:solidFill>
          <a:ln w="9525" cap="flat" cmpd="sng" algn="ctr">
            <a:solidFill>
              <a:srgbClr val="FF7F8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18793" tIns="59396" rIns="118793" bIns="59396" numCol="1" anchor="t" anchorCtr="0" compatLnSpc="1"/>
          <a:lstStyle/>
          <a:p>
            <a:pPr defTabSz="11874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340"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endParaRPr lang="en-US" altLang="zh-CN" sz="234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11" name="Group 9"/>
          <p:cNvGrpSpPr/>
          <p:nvPr/>
        </p:nvGrpSpPr>
        <p:grpSpPr>
          <a:xfrm>
            <a:off x="2502933" y="2235910"/>
            <a:ext cx="328329" cy="353078"/>
            <a:chOff x="6518275" y="466725"/>
            <a:chExt cx="257175" cy="320675"/>
          </a:xfrm>
          <a:solidFill>
            <a:schemeClr val="bg1"/>
          </a:solidFill>
        </p:grpSpPr>
        <p:sp>
          <p:nvSpPr>
            <p:cNvPr id="12" name="Freeform 90"/>
            <p:cNvSpPr/>
            <p:nvPr/>
          </p:nvSpPr>
          <p:spPr bwMode="auto">
            <a:xfrm>
              <a:off x="6518275" y="600075"/>
              <a:ext cx="257175" cy="104775"/>
            </a:xfrm>
            <a:custGeom>
              <a:avLst/>
              <a:gdLst>
                <a:gd name="T0" fmla="*/ 49 w 98"/>
                <a:gd name="T1" fmla="*/ 16 h 40"/>
                <a:gd name="T2" fmla="*/ 2 w 98"/>
                <a:gd name="T3" fmla="*/ 0 h 40"/>
                <a:gd name="T4" fmla="*/ 0 w 98"/>
                <a:gd name="T5" fmla="*/ 5 h 40"/>
                <a:gd name="T6" fmla="*/ 0 w 98"/>
                <a:gd name="T7" fmla="*/ 20 h 40"/>
                <a:gd name="T8" fmla="*/ 49 w 98"/>
                <a:gd name="T9" fmla="*/ 40 h 40"/>
                <a:gd name="T10" fmla="*/ 98 w 98"/>
                <a:gd name="T11" fmla="*/ 20 h 40"/>
                <a:gd name="T12" fmla="*/ 98 w 98"/>
                <a:gd name="T13" fmla="*/ 5 h 40"/>
                <a:gd name="T14" fmla="*/ 96 w 98"/>
                <a:gd name="T15" fmla="*/ 0 h 40"/>
                <a:gd name="T16" fmla="*/ 49 w 98"/>
                <a:gd name="T1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49" y="16"/>
                  </a:moveTo>
                  <a:cubicBezTo>
                    <a:pt x="26" y="16"/>
                    <a:pt x="7" y="9"/>
                    <a:pt x="2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1"/>
                    <a:pt x="96" y="0"/>
                  </a:cubicBezTo>
                  <a:cubicBezTo>
                    <a:pt x="91" y="9"/>
                    <a:pt x="72" y="16"/>
                    <a:pt x="4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3" name="Freeform 91"/>
            <p:cNvSpPr/>
            <p:nvPr/>
          </p:nvSpPr>
          <p:spPr bwMode="auto">
            <a:xfrm>
              <a:off x="6518275" y="679450"/>
              <a:ext cx="257175" cy="107950"/>
            </a:xfrm>
            <a:custGeom>
              <a:avLst/>
              <a:gdLst>
                <a:gd name="T0" fmla="*/ 49 w 98"/>
                <a:gd name="T1" fmla="*/ 16 h 41"/>
                <a:gd name="T2" fmla="*/ 2 w 98"/>
                <a:gd name="T3" fmla="*/ 0 h 41"/>
                <a:gd name="T4" fmla="*/ 0 w 98"/>
                <a:gd name="T5" fmla="*/ 5 h 41"/>
                <a:gd name="T6" fmla="*/ 0 w 98"/>
                <a:gd name="T7" fmla="*/ 20 h 41"/>
                <a:gd name="T8" fmla="*/ 49 w 98"/>
                <a:gd name="T9" fmla="*/ 41 h 41"/>
                <a:gd name="T10" fmla="*/ 98 w 98"/>
                <a:gd name="T11" fmla="*/ 20 h 41"/>
                <a:gd name="T12" fmla="*/ 98 w 98"/>
                <a:gd name="T13" fmla="*/ 5 h 41"/>
                <a:gd name="T14" fmla="*/ 96 w 98"/>
                <a:gd name="T15" fmla="*/ 0 h 41"/>
                <a:gd name="T16" fmla="*/ 49 w 98"/>
                <a:gd name="T17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1">
                  <a:moveTo>
                    <a:pt x="49" y="16"/>
                  </a:moveTo>
                  <a:cubicBezTo>
                    <a:pt x="26" y="16"/>
                    <a:pt x="7" y="9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2"/>
                    <a:pt x="22" y="41"/>
                    <a:pt x="49" y="41"/>
                  </a:cubicBezTo>
                  <a:cubicBezTo>
                    <a:pt x="76" y="41"/>
                    <a:pt x="98" y="32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4"/>
                    <a:pt x="97" y="2"/>
                    <a:pt x="96" y="0"/>
                  </a:cubicBezTo>
                  <a:cubicBezTo>
                    <a:pt x="91" y="9"/>
                    <a:pt x="72" y="16"/>
                    <a:pt x="4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4" name="Freeform 92"/>
            <p:cNvSpPr/>
            <p:nvPr/>
          </p:nvSpPr>
          <p:spPr bwMode="auto">
            <a:xfrm>
              <a:off x="6518275" y="522288"/>
              <a:ext cx="257175" cy="104775"/>
            </a:xfrm>
            <a:custGeom>
              <a:avLst/>
              <a:gdLst>
                <a:gd name="T0" fmla="*/ 96 w 98"/>
                <a:gd name="T1" fmla="*/ 0 h 40"/>
                <a:gd name="T2" fmla="*/ 49 w 98"/>
                <a:gd name="T3" fmla="*/ 15 h 40"/>
                <a:gd name="T4" fmla="*/ 2 w 98"/>
                <a:gd name="T5" fmla="*/ 0 h 40"/>
                <a:gd name="T6" fmla="*/ 0 w 98"/>
                <a:gd name="T7" fmla="*/ 5 h 40"/>
                <a:gd name="T8" fmla="*/ 0 w 98"/>
                <a:gd name="T9" fmla="*/ 20 h 40"/>
                <a:gd name="T10" fmla="*/ 49 w 98"/>
                <a:gd name="T11" fmla="*/ 40 h 40"/>
                <a:gd name="T12" fmla="*/ 98 w 98"/>
                <a:gd name="T13" fmla="*/ 20 h 40"/>
                <a:gd name="T14" fmla="*/ 98 w 98"/>
                <a:gd name="T15" fmla="*/ 5 h 40"/>
                <a:gd name="T16" fmla="*/ 96 w 98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96" y="0"/>
                  </a:moveTo>
                  <a:cubicBezTo>
                    <a:pt x="95" y="9"/>
                    <a:pt x="75" y="15"/>
                    <a:pt x="49" y="15"/>
                  </a:cubicBezTo>
                  <a:cubicBezTo>
                    <a:pt x="24" y="15"/>
                    <a:pt x="3" y="9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2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5" name="Oval 93"/>
            <p:cNvSpPr>
              <a:spLocks noChangeArrowheads="1"/>
            </p:cNvSpPr>
            <p:nvPr/>
          </p:nvSpPr>
          <p:spPr bwMode="auto">
            <a:xfrm>
              <a:off x="6524625" y="466725"/>
              <a:ext cx="247650" cy="841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grpSp>
        <p:nvGrpSpPr>
          <p:cNvPr id="16" name="Group 14"/>
          <p:cNvGrpSpPr/>
          <p:nvPr/>
        </p:nvGrpSpPr>
        <p:grpSpPr>
          <a:xfrm>
            <a:off x="5507359" y="2212811"/>
            <a:ext cx="483420" cy="399276"/>
            <a:chOff x="2305050" y="3436938"/>
            <a:chExt cx="315913" cy="307975"/>
          </a:xfrm>
          <a:solidFill>
            <a:schemeClr val="bg1"/>
          </a:solidFill>
        </p:grpSpPr>
        <p:sp>
          <p:nvSpPr>
            <p:cNvPr id="17" name="Freeform 31"/>
            <p:cNvSpPr>
              <a:spLocks noEditPoints="1"/>
            </p:cNvSpPr>
            <p:nvPr/>
          </p:nvSpPr>
          <p:spPr bwMode="auto">
            <a:xfrm>
              <a:off x="2452688" y="3579813"/>
              <a:ext cx="168275" cy="165100"/>
            </a:xfrm>
            <a:custGeom>
              <a:avLst/>
              <a:gdLst>
                <a:gd name="T0" fmla="*/ 58 w 64"/>
                <a:gd name="T1" fmla="*/ 34 h 63"/>
                <a:gd name="T2" fmla="*/ 31 w 64"/>
                <a:gd name="T3" fmla="*/ 7 h 63"/>
                <a:gd name="T4" fmla="*/ 15 w 64"/>
                <a:gd name="T5" fmla="*/ 3 h 63"/>
                <a:gd name="T6" fmla="*/ 11 w 64"/>
                <a:gd name="T7" fmla="*/ 0 h 63"/>
                <a:gd name="T8" fmla="*/ 9 w 64"/>
                <a:gd name="T9" fmla="*/ 4 h 63"/>
                <a:gd name="T10" fmla="*/ 4 w 64"/>
                <a:gd name="T11" fmla="*/ 5 h 63"/>
                <a:gd name="T12" fmla="*/ 2 w 64"/>
                <a:gd name="T13" fmla="*/ 9 h 63"/>
                <a:gd name="T14" fmla="*/ 0 w 64"/>
                <a:gd name="T15" fmla="*/ 11 h 63"/>
                <a:gd name="T16" fmla="*/ 4 w 64"/>
                <a:gd name="T17" fmla="*/ 14 h 63"/>
                <a:gd name="T18" fmla="*/ 8 w 64"/>
                <a:gd name="T19" fmla="*/ 30 h 63"/>
                <a:gd name="T20" fmla="*/ 35 w 64"/>
                <a:gd name="T21" fmla="*/ 57 h 63"/>
                <a:gd name="T22" fmla="*/ 58 w 64"/>
                <a:gd name="T23" fmla="*/ 57 h 63"/>
                <a:gd name="T24" fmla="*/ 58 w 64"/>
                <a:gd name="T25" fmla="*/ 34 h 63"/>
                <a:gd name="T26" fmla="*/ 53 w 64"/>
                <a:gd name="T27" fmla="*/ 52 h 63"/>
                <a:gd name="T28" fmla="*/ 38 w 64"/>
                <a:gd name="T29" fmla="*/ 51 h 63"/>
                <a:gd name="T30" fmla="*/ 14 w 64"/>
                <a:gd name="T31" fmla="*/ 27 h 63"/>
                <a:gd name="T32" fmla="*/ 10 w 64"/>
                <a:gd name="T33" fmla="*/ 21 h 63"/>
                <a:gd name="T34" fmla="*/ 14 w 64"/>
                <a:gd name="T35" fmla="*/ 25 h 63"/>
                <a:gd name="T36" fmla="*/ 26 w 64"/>
                <a:gd name="T37" fmla="*/ 25 h 63"/>
                <a:gd name="T38" fmla="*/ 26 w 64"/>
                <a:gd name="T39" fmla="*/ 14 h 63"/>
                <a:gd name="T40" fmla="*/ 20 w 64"/>
                <a:gd name="T41" fmla="*/ 9 h 63"/>
                <a:gd name="T42" fmla="*/ 29 w 64"/>
                <a:gd name="T43" fmla="*/ 12 h 63"/>
                <a:gd name="T44" fmla="*/ 53 w 64"/>
                <a:gd name="T45" fmla="*/ 36 h 63"/>
                <a:gd name="T46" fmla="*/ 53 w 64"/>
                <a:gd name="T47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63">
                  <a:moveTo>
                    <a:pt x="58" y="34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27" y="2"/>
                    <a:pt x="20" y="1"/>
                    <a:pt x="15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20"/>
                    <a:pt x="4" y="26"/>
                    <a:pt x="8" y="30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41" y="63"/>
                    <a:pt x="52" y="63"/>
                    <a:pt x="58" y="57"/>
                  </a:cubicBezTo>
                  <a:cubicBezTo>
                    <a:pt x="64" y="50"/>
                    <a:pt x="64" y="40"/>
                    <a:pt x="58" y="34"/>
                  </a:cubicBezTo>
                  <a:close/>
                  <a:moveTo>
                    <a:pt x="53" y="52"/>
                  </a:moveTo>
                  <a:cubicBezTo>
                    <a:pt x="49" y="56"/>
                    <a:pt x="42" y="56"/>
                    <a:pt x="38" y="51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2" y="26"/>
                    <a:pt x="11" y="23"/>
                    <a:pt x="10" y="21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8" y="28"/>
                    <a:pt x="22" y="28"/>
                    <a:pt x="26" y="25"/>
                  </a:cubicBezTo>
                  <a:cubicBezTo>
                    <a:pt x="29" y="22"/>
                    <a:pt x="29" y="17"/>
                    <a:pt x="26" y="14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3" y="9"/>
                    <a:pt x="26" y="10"/>
                    <a:pt x="29" y="12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7" y="41"/>
                    <a:pt x="57" y="48"/>
                    <a:pt x="53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8" name="Freeform 32"/>
            <p:cNvSpPr>
              <a:spLocks noEditPoints="1"/>
            </p:cNvSpPr>
            <p:nvPr/>
          </p:nvSpPr>
          <p:spPr bwMode="auto">
            <a:xfrm>
              <a:off x="2305050" y="3436938"/>
              <a:ext cx="171450" cy="161925"/>
            </a:xfrm>
            <a:custGeom>
              <a:avLst/>
              <a:gdLst>
                <a:gd name="T0" fmla="*/ 50 w 65"/>
                <a:gd name="T1" fmla="*/ 60 h 62"/>
                <a:gd name="T2" fmla="*/ 53 w 65"/>
                <a:gd name="T3" fmla="*/ 62 h 62"/>
                <a:gd name="T4" fmla="*/ 58 w 65"/>
                <a:gd name="T5" fmla="*/ 60 h 62"/>
                <a:gd name="T6" fmla="*/ 60 w 65"/>
                <a:gd name="T7" fmla="*/ 56 h 62"/>
                <a:gd name="T8" fmla="*/ 63 w 65"/>
                <a:gd name="T9" fmla="*/ 56 h 62"/>
                <a:gd name="T10" fmla="*/ 65 w 65"/>
                <a:gd name="T11" fmla="*/ 52 h 62"/>
                <a:gd name="T12" fmla="*/ 60 w 65"/>
                <a:gd name="T13" fmla="*/ 48 h 62"/>
                <a:gd name="T14" fmla="*/ 56 w 65"/>
                <a:gd name="T15" fmla="*/ 33 h 62"/>
                <a:gd name="T16" fmla="*/ 29 w 65"/>
                <a:gd name="T17" fmla="*/ 6 h 62"/>
                <a:gd name="T18" fmla="*/ 6 w 65"/>
                <a:gd name="T19" fmla="*/ 6 h 62"/>
                <a:gd name="T20" fmla="*/ 6 w 65"/>
                <a:gd name="T21" fmla="*/ 29 h 62"/>
                <a:gd name="T22" fmla="*/ 33 w 65"/>
                <a:gd name="T23" fmla="*/ 56 h 62"/>
                <a:gd name="T24" fmla="*/ 50 w 65"/>
                <a:gd name="T25" fmla="*/ 60 h 62"/>
                <a:gd name="T26" fmla="*/ 11 w 65"/>
                <a:gd name="T27" fmla="*/ 27 h 62"/>
                <a:gd name="T28" fmla="*/ 11 w 65"/>
                <a:gd name="T29" fmla="*/ 11 h 62"/>
                <a:gd name="T30" fmla="*/ 27 w 65"/>
                <a:gd name="T31" fmla="*/ 11 h 62"/>
                <a:gd name="T32" fmla="*/ 51 w 65"/>
                <a:gd name="T33" fmla="*/ 35 h 62"/>
                <a:gd name="T34" fmla="*/ 54 w 65"/>
                <a:gd name="T35" fmla="*/ 41 h 62"/>
                <a:gd name="T36" fmla="*/ 43 w 65"/>
                <a:gd name="T37" fmla="*/ 41 h 62"/>
                <a:gd name="T38" fmla="*/ 43 w 65"/>
                <a:gd name="T39" fmla="*/ 52 h 62"/>
                <a:gd name="T40" fmla="*/ 44 w 65"/>
                <a:gd name="T41" fmla="*/ 54 h 62"/>
                <a:gd name="T42" fmla="*/ 35 w 65"/>
                <a:gd name="T43" fmla="*/ 51 h 62"/>
                <a:gd name="T44" fmla="*/ 11 w 65"/>
                <a:gd name="T45" fmla="*/ 2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62">
                  <a:moveTo>
                    <a:pt x="50" y="60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2" y="43"/>
                    <a:pt x="60" y="37"/>
                    <a:pt x="56" y="3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3" y="0"/>
                    <a:pt x="12" y="0"/>
                    <a:pt x="6" y="6"/>
                  </a:cubicBezTo>
                  <a:cubicBezTo>
                    <a:pt x="0" y="12"/>
                    <a:pt x="0" y="23"/>
                    <a:pt x="6" y="2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8" y="61"/>
                    <a:pt x="44" y="62"/>
                    <a:pt x="50" y="60"/>
                  </a:cubicBezTo>
                  <a:close/>
                  <a:moveTo>
                    <a:pt x="11" y="27"/>
                  </a:moveTo>
                  <a:cubicBezTo>
                    <a:pt x="7" y="22"/>
                    <a:pt x="7" y="15"/>
                    <a:pt x="11" y="11"/>
                  </a:cubicBezTo>
                  <a:cubicBezTo>
                    <a:pt x="15" y="7"/>
                    <a:pt x="22" y="7"/>
                    <a:pt x="27" y="1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2" y="37"/>
                    <a:pt x="53" y="39"/>
                    <a:pt x="54" y="41"/>
                  </a:cubicBezTo>
                  <a:cubicBezTo>
                    <a:pt x="51" y="38"/>
                    <a:pt x="46" y="38"/>
                    <a:pt x="43" y="41"/>
                  </a:cubicBezTo>
                  <a:cubicBezTo>
                    <a:pt x="40" y="44"/>
                    <a:pt x="40" y="49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1" y="54"/>
                    <a:pt x="38" y="53"/>
                    <a:pt x="35" y="51"/>
                  </a:cubicBezTo>
                  <a:lnTo>
                    <a:pt x="11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2481263" y="3533775"/>
              <a:ext cx="79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0" name="Rectangle 34"/>
            <p:cNvSpPr>
              <a:spLocks noChangeArrowheads="1"/>
            </p:cNvSpPr>
            <p:nvPr/>
          </p:nvSpPr>
          <p:spPr bwMode="auto">
            <a:xfrm>
              <a:off x="2492375" y="3563938"/>
              <a:ext cx="30163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1" name="Rectangle 35"/>
            <p:cNvSpPr>
              <a:spLocks noChangeArrowheads="1"/>
            </p:cNvSpPr>
            <p:nvPr/>
          </p:nvSpPr>
          <p:spPr bwMode="auto">
            <a:xfrm>
              <a:off x="2441575" y="3614738"/>
              <a:ext cx="793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2" name="Rectangle 36"/>
            <p:cNvSpPr>
              <a:spLocks noChangeArrowheads="1"/>
            </p:cNvSpPr>
            <p:nvPr/>
          </p:nvSpPr>
          <p:spPr bwMode="auto">
            <a:xfrm>
              <a:off x="2408238" y="3606800"/>
              <a:ext cx="28575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grpSp>
        <p:nvGrpSpPr>
          <p:cNvPr id="23" name="Group 21"/>
          <p:cNvGrpSpPr/>
          <p:nvPr/>
        </p:nvGrpSpPr>
        <p:grpSpPr>
          <a:xfrm>
            <a:off x="8712285" y="2209510"/>
            <a:ext cx="456197" cy="405875"/>
            <a:chOff x="3354388" y="4348163"/>
            <a:chExt cx="290513" cy="327025"/>
          </a:xfrm>
          <a:solidFill>
            <a:schemeClr val="bg1"/>
          </a:solidFill>
        </p:grpSpPr>
        <p:sp>
          <p:nvSpPr>
            <p:cNvPr id="24" name="Freeform 67"/>
            <p:cNvSpPr>
              <a:spLocks noEditPoints="1"/>
            </p:cNvSpPr>
            <p:nvPr/>
          </p:nvSpPr>
          <p:spPr bwMode="auto">
            <a:xfrm>
              <a:off x="3354388" y="4348163"/>
              <a:ext cx="290513" cy="327025"/>
            </a:xfrm>
            <a:custGeom>
              <a:avLst/>
              <a:gdLst>
                <a:gd name="T0" fmla="*/ 66 w 111"/>
                <a:gd name="T1" fmla="*/ 87 h 125"/>
                <a:gd name="T2" fmla="*/ 66 w 111"/>
                <a:gd name="T3" fmla="*/ 78 h 125"/>
                <a:gd name="T4" fmla="*/ 108 w 111"/>
                <a:gd name="T5" fmla="*/ 78 h 125"/>
                <a:gd name="T6" fmla="*/ 108 w 111"/>
                <a:gd name="T7" fmla="*/ 71 h 125"/>
                <a:gd name="T8" fmla="*/ 108 w 111"/>
                <a:gd name="T9" fmla="*/ 7 h 125"/>
                <a:gd name="T10" fmla="*/ 108 w 111"/>
                <a:gd name="T11" fmla="*/ 0 h 125"/>
                <a:gd name="T12" fmla="*/ 101 w 111"/>
                <a:gd name="T13" fmla="*/ 0 h 125"/>
                <a:gd name="T14" fmla="*/ 11 w 111"/>
                <a:gd name="T15" fmla="*/ 0 h 125"/>
                <a:gd name="T16" fmla="*/ 4 w 111"/>
                <a:gd name="T17" fmla="*/ 0 h 125"/>
                <a:gd name="T18" fmla="*/ 4 w 111"/>
                <a:gd name="T19" fmla="*/ 7 h 125"/>
                <a:gd name="T20" fmla="*/ 4 w 111"/>
                <a:gd name="T21" fmla="*/ 71 h 125"/>
                <a:gd name="T22" fmla="*/ 4 w 111"/>
                <a:gd name="T23" fmla="*/ 78 h 125"/>
                <a:gd name="T24" fmla="*/ 45 w 111"/>
                <a:gd name="T25" fmla="*/ 78 h 125"/>
                <a:gd name="T26" fmla="*/ 45 w 111"/>
                <a:gd name="T27" fmla="*/ 87 h 125"/>
                <a:gd name="T28" fmla="*/ 0 w 111"/>
                <a:gd name="T29" fmla="*/ 87 h 125"/>
                <a:gd name="T30" fmla="*/ 0 w 111"/>
                <a:gd name="T31" fmla="*/ 120 h 125"/>
                <a:gd name="T32" fmla="*/ 4 w 111"/>
                <a:gd name="T33" fmla="*/ 120 h 125"/>
                <a:gd name="T34" fmla="*/ 4 w 111"/>
                <a:gd name="T35" fmla="*/ 125 h 125"/>
                <a:gd name="T36" fmla="*/ 10 w 111"/>
                <a:gd name="T37" fmla="*/ 125 h 125"/>
                <a:gd name="T38" fmla="*/ 10 w 111"/>
                <a:gd name="T39" fmla="*/ 120 h 125"/>
                <a:gd name="T40" fmla="*/ 99 w 111"/>
                <a:gd name="T41" fmla="*/ 120 h 125"/>
                <a:gd name="T42" fmla="*/ 99 w 111"/>
                <a:gd name="T43" fmla="*/ 125 h 125"/>
                <a:gd name="T44" fmla="*/ 106 w 111"/>
                <a:gd name="T45" fmla="*/ 125 h 125"/>
                <a:gd name="T46" fmla="*/ 106 w 111"/>
                <a:gd name="T47" fmla="*/ 120 h 125"/>
                <a:gd name="T48" fmla="*/ 111 w 111"/>
                <a:gd name="T49" fmla="*/ 120 h 125"/>
                <a:gd name="T50" fmla="*/ 111 w 111"/>
                <a:gd name="T51" fmla="*/ 87 h 125"/>
                <a:gd name="T52" fmla="*/ 66 w 111"/>
                <a:gd name="T53" fmla="*/ 87 h 125"/>
                <a:gd name="T54" fmla="*/ 18 w 111"/>
                <a:gd name="T55" fmla="*/ 113 h 125"/>
                <a:gd name="T56" fmla="*/ 7 w 111"/>
                <a:gd name="T57" fmla="*/ 102 h 125"/>
                <a:gd name="T58" fmla="*/ 18 w 111"/>
                <a:gd name="T59" fmla="*/ 92 h 125"/>
                <a:gd name="T60" fmla="*/ 29 w 111"/>
                <a:gd name="T61" fmla="*/ 102 h 125"/>
                <a:gd name="T62" fmla="*/ 18 w 111"/>
                <a:gd name="T63" fmla="*/ 113 h 125"/>
                <a:gd name="T64" fmla="*/ 10 w 111"/>
                <a:gd name="T65" fmla="*/ 71 h 125"/>
                <a:gd name="T66" fmla="*/ 10 w 111"/>
                <a:gd name="T67" fmla="*/ 7 h 125"/>
                <a:gd name="T68" fmla="*/ 102 w 111"/>
                <a:gd name="T69" fmla="*/ 7 h 125"/>
                <a:gd name="T70" fmla="*/ 102 w 111"/>
                <a:gd name="T71" fmla="*/ 71 h 125"/>
                <a:gd name="T72" fmla="*/ 10 w 111"/>
                <a:gd name="T73" fmla="*/ 71 h 125"/>
                <a:gd name="T74" fmla="*/ 101 w 111"/>
                <a:gd name="T75" fmla="*/ 114 h 125"/>
                <a:gd name="T76" fmla="*/ 69 w 111"/>
                <a:gd name="T77" fmla="*/ 114 h 125"/>
                <a:gd name="T78" fmla="*/ 69 w 111"/>
                <a:gd name="T79" fmla="*/ 109 h 125"/>
                <a:gd name="T80" fmla="*/ 101 w 111"/>
                <a:gd name="T81" fmla="*/ 109 h 125"/>
                <a:gd name="T82" fmla="*/ 101 w 111"/>
                <a:gd name="T83" fmla="*/ 114 h 125"/>
                <a:gd name="T84" fmla="*/ 101 w 111"/>
                <a:gd name="T85" fmla="*/ 105 h 125"/>
                <a:gd name="T86" fmla="*/ 69 w 111"/>
                <a:gd name="T87" fmla="*/ 105 h 125"/>
                <a:gd name="T88" fmla="*/ 69 w 111"/>
                <a:gd name="T89" fmla="*/ 101 h 125"/>
                <a:gd name="T90" fmla="*/ 101 w 111"/>
                <a:gd name="T91" fmla="*/ 101 h 125"/>
                <a:gd name="T92" fmla="*/ 101 w 111"/>
                <a:gd name="T93" fmla="*/ 105 h 125"/>
                <a:gd name="T94" fmla="*/ 101 w 111"/>
                <a:gd name="T95" fmla="*/ 97 h 125"/>
                <a:gd name="T96" fmla="*/ 69 w 111"/>
                <a:gd name="T97" fmla="*/ 97 h 125"/>
                <a:gd name="T98" fmla="*/ 69 w 111"/>
                <a:gd name="T99" fmla="*/ 92 h 125"/>
                <a:gd name="T100" fmla="*/ 101 w 111"/>
                <a:gd name="T101" fmla="*/ 92 h 125"/>
                <a:gd name="T102" fmla="*/ 101 w 111"/>
                <a:gd name="T103" fmla="*/ 9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1" h="125">
                  <a:moveTo>
                    <a:pt x="66" y="87"/>
                  </a:moveTo>
                  <a:cubicBezTo>
                    <a:pt x="66" y="78"/>
                    <a:pt x="66" y="78"/>
                    <a:pt x="66" y="7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"/>
                    <a:pt x="108" y="7"/>
                    <a:pt x="108" y="7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99" y="120"/>
                    <a:pt x="99" y="120"/>
                    <a:pt x="99" y="120"/>
                  </a:cubicBezTo>
                  <a:cubicBezTo>
                    <a:pt x="99" y="125"/>
                    <a:pt x="99" y="125"/>
                    <a:pt x="99" y="125"/>
                  </a:cubicBezTo>
                  <a:cubicBezTo>
                    <a:pt x="106" y="125"/>
                    <a:pt x="106" y="125"/>
                    <a:pt x="106" y="125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1" y="87"/>
                    <a:pt x="111" y="87"/>
                    <a:pt x="111" y="87"/>
                  </a:cubicBezTo>
                  <a:lnTo>
                    <a:pt x="66" y="87"/>
                  </a:lnTo>
                  <a:close/>
                  <a:moveTo>
                    <a:pt x="18" y="113"/>
                  </a:moveTo>
                  <a:cubicBezTo>
                    <a:pt x="12" y="113"/>
                    <a:pt x="7" y="108"/>
                    <a:pt x="7" y="102"/>
                  </a:cubicBezTo>
                  <a:cubicBezTo>
                    <a:pt x="7" y="96"/>
                    <a:pt x="12" y="92"/>
                    <a:pt x="18" y="92"/>
                  </a:cubicBezTo>
                  <a:cubicBezTo>
                    <a:pt x="24" y="92"/>
                    <a:pt x="29" y="96"/>
                    <a:pt x="29" y="102"/>
                  </a:cubicBezTo>
                  <a:cubicBezTo>
                    <a:pt x="29" y="108"/>
                    <a:pt x="24" y="113"/>
                    <a:pt x="18" y="113"/>
                  </a:cubicBezTo>
                  <a:close/>
                  <a:moveTo>
                    <a:pt x="10" y="71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1"/>
                    <a:pt x="102" y="71"/>
                    <a:pt x="102" y="71"/>
                  </a:cubicBezTo>
                  <a:lnTo>
                    <a:pt x="10" y="71"/>
                  </a:lnTo>
                  <a:close/>
                  <a:moveTo>
                    <a:pt x="101" y="114"/>
                  </a:moveTo>
                  <a:cubicBezTo>
                    <a:pt x="69" y="114"/>
                    <a:pt x="69" y="114"/>
                    <a:pt x="69" y="114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101" y="109"/>
                    <a:pt x="101" y="109"/>
                    <a:pt x="101" y="109"/>
                  </a:cubicBezTo>
                  <a:lnTo>
                    <a:pt x="101" y="114"/>
                  </a:lnTo>
                  <a:close/>
                  <a:moveTo>
                    <a:pt x="101" y="105"/>
                  </a:moveTo>
                  <a:cubicBezTo>
                    <a:pt x="69" y="105"/>
                    <a:pt x="69" y="105"/>
                    <a:pt x="69" y="105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101" y="101"/>
                    <a:pt x="101" y="101"/>
                    <a:pt x="101" y="101"/>
                  </a:cubicBezTo>
                  <a:lnTo>
                    <a:pt x="101" y="105"/>
                  </a:lnTo>
                  <a:close/>
                  <a:moveTo>
                    <a:pt x="101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101" y="92"/>
                    <a:pt x="101" y="92"/>
                    <a:pt x="101" y="92"/>
                  </a:cubicBezTo>
                  <a:lnTo>
                    <a:pt x="101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5" name="Oval 68"/>
            <p:cNvSpPr>
              <a:spLocks noChangeArrowheads="1"/>
            </p:cNvSpPr>
            <p:nvPr/>
          </p:nvSpPr>
          <p:spPr bwMode="auto">
            <a:xfrm>
              <a:off x="3379788" y="4597400"/>
              <a:ext cx="39688" cy="396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58390" tIns="79195" rIns="158390" bIns="79195" numCol="1" anchor="t" anchorCtr="0" compatLnSpc="1"/>
            <a:lstStyle/>
            <a:p>
              <a:pPr defTabSz="1582420"/>
              <a:endParaRPr lang="en-US" sz="312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26" name="TextBox 178"/>
          <p:cNvSpPr txBox="1"/>
          <p:nvPr/>
        </p:nvSpPr>
        <p:spPr>
          <a:xfrm>
            <a:off x="1341405" y="3871782"/>
            <a:ext cx="2651386" cy="1051756"/>
          </a:xfrm>
          <a:prstGeom prst="rect">
            <a:avLst/>
          </a:prstGeom>
          <a:noFill/>
        </p:spPr>
        <p:txBody>
          <a:bodyPr wrap="square" lIns="89086" tIns="44542" rIns="89086" bIns="44542" rtlCol="0">
            <a:spAutoFit/>
          </a:bodyPr>
          <a:lstStyle/>
          <a:p>
            <a:pPr algn="ctr">
              <a:lnSpc>
                <a:spcPts val="2470"/>
              </a:lnSpc>
            </a:pP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560">
                <a:latin typeface="微软雅黑" panose="020B0503020204020204" charset="-122"/>
                <a:ea typeface="微软雅黑" panose="020B0503020204020204" charset="-122"/>
                <a:sym typeface="+mn-ea"/>
              </a:rPr>
              <a:t>80</a:t>
            </a: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1560">
                <a:latin typeface="微软雅黑" panose="020B0503020204020204" charset="-122"/>
                <a:ea typeface="微软雅黑" panose="020B0503020204020204" charset="-122"/>
                <a:sym typeface="+mn-ea"/>
              </a:rPr>
              <a:t>90</a:t>
            </a: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成为主要消费者</a:t>
            </a:r>
            <a:endParaRPr lang="en-US" altLang="zh-CN" sz="156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ts val="2470"/>
              </a:lnSpc>
            </a:pP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关注品牌，重视体验</a:t>
            </a:r>
            <a:endParaRPr lang="en-US" altLang="zh-CN" sz="156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ts val="2470"/>
              </a:lnSpc>
            </a:pP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移动应用化程度较高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7" name="TextBox 179"/>
          <p:cNvSpPr txBox="1"/>
          <p:nvPr/>
        </p:nvSpPr>
        <p:spPr>
          <a:xfrm>
            <a:off x="1319131" y="2805125"/>
            <a:ext cx="2695933" cy="461665"/>
          </a:xfrm>
          <a:prstGeom prst="rect">
            <a:avLst/>
          </a:prstGeom>
          <a:noFill/>
        </p:spPr>
        <p:txBody>
          <a:bodyPr wrap="square" lIns="89086" tIns="0" rIns="89086" bIns="0" rtlCol="0" anchor="t">
            <a:spAutoFit/>
          </a:bodyPr>
          <a:lstStyle/>
          <a:p>
            <a:pPr algn="ctr">
              <a:lnSpc>
                <a:spcPts val="1795"/>
              </a:lnSpc>
            </a:pPr>
            <a:r>
              <a:rPr lang="zh-CN" altLang="en-US" sz="156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华文黑体" pitchFamily="2" charset="-122"/>
                <a:sym typeface="Arial" panose="020B0604020202020204"/>
              </a:rPr>
              <a:t>消费群体</a:t>
            </a:r>
            <a:endParaRPr lang="zh-CN" altLang="en-US" sz="156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cs typeface="华文黑体" pitchFamily="2" charset="-122"/>
              <a:sym typeface="Arial" panose="020B0604020202020204"/>
            </a:endParaRPr>
          </a:p>
          <a:p>
            <a:pPr algn="ctr">
              <a:lnSpc>
                <a:spcPts val="1795"/>
              </a:lnSpc>
            </a:pPr>
            <a:r>
              <a:rPr lang="zh-CN" altLang="en-US" sz="156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华文黑体" pitchFamily="2" charset="-122"/>
                <a:sym typeface="Arial" panose="020B0604020202020204"/>
              </a:rPr>
              <a:t>年轻化</a:t>
            </a:r>
            <a:endParaRPr lang="zh-CN" altLang="en-US" sz="156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cs typeface="华文黑体" pitchFamily="2" charset="-122"/>
              <a:sym typeface="Arial" panose="020B0604020202020204"/>
            </a:endParaRPr>
          </a:p>
        </p:txBody>
      </p:sp>
      <p:sp>
        <p:nvSpPr>
          <p:cNvPr id="28" name="TextBox 178"/>
          <p:cNvSpPr txBox="1"/>
          <p:nvPr/>
        </p:nvSpPr>
        <p:spPr>
          <a:xfrm>
            <a:off x="4303796" y="3871783"/>
            <a:ext cx="2888971" cy="1411662"/>
          </a:xfrm>
          <a:prstGeom prst="rect">
            <a:avLst/>
          </a:prstGeom>
          <a:noFill/>
        </p:spPr>
        <p:txBody>
          <a:bodyPr wrap="square" lIns="89086" tIns="44542" rIns="89086" bIns="44542" rtlCol="0">
            <a:spAutoFit/>
          </a:bodyPr>
          <a:lstStyle/>
          <a:p>
            <a:pPr algn="ctr">
              <a:lnSpc>
                <a:spcPts val="2470"/>
              </a:lnSpc>
            </a:pP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妈妈购买宝宝使用</a:t>
            </a:r>
            <a:endParaRPr lang="en-US" altLang="zh-CN" sz="156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ts val="2470"/>
              </a:lnSpc>
            </a:pPr>
            <a:r>
              <a:rPr lang="en-US" altLang="zh-CN" sz="1560"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年左右的会员有效期</a:t>
            </a:r>
            <a:endParaRPr lang="en-US" altLang="zh-CN" sz="156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ts val="2470"/>
              </a:lnSpc>
            </a:pP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不同阶段适用产品不同</a:t>
            </a:r>
            <a:endParaRPr lang="en-US" altLang="zh-CN" sz="156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156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TextBox 179"/>
          <p:cNvSpPr txBox="1"/>
          <p:nvPr/>
        </p:nvSpPr>
        <p:spPr>
          <a:xfrm>
            <a:off x="4400315" y="2805125"/>
            <a:ext cx="2695933" cy="461665"/>
          </a:xfrm>
          <a:prstGeom prst="rect">
            <a:avLst/>
          </a:prstGeom>
          <a:noFill/>
        </p:spPr>
        <p:txBody>
          <a:bodyPr wrap="square" lIns="89086" tIns="0" rIns="89086" bIns="0" rtlCol="0" anchor="t">
            <a:spAutoFit/>
          </a:bodyPr>
          <a:lstStyle/>
          <a:p>
            <a:pPr algn="ctr">
              <a:lnSpc>
                <a:spcPts val="1795"/>
              </a:lnSpc>
            </a:pPr>
            <a:r>
              <a:rPr lang="zh-CN" altLang="en-US" sz="156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华文黑体" pitchFamily="2" charset="-122"/>
                <a:sym typeface="Arial" panose="020B0604020202020204"/>
              </a:rPr>
              <a:t>购买者与</a:t>
            </a:r>
            <a:endParaRPr lang="zh-CN" altLang="en-US" sz="156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cs typeface="华文黑体" pitchFamily="2" charset="-122"/>
              <a:sym typeface="Arial" panose="020B0604020202020204"/>
            </a:endParaRPr>
          </a:p>
          <a:p>
            <a:pPr algn="ctr">
              <a:lnSpc>
                <a:spcPts val="1795"/>
              </a:lnSpc>
            </a:pPr>
            <a:r>
              <a:rPr lang="zh-CN" altLang="en-US" sz="156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华文黑体" pitchFamily="2" charset="-122"/>
                <a:sym typeface="Arial" panose="020B0604020202020204"/>
              </a:rPr>
              <a:t>使用者不同</a:t>
            </a:r>
            <a:endParaRPr lang="zh-CN" altLang="en-US" sz="156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cs typeface="华文黑体" pitchFamily="2" charset="-122"/>
              <a:sym typeface="Arial" panose="020B0604020202020204"/>
            </a:endParaRPr>
          </a:p>
        </p:txBody>
      </p:sp>
      <p:sp>
        <p:nvSpPr>
          <p:cNvPr id="30" name="TextBox 178"/>
          <p:cNvSpPr txBox="1"/>
          <p:nvPr/>
        </p:nvSpPr>
        <p:spPr>
          <a:xfrm>
            <a:off x="7448463" y="3871782"/>
            <a:ext cx="2983015" cy="1411662"/>
          </a:xfrm>
          <a:prstGeom prst="rect">
            <a:avLst/>
          </a:prstGeom>
          <a:noFill/>
        </p:spPr>
        <p:txBody>
          <a:bodyPr wrap="square" lIns="89086" tIns="44542" rIns="89086" bIns="44542" rtlCol="0">
            <a:spAutoFit/>
          </a:bodyPr>
          <a:lstStyle/>
          <a:p>
            <a:pPr algn="ctr">
              <a:lnSpc>
                <a:spcPts val="2470"/>
              </a:lnSpc>
            </a:pP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奶粉、纸尿裤等占比较大</a:t>
            </a:r>
            <a:endParaRPr lang="en-US" altLang="zh-CN" sz="156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ts val="2470"/>
              </a:lnSpc>
            </a:pP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消耗周期较固定</a:t>
            </a:r>
            <a:endParaRPr lang="en-US" altLang="zh-CN" sz="156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ts val="2470"/>
              </a:lnSpc>
            </a:pP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目标群体固定</a:t>
            </a:r>
            <a:endParaRPr lang="en-US" altLang="zh-CN" sz="156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15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1" name="TextBox 179"/>
          <p:cNvSpPr txBox="1"/>
          <p:nvPr/>
        </p:nvSpPr>
        <p:spPr>
          <a:xfrm>
            <a:off x="7592004" y="2909892"/>
            <a:ext cx="2695933" cy="230832"/>
          </a:xfrm>
          <a:prstGeom prst="rect">
            <a:avLst/>
          </a:prstGeom>
          <a:noFill/>
        </p:spPr>
        <p:txBody>
          <a:bodyPr wrap="square" lIns="89086" tIns="0" rIns="89086" bIns="0" rtlCol="0" anchor="t">
            <a:spAutoFit/>
          </a:bodyPr>
          <a:lstStyle/>
          <a:p>
            <a:pPr algn="ctr">
              <a:lnSpc>
                <a:spcPts val="1795"/>
              </a:lnSpc>
            </a:pPr>
            <a:r>
              <a:rPr lang="zh-CN" altLang="en-US" sz="156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华文黑体" pitchFamily="2" charset="-122"/>
                <a:sym typeface="Arial" panose="020B0604020202020204"/>
              </a:rPr>
              <a:t>消费周期固定</a:t>
            </a:r>
            <a:endParaRPr lang="zh-CN" altLang="en-US" sz="156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cs typeface="华文黑体" pitchFamily="2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供应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链对账系统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1568002" y="1936858"/>
            <a:ext cx="8981463" cy="3053763"/>
            <a:chOff x="2811568" y="1891537"/>
            <a:chExt cx="6146714" cy="2089927"/>
          </a:xfrm>
        </p:grpSpPr>
        <p:sp>
          <p:nvSpPr>
            <p:cNvPr id="4" name="文本框 2"/>
            <p:cNvSpPr txBox="1"/>
            <p:nvPr/>
          </p:nvSpPr>
          <p:spPr>
            <a:xfrm>
              <a:off x="2811568" y="3570181"/>
              <a:ext cx="1716361" cy="3899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278130" indent="-278130">
                <a:buFont typeface="Arial" panose="020B0604020202020204" pitchFamily="34" charset="0"/>
                <a:buChar char="•"/>
              </a:pPr>
              <a:r>
                <a:rPr lang="en-US" altLang="zh-CN" sz="1560">
                  <a:latin typeface="+mn-ea"/>
                </a:rPr>
                <a:t>BS</a:t>
              </a:r>
              <a:r>
                <a:rPr lang="zh-CN" altLang="en-US" sz="1560">
                  <a:latin typeface="+mn-ea"/>
                </a:rPr>
                <a:t>架构，网页版，单独的安装包</a:t>
              </a:r>
              <a:endParaRPr lang="en-US" altLang="zh-CN" sz="1560">
                <a:latin typeface="+mn-ea"/>
              </a:endParaRPr>
            </a:p>
          </p:txBody>
        </p:sp>
        <p:sp>
          <p:nvSpPr>
            <p:cNvPr id="5" name="同心圆 4"/>
            <p:cNvSpPr/>
            <p:nvPr/>
          </p:nvSpPr>
          <p:spPr>
            <a:xfrm>
              <a:off x="2825276" y="1908390"/>
              <a:ext cx="1564947" cy="1564946"/>
            </a:xfrm>
            <a:prstGeom prst="donut">
              <a:avLst>
                <a:gd name="adj" fmla="val 10299"/>
              </a:avLst>
            </a:prstGeom>
            <a:solidFill>
              <a:srgbClr val="FF7F82"/>
            </a:solidFill>
            <a:ln>
              <a:solidFill>
                <a:srgbClr val="FF7F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55">
                <a:solidFill>
                  <a:schemeClr val="tx1"/>
                </a:solidFill>
              </a:endParaRPr>
            </a:p>
          </p:txBody>
        </p:sp>
        <p:sp>
          <p:nvSpPr>
            <p:cNvPr id="7" name="同心圆 6"/>
            <p:cNvSpPr/>
            <p:nvPr/>
          </p:nvSpPr>
          <p:spPr>
            <a:xfrm>
              <a:off x="5016766" y="1891537"/>
              <a:ext cx="1564947" cy="1564946"/>
            </a:xfrm>
            <a:prstGeom prst="donut">
              <a:avLst>
                <a:gd name="adj" fmla="val 10299"/>
              </a:avLst>
            </a:prstGeom>
            <a:solidFill>
              <a:srgbClr val="FF7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55">
                <a:solidFill>
                  <a:schemeClr val="tx1"/>
                </a:solidFill>
              </a:endParaRPr>
            </a:p>
          </p:txBody>
        </p:sp>
        <p:sp>
          <p:nvSpPr>
            <p:cNvPr id="8" name="同心圆 7"/>
            <p:cNvSpPr/>
            <p:nvPr/>
          </p:nvSpPr>
          <p:spPr>
            <a:xfrm>
              <a:off x="7146360" y="1908390"/>
              <a:ext cx="1564947" cy="1564946"/>
            </a:xfrm>
            <a:prstGeom prst="donut">
              <a:avLst>
                <a:gd name="adj" fmla="val 10299"/>
              </a:avLst>
            </a:prstGeom>
            <a:solidFill>
              <a:srgbClr val="FF7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55">
                <a:solidFill>
                  <a:schemeClr val="tx1"/>
                </a:solidFill>
              </a:endParaRP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038610" y="2564855"/>
              <a:ext cx="1138278" cy="24627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altLang="zh-CN" sz="1755" spc="292">
                  <a:latin typeface="+mn-ea"/>
                </a:rPr>
                <a:t>BS</a:t>
              </a:r>
              <a:r>
                <a:rPr lang="zh-CN" altLang="en-US" sz="1755" spc="292">
                  <a:latin typeface="+mn-ea"/>
                </a:rPr>
                <a:t>架构</a:t>
              </a:r>
              <a:endParaRPr lang="zh-CN" altLang="en-US" sz="1755" spc="292" dirty="0">
                <a:latin typeface="+mn-ea"/>
              </a:endParaRPr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5218559" y="2565760"/>
              <a:ext cx="1161359" cy="24627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/>
              <a:r>
                <a:rPr lang="zh-CN" altLang="en-US" sz="1755" spc="292">
                  <a:latin typeface="微软雅黑" panose="020B0503020204020204" charset="-122"/>
                  <a:ea typeface="微软雅黑" panose="020B0503020204020204" charset="-122"/>
                </a:rPr>
                <a:t>自主账户</a:t>
              </a:r>
              <a:endParaRPr lang="zh-CN" altLang="en-US" sz="1755" spc="292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TextBox 7"/>
            <p:cNvSpPr txBox="1"/>
            <p:nvPr/>
          </p:nvSpPr>
          <p:spPr>
            <a:xfrm>
              <a:off x="7359695" y="2564855"/>
              <a:ext cx="1138278" cy="24627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/>
              <a:r>
                <a:rPr lang="zh-CN" altLang="en-US" sz="1755" spc="292">
                  <a:latin typeface="+mn-ea"/>
                </a:rPr>
                <a:t>逆向收费</a:t>
              </a:r>
              <a:endParaRPr lang="zh-CN" altLang="en-US" sz="1755" spc="292" dirty="0">
                <a:latin typeface="+mn-ea"/>
              </a:endParaRPr>
            </a:p>
          </p:txBody>
        </p:sp>
        <p:sp>
          <p:nvSpPr>
            <p:cNvPr id="12" name="文本框 2"/>
            <p:cNvSpPr txBox="1"/>
            <p:nvPr/>
          </p:nvSpPr>
          <p:spPr>
            <a:xfrm>
              <a:off x="5067864" y="3591523"/>
              <a:ext cx="1716361" cy="3899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278130" indent="-278130">
                <a:buFont typeface="Arial" panose="020B0604020202020204" pitchFamily="34" charset="0"/>
                <a:buChar char="•"/>
              </a:pPr>
              <a:r>
                <a:rPr lang="zh-CN" altLang="en-US" sz="1560">
                  <a:latin typeface="+mn-ea"/>
                </a:rPr>
                <a:t>总部后台自主添加账户绑定供应商</a:t>
              </a:r>
              <a:endParaRPr lang="en-US" altLang="zh-CN" sz="1560">
                <a:latin typeface="+mn-ea"/>
              </a:endParaRPr>
            </a:p>
          </p:txBody>
        </p:sp>
        <p:sp>
          <p:nvSpPr>
            <p:cNvPr id="13" name="文本框 2"/>
            <p:cNvSpPr txBox="1"/>
            <p:nvPr/>
          </p:nvSpPr>
          <p:spPr>
            <a:xfrm>
              <a:off x="7241921" y="3591523"/>
              <a:ext cx="1716361" cy="3899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278130" indent="-278130">
                <a:buFont typeface="Arial" panose="020B0604020202020204" pitchFamily="34" charset="0"/>
                <a:buChar char="•"/>
              </a:pPr>
              <a:r>
                <a:rPr lang="zh-CN" altLang="en-US" sz="1560">
                  <a:latin typeface="+mn-ea"/>
                </a:rPr>
                <a:t>商家向上游供应商收取费用</a:t>
              </a:r>
              <a:endParaRPr lang="en-US" altLang="zh-CN" sz="1560"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供应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链对账系统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258706" y="5052354"/>
            <a:ext cx="209953" cy="209953"/>
          </a:xfrm>
          <a:prstGeom prst="ellipse">
            <a:avLst/>
          </a:prstGeom>
          <a:ln w="12700">
            <a:solidFill>
              <a:srgbClr val="E87A90"/>
            </a:solidFill>
          </a:ln>
          <a:effectLst>
            <a:glow rad="63500">
              <a:schemeClr val="tx1">
                <a:lumMod val="50000"/>
                <a:lumOff val="50000"/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4" name="椭圆 3"/>
          <p:cNvSpPr/>
          <p:nvPr/>
        </p:nvSpPr>
        <p:spPr>
          <a:xfrm>
            <a:off x="3813529" y="4447630"/>
            <a:ext cx="209953" cy="209953"/>
          </a:xfrm>
          <a:prstGeom prst="ellipse">
            <a:avLst/>
          </a:prstGeom>
          <a:ln w="12700">
            <a:solidFill>
              <a:srgbClr val="E87A90"/>
            </a:solidFill>
          </a:ln>
          <a:effectLst>
            <a:glow rad="63500">
              <a:schemeClr val="accent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5" name="椭圆 4"/>
          <p:cNvSpPr/>
          <p:nvPr/>
        </p:nvSpPr>
        <p:spPr>
          <a:xfrm>
            <a:off x="3860565" y="4494666"/>
            <a:ext cx="115881" cy="115881"/>
          </a:xfrm>
          <a:prstGeom prst="ellipse">
            <a:avLst/>
          </a:prstGeom>
          <a:solidFill>
            <a:srgbClr val="E87A90"/>
          </a:solidFill>
          <a:ln w="12700">
            <a:solidFill>
              <a:srgbClr val="E87A90"/>
            </a:solidFill>
          </a:ln>
          <a:effectLst>
            <a:glow rad="63500">
              <a:schemeClr val="tx1">
                <a:lumMod val="50000"/>
                <a:lumOff val="50000"/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7" name="椭圆 6"/>
          <p:cNvSpPr/>
          <p:nvPr/>
        </p:nvSpPr>
        <p:spPr>
          <a:xfrm>
            <a:off x="9245817" y="4918649"/>
            <a:ext cx="209953" cy="209953"/>
          </a:xfrm>
          <a:prstGeom prst="ellipse">
            <a:avLst/>
          </a:prstGeom>
          <a:ln w="12700">
            <a:solidFill>
              <a:srgbClr val="E87A90"/>
            </a:solidFill>
          </a:ln>
          <a:effectLst>
            <a:glow rad="63500">
              <a:schemeClr val="accent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8" name="椭圆 7"/>
          <p:cNvSpPr/>
          <p:nvPr/>
        </p:nvSpPr>
        <p:spPr>
          <a:xfrm>
            <a:off x="9292853" y="4965685"/>
            <a:ext cx="115881" cy="115881"/>
          </a:xfrm>
          <a:prstGeom prst="ellipse">
            <a:avLst/>
          </a:prstGeom>
          <a:solidFill>
            <a:srgbClr val="E87A90"/>
          </a:solidFill>
          <a:ln w="12700">
            <a:solidFill>
              <a:srgbClr val="E87A90"/>
            </a:solidFill>
          </a:ln>
          <a:effectLst>
            <a:glow rad="63500">
              <a:schemeClr val="tx1">
                <a:lumMod val="50000"/>
                <a:lumOff val="50000"/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9" name="椭圆 8"/>
          <p:cNvSpPr/>
          <p:nvPr/>
        </p:nvSpPr>
        <p:spPr>
          <a:xfrm>
            <a:off x="5533876" y="4989321"/>
            <a:ext cx="168010" cy="168010"/>
          </a:xfrm>
          <a:prstGeom prst="ellipse">
            <a:avLst/>
          </a:prstGeom>
          <a:ln w="12700">
            <a:solidFill>
              <a:srgbClr val="E87A90"/>
            </a:solidFill>
          </a:ln>
          <a:effectLst>
            <a:glow rad="63500">
              <a:schemeClr val="tx1">
                <a:lumMod val="50000"/>
                <a:lumOff val="50000"/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10" name="椭圆 9"/>
          <p:cNvSpPr/>
          <p:nvPr/>
        </p:nvSpPr>
        <p:spPr>
          <a:xfrm>
            <a:off x="7386068" y="4414680"/>
            <a:ext cx="79986" cy="79986"/>
          </a:xfrm>
          <a:prstGeom prst="ellipse">
            <a:avLst/>
          </a:prstGeom>
          <a:ln w="12700">
            <a:solidFill>
              <a:srgbClr val="E87A90"/>
            </a:solidFill>
          </a:ln>
          <a:effectLst>
            <a:glow rad="63500">
              <a:schemeClr val="tx1">
                <a:lumMod val="50000"/>
                <a:lumOff val="50000"/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2515695" y="4610547"/>
            <a:ext cx="1250799" cy="487276"/>
          </a:xfrm>
          <a:prstGeom prst="line">
            <a:avLst/>
          </a:prstGeom>
          <a:ln w="12700">
            <a:solidFill>
              <a:srgbClr val="E87A90"/>
            </a:solidFill>
          </a:ln>
          <a:effectLst>
            <a:glow rad="63500">
              <a:schemeClr val="tx1">
                <a:lumMod val="65000"/>
                <a:lumOff val="35000"/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782835" y="4406890"/>
            <a:ext cx="2581768" cy="1035214"/>
          </a:xfrm>
          <a:prstGeom prst="line">
            <a:avLst/>
          </a:prstGeom>
          <a:ln w="12700"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188797" y="4552607"/>
            <a:ext cx="1281319" cy="499747"/>
          </a:xfrm>
          <a:prstGeom prst="line">
            <a:avLst/>
          </a:prstGeom>
          <a:ln w="12700"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554409" y="4537966"/>
            <a:ext cx="1616365" cy="436179"/>
          </a:xfrm>
          <a:prstGeom prst="line">
            <a:avLst/>
          </a:prstGeom>
          <a:ln w="12700"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5837459" y="4497789"/>
            <a:ext cx="1367901" cy="487276"/>
          </a:xfrm>
          <a:prstGeom prst="line">
            <a:avLst/>
          </a:prstGeom>
          <a:ln w="12700">
            <a:solidFill>
              <a:srgbClr val="E87A90"/>
            </a:solidFill>
          </a:ln>
          <a:effectLst>
            <a:glow rad="63500">
              <a:schemeClr val="tx1">
                <a:lumMod val="50000"/>
                <a:lumOff val="50000"/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8420196" y="4347898"/>
            <a:ext cx="2285341" cy="660363"/>
          </a:xfrm>
          <a:prstGeom prst="line">
            <a:avLst/>
          </a:prstGeom>
          <a:ln w="12700"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23"/>
          <p:cNvGrpSpPr/>
          <p:nvPr/>
        </p:nvGrpSpPr>
        <p:grpSpPr>
          <a:xfrm>
            <a:off x="1273866" y="3021021"/>
            <a:ext cx="2877130" cy="1203397"/>
            <a:chOff x="-2106402" y="1787957"/>
            <a:chExt cx="2952874" cy="1235078"/>
          </a:xfrm>
        </p:grpSpPr>
        <p:sp>
          <p:nvSpPr>
            <p:cNvPr id="18" name="矩形 17"/>
            <p:cNvSpPr/>
            <p:nvPr/>
          </p:nvSpPr>
          <p:spPr>
            <a:xfrm>
              <a:off x="-2106402" y="2192038"/>
              <a:ext cx="2952874" cy="8309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56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采购订单查询、采购收货单查询、采购退货单查询</a:t>
              </a:r>
              <a:endParaRPr lang="en-US" altLang="zh-CN" sz="15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1365752" y="1787957"/>
              <a:ext cx="1110843" cy="4272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755" b="1">
                  <a:latin typeface="Arial" panose="020B0604020202020204"/>
                  <a:ea typeface="微软雅黑" panose="020B0503020204020204" charset="-122"/>
                </a:rPr>
                <a:t>采购业务</a:t>
              </a:r>
              <a:endParaRPr lang="zh-CN" altLang="zh-CN" sz="1755" b="1" dirty="0"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grpSp>
        <p:nvGrpSpPr>
          <p:cNvPr id="20" name="组合 26"/>
          <p:cNvGrpSpPr/>
          <p:nvPr/>
        </p:nvGrpSpPr>
        <p:grpSpPr>
          <a:xfrm>
            <a:off x="4700291" y="3021022"/>
            <a:ext cx="2877130" cy="1009316"/>
            <a:chOff x="-2086517" y="1787957"/>
            <a:chExt cx="2952874" cy="1035888"/>
          </a:xfrm>
        </p:grpSpPr>
        <p:sp>
          <p:nvSpPr>
            <p:cNvPr id="21" name="矩形 20"/>
            <p:cNvSpPr/>
            <p:nvPr/>
          </p:nvSpPr>
          <p:spPr>
            <a:xfrm>
              <a:off x="-2086517" y="2140581"/>
              <a:ext cx="2952874" cy="6832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56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商家与供应商采购对账查询核对</a:t>
              </a:r>
              <a:endParaRPr lang="zh-CN" altLang="en-US" sz="156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-1365752" y="1787957"/>
              <a:ext cx="1110843" cy="4272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755" b="1">
                  <a:latin typeface="Arial" panose="020B0604020202020204"/>
                  <a:ea typeface="微软雅黑" panose="020B0503020204020204" charset="-122"/>
                </a:rPr>
                <a:t>结算对账</a:t>
              </a:r>
              <a:endParaRPr lang="zh-CN" altLang="en-US" sz="1755" b="1" dirty="0"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9"/>
          <p:cNvGrpSpPr/>
          <p:nvPr/>
        </p:nvGrpSpPr>
        <p:grpSpPr>
          <a:xfrm>
            <a:off x="7912229" y="3021022"/>
            <a:ext cx="2877130" cy="1297202"/>
            <a:chOff x="-2286766" y="1787957"/>
            <a:chExt cx="2952874" cy="1331353"/>
          </a:xfrm>
        </p:grpSpPr>
        <p:sp>
          <p:nvSpPr>
            <p:cNvPr id="24" name="矩形 23"/>
            <p:cNvSpPr/>
            <p:nvPr/>
          </p:nvSpPr>
          <p:spPr>
            <a:xfrm>
              <a:off x="-2286766" y="2140581"/>
              <a:ext cx="2952874" cy="97872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56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商品销售查询、商品库存查询、商品状态查询、商品销售汇总查询</a:t>
              </a:r>
              <a:endParaRPr lang="zh-CN" altLang="en-US" sz="1560" dirty="0"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-1365751" y="1787957"/>
              <a:ext cx="1110843" cy="4272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755" b="1">
                  <a:latin typeface="Arial" panose="020B0604020202020204"/>
                  <a:ea typeface="微软雅黑" panose="020B0503020204020204" charset="-122"/>
                </a:rPr>
                <a:t>报表查询</a:t>
              </a:r>
              <a:endParaRPr lang="zh-CN" altLang="en-US" sz="1755" b="1" dirty="0"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grpSp>
        <p:nvGrpSpPr>
          <p:cNvPr id="26" name="组合 17"/>
          <p:cNvGrpSpPr/>
          <p:nvPr/>
        </p:nvGrpSpPr>
        <p:grpSpPr>
          <a:xfrm>
            <a:off x="5615426" y="2198992"/>
            <a:ext cx="657072" cy="657072"/>
            <a:chOff x="9076" y="3471"/>
            <a:chExt cx="1062" cy="1062"/>
          </a:xfrm>
        </p:grpSpPr>
        <p:sp>
          <p:nvSpPr>
            <p:cNvPr id="27" name="椭圆 26"/>
            <p:cNvSpPr/>
            <p:nvPr/>
          </p:nvSpPr>
          <p:spPr>
            <a:xfrm rot="5400000" flipH="1">
              <a:off x="9076" y="3471"/>
              <a:ext cx="1062" cy="1062"/>
            </a:xfrm>
            <a:prstGeom prst="ellipse">
              <a:avLst/>
            </a:prstGeom>
            <a:noFill/>
            <a:ln>
              <a:solidFill>
                <a:srgbClr val="FF7F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55"/>
            </a:p>
          </p:txBody>
        </p:sp>
        <p:sp>
          <p:nvSpPr>
            <p:cNvPr id="28" name="椭圆 39"/>
            <p:cNvSpPr/>
            <p:nvPr/>
          </p:nvSpPr>
          <p:spPr>
            <a:xfrm flipH="1">
              <a:off x="9287" y="3685"/>
              <a:ext cx="635" cy="635"/>
            </a:xfrm>
            <a:custGeom>
              <a:avLst/>
              <a:gdLst>
                <a:gd name="connsiteX0" fmla="*/ 199497 w 331788"/>
                <a:gd name="connsiteY0" fmla="*/ 265112 h 331787"/>
                <a:gd name="connsiteX1" fmla="*/ 209798 w 331788"/>
                <a:gd name="connsiteY1" fmla="*/ 279217 h 331787"/>
                <a:gd name="connsiteX2" fmla="*/ 238126 w 331788"/>
                <a:gd name="connsiteY2" fmla="*/ 315118 h 331787"/>
                <a:gd name="connsiteX3" fmla="*/ 166018 w 331788"/>
                <a:gd name="connsiteY3" fmla="*/ 331787 h 331787"/>
                <a:gd name="connsiteX4" fmla="*/ 122238 w 331788"/>
                <a:gd name="connsiteY4" fmla="*/ 325376 h 331787"/>
                <a:gd name="connsiteX5" fmla="*/ 199497 w 331788"/>
                <a:gd name="connsiteY5" fmla="*/ 265112 h 331787"/>
                <a:gd name="connsiteX6" fmla="*/ 190500 w 331788"/>
                <a:gd name="connsiteY6" fmla="*/ 228600 h 331787"/>
                <a:gd name="connsiteX7" fmla="*/ 201490 w 331788"/>
                <a:gd name="connsiteY7" fmla="*/ 228600 h 331787"/>
                <a:gd name="connsiteX8" fmla="*/ 206375 w 331788"/>
                <a:gd name="connsiteY8" fmla="*/ 236394 h 331787"/>
                <a:gd name="connsiteX9" fmla="*/ 200269 w 331788"/>
                <a:gd name="connsiteY9" fmla="*/ 242888 h 331787"/>
                <a:gd name="connsiteX10" fmla="*/ 190500 w 331788"/>
                <a:gd name="connsiteY10" fmla="*/ 228600 h 331787"/>
                <a:gd name="connsiteX11" fmla="*/ 146452 w 331788"/>
                <a:gd name="connsiteY11" fmla="*/ 228600 h 331787"/>
                <a:gd name="connsiteX12" fmla="*/ 164590 w 331788"/>
                <a:gd name="connsiteY12" fmla="*/ 229897 h 331787"/>
                <a:gd name="connsiteX13" fmla="*/ 165885 w 331788"/>
                <a:gd name="connsiteY13" fmla="*/ 229897 h 331787"/>
                <a:gd name="connsiteX14" fmla="*/ 173659 w 331788"/>
                <a:gd name="connsiteY14" fmla="*/ 229897 h 331787"/>
                <a:gd name="connsiteX15" fmla="*/ 190501 w 331788"/>
                <a:gd name="connsiteY15" fmla="*/ 253240 h 331787"/>
                <a:gd name="connsiteX16" fmla="*/ 103699 w 331788"/>
                <a:gd name="connsiteY16" fmla="*/ 320675 h 331787"/>
                <a:gd name="connsiteX17" fmla="*/ 77788 w 331788"/>
                <a:gd name="connsiteY17" fmla="*/ 306410 h 331787"/>
                <a:gd name="connsiteX18" fmla="*/ 112768 w 331788"/>
                <a:gd name="connsiteY18" fmla="*/ 244162 h 331787"/>
                <a:gd name="connsiteX19" fmla="*/ 121837 w 331788"/>
                <a:gd name="connsiteY19" fmla="*/ 245459 h 331787"/>
                <a:gd name="connsiteX20" fmla="*/ 146452 w 331788"/>
                <a:gd name="connsiteY20" fmla="*/ 228600 h 331787"/>
                <a:gd name="connsiteX21" fmla="*/ 323851 w 331788"/>
                <a:gd name="connsiteY21" fmla="*/ 217487 h 331787"/>
                <a:gd name="connsiteX22" fmla="*/ 249631 w 331788"/>
                <a:gd name="connsiteY22" fmla="*/ 307975 h 331787"/>
                <a:gd name="connsiteX23" fmla="*/ 207963 w 331788"/>
                <a:gd name="connsiteY23" fmla="*/ 253682 h 331787"/>
                <a:gd name="connsiteX24" fmla="*/ 218380 w 331788"/>
                <a:gd name="connsiteY24" fmla="*/ 243341 h 331787"/>
                <a:gd name="connsiteX25" fmla="*/ 227495 w 331788"/>
                <a:gd name="connsiteY25" fmla="*/ 244634 h 331787"/>
                <a:gd name="connsiteX26" fmla="*/ 253537 w 331788"/>
                <a:gd name="connsiteY26" fmla="*/ 225243 h 331787"/>
                <a:gd name="connsiteX27" fmla="*/ 323851 w 331788"/>
                <a:gd name="connsiteY27" fmla="*/ 217487 h 331787"/>
                <a:gd name="connsiteX28" fmla="*/ 3175 w 331788"/>
                <a:gd name="connsiteY28" fmla="*/ 196850 h 331787"/>
                <a:gd name="connsiteX29" fmla="*/ 93642 w 331788"/>
                <a:gd name="connsiteY29" fmla="*/ 222902 h 331787"/>
                <a:gd name="connsiteX30" fmla="*/ 100013 w 331788"/>
                <a:gd name="connsiteY30" fmla="*/ 235927 h 331787"/>
                <a:gd name="connsiteX31" fmla="*/ 65610 w 331788"/>
                <a:gd name="connsiteY31" fmla="*/ 298450 h 331787"/>
                <a:gd name="connsiteX32" fmla="*/ 3175 w 331788"/>
                <a:gd name="connsiteY32" fmla="*/ 196850 h 331787"/>
                <a:gd name="connsiteX33" fmla="*/ 146517 w 331788"/>
                <a:gd name="connsiteY33" fmla="*/ 192087 h 331787"/>
                <a:gd name="connsiteX34" fmla="*/ 163513 w 331788"/>
                <a:gd name="connsiteY34" fmla="*/ 215900 h 331787"/>
                <a:gd name="connsiteX35" fmla="*/ 147825 w 331788"/>
                <a:gd name="connsiteY35" fmla="*/ 214577 h 331787"/>
                <a:gd name="connsiteX36" fmla="*/ 141288 w 331788"/>
                <a:gd name="connsiteY36" fmla="*/ 200025 h 331787"/>
                <a:gd name="connsiteX37" fmla="*/ 146517 w 331788"/>
                <a:gd name="connsiteY37" fmla="*/ 192087 h 331787"/>
                <a:gd name="connsiteX38" fmla="*/ 277877 w 331788"/>
                <a:gd name="connsiteY38" fmla="*/ 160337 h 331787"/>
                <a:gd name="connsiteX39" fmla="*/ 314326 w 331788"/>
                <a:gd name="connsiteY39" fmla="*/ 204624 h 331787"/>
                <a:gd name="connsiteX40" fmla="*/ 253143 w 331788"/>
                <a:gd name="connsiteY40" fmla="*/ 211137 h 331787"/>
                <a:gd name="connsiteX41" fmla="*/ 249238 w 331788"/>
                <a:gd name="connsiteY41" fmla="*/ 203322 h 331787"/>
                <a:gd name="connsiteX42" fmla="*/ 277877 w 331788"/>
                <a:gd name="connsiteY42" fmla="*/ 160337 h 331787"/>
                <a:gd name="connsiteX43" fmla="*/ 290513 w 331788"/>
                <a:gd name="connsiteY43" fmla="*/ 153987 h 331787"/>
                <a:gd name="connsiteX44" fmla="*/ 331788 w 331788"/>
                <a:gd name="connsiteY44" fmla="*/ 167061 h 331787"/>
                <a:gd name="connsiteX45" fmla="*/ 329125 w 331788"/>
                <a:gd name="connsiteY45" fmla="*/ 198437 h 331787"/>
                <a:gd name="connsiteX46" fmla="*/ 290513 w 331788"/>
                <a:gd name="connsiteY46" fmla="*/ 153987 h 331787"/>
                <a:gd name="connsiteX47" fmla="*/ 113341 w 331788"/>
                <a:gd name="connsiteY47" fmla="*/ 139700 h 331787"/>
                <a:gd name="connsiteX48" fmla="*/ 130085 w 331788"/>
                <a:gd name="connsiteY48" fmla="*/ 169324 h 331787"/>
                <a:gd name="connsiteX49" fmla="*/ 136525 w 331788"/>
                <a:gd name="connsiteY49" fmla="*/ 178340 h 331787"/>
                <a:gd name="connsiteX50" fmla="*/ 128797 w 331788"/>
                <a:gd name="connsiteY50" fmla="*/ 191219 h 331787"/>
                <a:gd name="connsiteX51" fmla="*/ 121069 w 331788"/>
                <a:gd name="connsiteY51" fmla="*/ 189932 h 331787"/>
                <a:gd name="connsiteX52" fmla="*/ 95310 w 331788"/>
                <a:gd name="connsiteY52" fmla="*/ 207963 h 331787"/>
                <a:gd name="connsiteX53" fmla="*/ 1288 w 331788"/>
                <a:gd name="connsiteY53" fmla="*/ 179628 h 331787"/>
                <a:gd name="connsiteX54" fmla="*/ 0 w 331788"/>
                <a:gd name="connsiteY54" fmla="*/ 165460 h 331787"/>
                <a:gd name="connsiteX55" fmla="*/ 1288 w 331788"/>
                <a:gd name="connsiteY55" fmla="*/ 151292 h 331787"/>
                <a:gd name="connsiteX56" fmla="*/ 113341 w 331788"/>
                <a:gd name="connsiteY56" fmla="*/ 139700 h 331787"/>
                <a:gd name="connsiteX57" fmla="*/ 186315 w 331788"/>
                <a:gd name="connsiteY57" fmla="*/ 138112 h 331787"/>
                <a:gd name="connsiteX58" fmla="*/ 268288 w 331788"/>
                <a:gd name="connsiteY58" fmla="*/ 149780 h 331787"/>
                <a:gd name="connsiteX59" fmla="*/ 238829 w 331788"/>
                <a:gd name="connsiteY59" fmla="*/ 193860 h 331787"/>
                <a:gd name="connsiteX60" fmla="*/ 227301 w 331788"/>
                <a:gd name="connsiteY60" fmla="*/ 191267 h 331787"/>
                <a:gd name="connsiteX61" fmla="*/ 200404 w 331788"/>
                <a:gd name="connsiteY61" fmla="*/ 214604 h 331787"/>
                <a:gd name="connsiteX62" fmla="*/ 179911 w 331788"/>
                <a:gd name="connsiteY62" fmla="*/ 215900 h 331787"/>
                <a:gd name="connsiteX63" fmla="*/ 155575 w 331788"/>
                <a:gd name="connsiteY63" fmla="*/ 179599 h 331787"/>
                <a:gd name="connsiteX64" fmla="*/ 173507 w 331788"/>
                <a:gd name="connsiteY64" fmla="*/ 154966 h 331787"/>
                <a:gd name="connsiteX65" fmla="*/ 186315 w 331788"/>
                <a:gd name="connsiteY65" fmla="*/ 138112 h 331787"/>
                <a:gd name="connsiteX66" fmla="*/ 168276 w 331788"/>
                <a:gd name="connsiteY66" fmla="*/ 138112 h 331787"/>
                <a:gd name="connsiteX67" fmla="*/ 161661 w 331788"/>
                <a:gd name="connsiteY67" fmla="*/ 145566 h 331787"/>
                <a:gd name="connsiteX68" fmla="*/ 145786 w 331788"/>
                <a:gd name="connsiteY68" fmla="*/ 166687 h 331787"/>
                <a:gd name="connsiteX69" fmla="*/ 141817 w 331788"/>
                <a:gd name="connsiteY69" fmla="*/ 161718 h 331787"/>
                <a:gd name="connsiteX70" fmla="*/ 128588 w 331788"/>
                <a:gd name="connsiteY70" fmla="*/ 139354 h 331787"/>
                <a:gd name="connsiteX71" fmla="*/ 168276 w 331788"/>
                <a:gd name="connsiteY71" fmla="*/ 138112 h 331787"/>
                <a:gd name="connsiteX72" fmla="*/ 220028 w 331788"/>
                <a:gd name="connsiteY72" fmla="*/ 103187 h 331787"/>
                <a:gd name="connsiteX73" fmla="*/ 232728 w 331788"/>
                <a:gd name="connsiteY73" fmla="*/ 105784 h 331787"/>
                <a:gd name="connsiteX74" fmla="*/ 237808 w 331788"/>
                <a:gd name="connsiteY74" fmla="*/ 105784 h 331787"/>
                <a:gd name="connsiteX75" fmla="*/ 246698 w 331788"/>
                <a:gd name="connsiteY75" fmla="*/ 118773 h 331787"/>
                <a:gd name="connsiteX76" fmla="*/ 255588 w 331788"/>
                <a:gd name="connsiteY76" fmla="*/ 131762 h 331787"/>
                <a:gd name="connsiteX77" fmla="*/ 198438 w 331788"/>
                <a:gd name="connsiteY77" fmla="*/ 125267 h 331787"/>
                <a:gd name="connsiteX78" fmla="*/ 220028 w 331788"/>
                <a:gd name="connsiteY78" fmla="*/ 103187 h 331787"/>
                <a:gd name="connsiteX79" fmla="*/ 317236 w 331788"/>
                <a:gd name="connsiteY79" fmla="*/ 98425 h 331787"/>
                <a:gd name="connsiteX80" fmla="*/ 331788 w 331788"/>
                <a:gd name="connsiteY80" fmla="*/ 152400 h 331787"/>
                <a:gd name="connsiteX81" fmla="*/ 292100 w 331788"/>
                <a:gd name="connsiteY81" fmla="*/ 140552 h 331787"/>
                <a:gd name="connsiteX82" fmla="*/ 317236 w 331788"/>
                <a:gd name="connsiteY82" fmla="*/ 98425 h 331787"/>
                <a:gd name="connsiteX83" fmla="*/ 286068 w 331788"/>
                <a:gd name="connsiteY83" fmla="*/ 52387 h 331787"/>
                <a:gd name="connsiteX84" fmla="*/ 309563 w 331788"/>
                <a:gd name="connsiteY84" fmla="*/ 84748 h 331787"/>
                <a:gd name="connsiteX85" fmla="*/ 278236 w 331788"/>
                <a:gd name="connsiteY85" fmla="*/ 136525 h 331787"/>
                <a:gd name="connsiteX86" fmla="*/ 276931 w 331788"/>
                <a:gd name="connsiteY86" fmla="*/ 136525 h 331787"/>
                <a:gd name="connsiteX87" fmla="*/ 258657 w 331788"/>
                <a:gd name="connsiteY87" fmla="*/ 110636 h 331787"/>
                <a:gd name="connsiteX88" fmla="*/ 250825 w 331788"/>
                <a:gd name="connsiteY88" fmla="*/ 98986 h 331787"/>
                <a:gd name="connsiteX89" fmla="*/ 259962 w 331788"/>
                <a:gd name="connsiteY89" fmla="*/ 78275 h 331787"/>
                <a:gd name="connsiteX90" fmla="*/ 258657 w 331788"/>
                <a:gd name="connsiteY90" fmla="*/ 70509 h 331787"/>
                <a:gd name="connsiteX91" fmla="*/ 286068 w 331788"/>
                <a:gd name="connsiteY91" fmla="*/ 52387 h 331787"/>
                <a:gd name="connsiteX92" fmla="*/ 73025 w 331788"/>
                <a:gd name="connsiteY92" fmla="*/ 28575 h 331787"/>
                <a:gd name="connsiteX93" fmla="*/ 107950 w 331788"/>
                <a:gd name="connsiteY93" fmla="*/ 126377 h 331787"/>
                <a:gd name="connsiteX94" fmla="*/ 3175 w 331788"/>
                <a:gd name="connsiteY94" fmla="*/ 138113 h 331787"/>
                <a:gd name="connsiteX95" fmla="*/ 73025 w 331788"/>
                <a:gd name="connsiteY95" fmla="*/ 28575 h 331787"/>
                <a:gd name="connsiteX96" fmla="*/ 203200 w 331788"/>
                <a:gd name="connsiteY96" fmla="*/ 4762 h 331787"/>
                <a:gd name="connsiteX97" fmla="*/ 274638 w 331788"/>
                <a:gd name="connsiteY97" fmla="*/ 41817 h 331787"/>
                <a:gd name="connsiteX98" fmla="*/ 251258 w 331788"/>
                <a:gd name="connsiteY98" fmla="*/ 57150 h 331787"/>
                <a:gd name="connsiteX99" fmla="*/ 233074 w 331788"/>
                <a:gd name="connsiteY99" fmla="*/ 50761 h 331787"/>
                <a:gd name="connsiteX100" fmla="*/ 225281 w 331788"/>
                <a:gd name="connsiteY100" fmla="*/ 52039 h 331787"/>
                <a:gd name="connsiteX101" fmla="*/ 203200 w 331788"/>
                <a:gd name="connsiteY101" fmla="*/ 4762 h 331787"/>
                <a:gd name="connsiteX102" fmla="*/ 165260 w 331788"/>
                <a:gd name="connsiteY102" fmla="*/ 0 h 331787"/>
                <a:gd name="connsiteX103" fmla="*/ 185786 w 331788"/>
                <a:gd name="connsiteY103" fmla="*/ 1290 h 331787"/>
                <a:gd name="connsiteX104" fmla="*/ 212725 w 331788"/>
                <a:gd name="connsiteY104" fmla="*/ 59333 h 331787"/>
                <a:gd name="connsiteX105" fmla="*/ 205028 w 331788"/>
                <a:gd name="connsiteY105" fmla="*/ 77390 h 331787"/>
                <a:gd name="connsiteX106" fmla="*/ 208876 w 331788"/>
                <a:gd name="connsiteY106" fmla="*/ 91579 h 331787"/>
                <a:gd name="connsiteX107" fmla="*/ 179371 w 331788"/>
                <a:gd name="connsiteY107" fmla="*/ 122535 h 331787"/>
                <a:gd name="connsiteX108" fmla="*/ 176806 w 331788"/>
                <a:gd name="connsiteY108" fmla="*/ 122535 h 331787"/>
                <a:gd name="connsiteX109" fmla="*/ 122927 w 331788"/>
                <a:gd name="connsiteY109" fmla="*/ 123825 h 331787"/>
                <a:gd name="connsiteX110" fmla="*/ 85725 w 331788"/>
                <a:gd name="connsiteY110" fmla="*/ 20637 h 331787"/>
                <a:gd name="connsiteX111" fmla="*/ 165260 w 331788"/>
                <a:gd name="connsiteY111" fmla="*/ 0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31788" h="331787">
                  <a:moveTo>
                    <a:pt x="199497" y="265112"/>
                  </a:moveTo>
                  <a:cubicBezTo>
                    <a:pt x="203360" y="270241"/>
                    <a:pt x="205935" y="274088"/>
                    <a:pt x="209798" y="279217"/>
                  </a:cubicBezTo>
                  <a:cubicBezTo>
                    <a:pt x="222674" y="295885"/>
                    <a:pt x="231688" y="307425"/>
                    <a:pt x="238126" y="315118"/>
                  </a:cubicBezTo>
                  <a:cubicBezTo>
                    <a:pt x="216236" y="325376"/>
                    <a:pt x="191771" y="331787"/>
                    <a:pt x="166018" y="331787"/>
                  </a:cubicBezTo>
                  <a:cubicBezTo>
                    <a:pt x="150566" y="331787"/>
                    <a:pt x="136402" y="329223"/>
                    <a:pt x="122238" y="325376"/>
                  </a:cubicBezTo>
                  <a:cubicBezTo>
                    <a:pt x="141553" y="312554"/>
                    <a:pt x="169881" y="293321"/>
                    <a:pt x="199497" y="265112"/>
                  </a:cubicBezTo>
                  <a:close/>
                  <a:moveTo>
                    <a:pt x="190500" y="228600"/>
                  </a:moveTo>
                  <a:cubicBezTo>
                    <a:pt x="194163" y="228600"/>
                    <a:pt x="197827" y="228600"/>
                    <a:pt x="201490" y="228600"/>
                  </a:cubicBezTo>
                  <a:cubicBezTo>
                    <a:pt x="202712" y="231198"/>
                    <a:pt x="203933" y="233796"/>
                    <a:pt x="206375" y="236394"/>
                  </a:cubicBezTo>
                  <a:cubicBezTo>
                    <a:pt x="203933" y="237693"/>
                    <a:pt x="201490" y="240290"/>
                    <a:pt x="200269" y="242888"/>
                  </a:cubicBezTo>
                  <a:cubicBezTo>
                    <a:pt x="196606" y="237693"/>
                    <a:pt x="194163" y="233796"/>
                    <a:pt x="190500" y="228600"/>
                  </a:cubicBezTo>
                  <a:close/>
                  <a:moveTo>
                    <a:pt x="146452" y="228600"/>
                  </a:moveTo>
                  <a:cubicBezTo>
                    <a:pt x="152930" y="228600"/>
                    <a:pt x="159408" y="229897"/>
                    <a:pt x="164590" y="229897"/>
                  </a:cubicBezTo>
                  <a:cubicBezTo>
                    <a:pt x="164590" y="229897"/>
                    <a:pt x="164590" y="229897"/>
                    <a:pt x="165885" y="229897"/>
                  </a:cubicBezTo>
                  <a:cubicBezTo>
                    <a:pt x="168477" y="229897"/>
                    <a:pt x="171068" y="229897"/>
                    <a:pt x="173659" y="229897"/>
                  </a:cubicBezTo>
                  <a:cubicBezTo>
                    <a:pt x="178841" y="237678"/>
                    <a:pt x="185319" y="245459"/>
                    <a:pt x="190501" y="253240"/>
                  </a:cubicBezTo>
                  <a:cubicBezTo>
                    <a:pt x="156817" y="286958"/>
                    <a:pt x="123132" y="309004"/>
                    <a:pt x="103699" y="320675"/>
                  </a:cubicBezTo>
                  <a:cubicBezTo>
                    <a:pt x="94630" y="316785"/>
                    <a:pt x="85561" y="311597"/>
                    <a:pt x="77788" y="306410"/>
                  </a:cubicBezTo>
                  <a:cubicBezTo>
                    <a:pt x="84266" y="293442"/>
                    <a:pt x="97221" y="271396"/>
                    <a:pt x="112768" y="244162"/>
                  </a:cubicBezTo>
                  <a:cubicBezTo>
                    <a:pt x="115359" y="245459"/>
                    <a:pt x="117950" y="245459"/>
                    <a:pt x="121837" y="245459"/>
                  </a:cubicBezTo>
                  <a:cubicBezTo>
                    <a:pt x="132201" y="245459"/>
                    <a:pt x="142566" y="238975"/>
                    <a:pt x="146452" y="228600"/>
                  </a:cubicBezTo>
                  <a:close/>
                  <a:moveTo>
                    <a:pt x="323851" y="217487"/>
                  </a:moveTo>
                  <a:cubicBezTo>
                    <a:pt x="310830" y="256268"/>
                    <a:pt x="284788" y="287292"/>
                    <a:pt x="249631" y="307975"/>
                  </a:cubicBezTo>
                  <a:cubicBezTo>
                    <a:pt x="240516" y="295048"/>
                    <a:pt x="224890" y="275658"/>
                    <a:pt x="207963" y="253682"/>
                  </a:cubicBezTo>
                  <a:cubicBezTo>
                    <a:pt x="211869" y="249804"/>
                    <a:pt x="214474" y="247219"/>
                    <a:pt x="218380" y="243341"/>
                  </a:cubicBezTo>
                  <a:cubicBezTo>
                    <a:pt x="220984" y="244634"/>
                    <a:pt x="223588" y="244634"/>
                    <a:pt x="227495" y="244634"/>
                  </a:cubicBezTo>
                  <a:cubicBezTo>
                    <a:pt x="239214" y="244634"/>
                    <a:pt x="250933" y="236878"/>
                    <a:pt x="253537" y="225243"/>
                  </a:cubicBezTo>
                  <a:cubicBezTo>
                    <a:pt x="280881" y="222658"/>
                    <a:pt x="304319" y="220073"/>
                    <a:pt x="323851" y="217487"/>
                  </a:cubicBezTo>
                  <a:close/>
                  <a:moveTo>
                    <a:pt x="3175" y="196850"/>
                  </a:moveTo>
                  <a:cubicBezTo>
                    <a:pt x="23562" y="204666"/>
                    <a:pt x="55417" y="215086"/>
                    <a:pt x="93642" y="222902"/>
                  </a:cubicBezTo>
                  <a:cubicBezTo>
                    <a:pt x="94916" y="228112"/>
                    <a:pt x="96190" y="232019"/>
                    <a:pt x="100013" y="235927"/>
                  </a:cubicBezTo>
                  <a:cubicBezTo>
                    <a:pt x="84723" y="261978"/>
                    <a:pt x="71981" y="284122"/>
                    <a:pt x="65610" y="298450"/>
                  </a:cubicBezTo>
                  <a:cubicBezTo>
                    <a:pt x="33755" y="273702"/>
                    <a:pt x="10820" y="237230"/>
                    <a:pt x="3175" y="196850"/>
                  </a:cubicBezTo>
                  <a:close/>
                  <a:moveTo>
                    <a:pt x="146517" y="192087"/>
                  </a:moveTo>
                  <a:cubicBezTo>
                    <a:pt x="151747" y="200025"/>
                    <a:pt x="156976" y="207963"/>
                    <a:pt x="163513" y="215900"/>
                  </a:cubicBezTo>
                  <a:cubicBezTo>
                    <a:pt x="158284" y="215900"/>
                    <a:pt x="153054" y="214577"/>
                    <a:pt x="147825" y="214577"/>
                  </a:cubicBezTo>
                  <a:cubicBezTo>
                    <a:pt x="147825" y="209286"/>
                    <a:pt x="145210" y="203994"/>
                    <a:pt x="141288" y="200025"/>
                  </a:cubicBezTo>
                  <a:cubicBezTo>
                    <a:pt x="142595" y="197379"/>
                    <a:pt x="145210" y="194733"/>
                    <a:pt x="146517" y="192087"/>
                  </a:cubicBezTo>
                  <a:close/>
                  <a:moveTo>
                    <a:pt x="277877" y="160337"/>
                  </a:moveTo>
                  <a:cubicBezTo>
                    <a:pt x="290894" y="175968"/>
                    <a:pt x="302610" y="190296"/>
                    <a:pt x="314326" y="204624"/>
                  </a:cubicBezTo>
                  <a:cubicBezTo>
                    <a:pt x="297403" y="205927"/>
                    <a:pt x="276575" y="208532"/>
                    <a:pt x="253143" y="211137"/>
                  </a:cubicBezTo>
                  <a:cubicBezTo>
                    <a:pt x="251842" y="207230"/>
                    <a:pt x="251842" y="204624"/>
                    <a:pt x="249238" y="203322"/>
                  </a:cubicBezTo>
                  <a:cubicBezTo>
                    <a:pt x="259652" y="188994"/>
                    <a:pt x="270066" y="174665"/>
                    <a:pt x="277877" y="160337"/>
                  </a:cubicBezTo>
                  <a:close/>
                  <a:moveTo>
                    <a:pt x="290513" y="153987"/>
                  </a:moveTo>
                  <a:cubicBezTo>
                    <a:pt x="306490" y="159216"/>
                    <a:pt x="321136" y="163139"/>
                    <a:pt x="331788" y="167061"/>
                  </a:cubicBezTo>
                  <a:cubicBezTo>
                    <a:pt x="331788" y="178827"/>
                    <a:pt x="330457" y="187978"/>
                    <a:pt x="329125" y="198437"/>
                  </a:cubicBezTo>
                  <a:cubicBezTo>
                    <a:pt x="317142" y="185364"/>
                    <a:pt x="303828" y="170983"/>
                    <a:pt x="290513" y="153987"/>
                  </a:cubicBezTo>
                  <a:close/>
                  <a:moveTo>
                    <a:pt x="113341" y="139700"/>
                  </a:moveTo>
                  <a:cubicBezTo>
                    <a:pt x="118493" y="150004"/>
                    <a:pt x="124933" y="160307"/>
                    <a:pt x="130085" y="169324"/>
                  </a:cubicBezTo>
                  <a:cubicBezTo>
                    <a:pt x="132661" y="171900"/>
                    <a:pt x="135237" y="175764"/>
                    <a:pt x="136525" y="178340"/>
                  </a:cubicBezTo>
                  <a:cubicBezTo>
                    <a:pt x="133949" y="183492"/>
                    <a:pt x="131373" y="187356"/>
                    <a:pt x="128797" y="191219"/>
                  </a:cubicBezTo>
                  <a:cubicBezTo>
                    <a:pt x="126221" y="189932"/>
                    <a:pt x="123645" y="189932"/>
                    <a:pt x="121069" y="189932"/>
                  </a:cubicBezTo>
                  <a:cubicBezTo>
                    <a:pt x="109478" y="189932"/>
                    <a:pt x="99174" y="197659"/>
                    <a:pt x="95310" y="207963"/>
                  </a:cubicBezTo>
                  <a:cubicBezTo>
                    <a:pt x="52807" y="200235"/>
                    <a:pt x="19320" y="187356"/>
                    <a:pt x="1288" y="179628"/>
                  </a:cubicBezTo>
                  <a:cubicBezTo>
                    <a:pt x="0" y="174476"/>
                    <a:pt x="0" y="170612"/>
                    <a:pt x="0" y="165460"/>
                  </a:cubicBezTo>
                  <a:cubicBezTo>
                    <a:pt x="0" y="160307"/>
                    <a:pt x="0" y="156444"/>
                    <a:pt x="1288" y="151292"/>
                  </a:cubicBezTo>
                  <a:cubicBezTo>
                    <a:pt x="23183" y="147428"/>
                    <a:pt x="64399" y="142276"/>
                    <a:pt x="113341" y="139700"/>
                  </a:cubicBezTo>
                  <a:close/>
                  <a:moveTo>
                    <a:pt x="186315" y="138112"/>
                  </a:moveTo>
                  <a:cubicBezTo>
                    <a:pt x="215774" y="139408"/>
                    <a:pt x="243952" y="143298"/>
                    <a:pt x="268288" y="149780"/>
                  </a:cubicBezTo>
                  <a:cubicBezTo>
                    <a:pt x="259322" y="164042"/>
                    <a:pt x="249076" y="179599"/>
                    <a:pt x="238829" y="193860"/>
                  </a:cubicBezTo>
                  <a:cubicBezTo>
                    <a:pt x="234986" y="192564"/>
                    <a:pt x="231144" y="191267"/>
                    <a:pt x="227301" y="191267"/>
                  </a:cubicBezTo>
                  <a:cubicBezTo>
                    <a:pt x="213212" y="191267"/>
                    <a:pt x="201685" y="201639"/>
                    <a:pt x="200404" y="214604"/>
                  </a:cubicBezTo>
                  <a:cubicBezTo>
                    <a:pt x="194000" y="214604"/>
                    <a:pt x="186315" y="214604"/>
                    <a:pt x="179911" y="215900"/>
                  </a:cubicBezTo>
                  <a:cubicBezTo>
                    <a:pt x="170945" y="202936"/>
                    <a:pt x="163260" y="191267"/>
                    <a:pt x="155575" y="179599"/>
                  </a:cubicBezTo>
                  <a:cubicBezTo>
                    <a:pt x="160698" y="171820"/>
                    <a:pt x="167102" y="162745"/>
                    <a:pt x="173507" y="154966"/>
                  </a:cubicBezTo>
                  <a:cubicBezTo>
                    <a:pt x="177349" y="148483"/>
                    <a:pt x="182472" y="143298"/>
                    <a:pt x="186315" y="138112"/>
                  </a:cubicBezTo>
                  <a:close/>
                  <a:moveTo>
                    <a:pt x="168276" y="138112"/>
                  </a:moveTo>
                  <a:cubicBezTo>
                    <a:pt x="165630" y="140597"/>
                    <a:pt x="164307" y="143081"/>
                    <a:pt x="161661" y="145566"/>
                  </a:cubicBezTo>
                  <a:cubicBezTo>
                    <a:pt x="156370" y="153020"/>
                    <a:pt x="151078" y="159232"/>
                    <a:pt x="145786" y="166687"/>
                  </a:cubicBezTo>
                  <a:cubicBezTo>
                    <a:pt x="144463" y="165445"/>
                    <a:pt x="143140" y="162960"/>
                    <a:pt x="141817" y="161718"/>
                  </a:cubicBezTo>
                  <a:cubicBezTo>
                    <a:pt x="137849" y="154263"/>
                    <a:pt x="132557" y="146808"/>
                    <a:pt x="128588" y="139354"/>
                  </a:cubicBezTo>
                  <a:cubicBezTo>
                    <a:pt x="141817" y="139354"/>
                    <a:pt x="155047" y="138112"/>
                    <a:pt x="168276" y="138112"/>
                  </a:cubicBezTo>
                  <a:close/>
                  <a:moveTo>
                    <a:pt x="220028" y="103187"/>
                  </a:moveTo>
                  <a:cubicBezTo>
                    <a:pt x="223838" y="104486"/>
                    <a:pt x="227648" y="105784"/>
                    <a:pt x="232728" y="105784"/>
                  </a:cubicBezTo>
                  <a:cubicBezTo>
                    <a:pt x="233998" y="105784"/>
                    <a:pt x="236538" y="105784"/>
                    <a:pt x="237808" y="105784"/>
                  </a:cubicBezTo>
                  <a:cubicBezTo>
                    <a:pt x="241618" y="109681"/>
                    <a:pt x="244158" y="114877"/>
                    <a:pt x="246698" y="118773"/>
                  </a:cubicBezTo>
                  <a:cubicBezTo>
                    <a:pt x="249238" y="122670"/>
                    <a:pt x="253048" y="127865"/>
                    <a:pt x="255588" y="131762"/>
                  </a:cubicBezTo>
                  <a:cubicBezTo>
                    <a:pt x="237808" y="129164"/>
                    <a:pt x="218758" y="126566"/>
                    <a:pt x="198438" y="125267"/>
                  </a:cubicBezTo>
                  <a:cubicBezTo>
                    <a:pt x="206058" y="117474"/>
                    <a:pt x="213678" y="109681"/>
                    <a:pt x="220028" y="103187"/>
                  </a:cubicBezTo>
                  <a:close/>
                  <a:moveTo>
                    <a:pt x="317236" y="98425"/>
                  </a:moveTo>
                  <a:cubicBezTo>
                    <a:pt x="325173" y="115539"/>
                    <a:pt x="329142" y="133969"/>
                    <a:pt x="331788" y="152400"/>
                  </a:cubicBezTo>
                  <a:cubicBezTo>
                    <a:pt x="319882" y="148450"/>
                    <a:pt x="306652" y="144501"/>
                    <a:pt x="292100" y="140552"/>
                  </a:cubicBezTo>
                  <a:cubicBezTo>
                    <a:pt x="301361" y="124754"/>
                    <a:pt x="310621" y="111589"/>
                    <a:pt x="317236" y="98425"/>
                  </a:cubicBezTo>
                  <a:close/>
                  <a:moveTo>
                    <a:pt x="286068" y="52387"/>
                  </a:moveTo>
                  <a:cubicBezTo>
                    <a:pt x="295205" y="61448"/>
                    <a:pt x="303037" y="71803"/>
                    <a:pt x="309563" y="84748"/>
                  </a:cubicBezTo>
                  <a:cubicBezTo>
                    <a:pt x="301731" y="98986"/>
                    <a:pt x="289984" y="117108"/>
                    <a:pt x="278236" y="136525"/>
                  </a:cubicBezTo>
                  <a:cubicBezTo>
                    <a:pt x="278236" y="136525"/>
                    <a:pt x="276931" y="136525"/>
                    <a:pt x="276931" y="136525"/>
                  </a:cubicBezTo>
                  <a:cubicBezTo>
                    <a:pt x="270404" y="127464"/>
                    <a:pt x="265183" y="119697"/>
                    <a:pt x="258657" y="110636"/>
                  </a:cubicBezTo>
                  <a:cubicBezTo>
                    <a:pt x="256046" y="106753"/>
                    <a:pt x="253436" y="102870"/>
                    <a:pt x="250825" y="98986"/>
                  </a:cubicBezTo>
                  <a:cubicBezTo>
                    <a:pt x="256046" y="93809"/>
                    <a:pt x="259962" y="86042"/>
                    <a:pt x="259962" y="78275"/>
                  </a:cubicBezTo>
                  <a:cubicBezTo>
                    <a:pt x="259962" y="75687"/>
                    <a:pt x="259962" y="73098"/>
                    <a:pt x="258657" y="70509"/>
                  </a:cubicBezTo>
                  <a:cubicBezTo>
                    <a:pt x="269099" y="62742"/>
                    <a:pt x="278236" y="57564"/>
                    <a:pt x="286068" y="52387"/>
                  </a:cubicBezTo>
                  <a:close/>
                  <a:moveTo>
                    <a:pt x="73025" y="28575"/>
                  </a:moveTo>
                  <a:cubicBezTo>
                    <a:pt x="79493" y="54655"/>
                    <a:pt x="92428" y="92472"/>
                    <a:pt x="107950" y="126377"/>
                  </a:cubicBezTo>
                  <a:cubicBezTo>
                    <a:pt x="63970" y="128985"/>
                    <a:pt x="25165" y="134201"/>
                    <a:pt x="3175" y="138113"/>
                  </a:cubicBezTo>
                  <a:cubicBezTo>
                    <a:pt x="10936" y="92472"/>
                    <a:pt x="36806" y="53351"/>
                    <a:pt x="73025" y="28575"/>
                  </a:cubicBezTo>
                  <a:close/>
                  <a:moveTo>
                    <a:pt x="203200" y="4762"/>
                  </a:moveTo>
                  <a:cubicBezTo>
                    <a:pt x="230476" y="11151"/>
                    <a:pt x="255155" y="23928"/>
                    <a:pt x="274638" y="41817"/>
                  </a:cubicBezTo>
                  <a:cubicBezTo>
                    <a:pt x="268144" y="45650"/>
                    <a:pt x="260350" y="52039"/>
                    <a:pt x="251258" y="57150"/>
                  </a:cubicBezTo>
                  <a:cubicBezTo>
                    <a:pt x="246063" y="53316"/>
                    <a:pt x="239568" y="50761"/>
                    <a:pt x="233074" y="50761"/>
                  </a:cubicBezTo>
                  <a:cubicBezTo>
                    <a:pt x="230476" y="50761"/>
                    <a:pt x="227879" y="50761"/>
                    <a:pt x="225281" y="52039"/>
                  </a:cubicBezTo>
                  <a:cubicBezTo>
                    <a:pt x="216189" y="34150"/>
                    <a:pt x="208395" y="17539"/>
                    <a:pt x="203200" y="4762"/>
                  </a:cubicBezTo>
                  <a:close/>
                  <a:moveTo>
                    <a:pt x="165260" y="0"/>
                  </a:moveTo>
                  <a:cubicBezTo>
                    <a:pt x="172957" y="0"/>
                    <a:pt x="179371" y="0"/>
                    <a:pt x="185786" y="1290"/>
                  </a:cubicBezTo>
                  <a:cubicBezTo>
                    <a:pt x="192200" y="15478"/>
                    <a:pt x="199897" y="36115"/>
                    <a:pt x="212725" y="59333"/>
                  </a:cubicBezTo>
                  <a:cubicBezTo>
                    <a:pt x="207594" y="63202"/>
                    <a:pt x="205028" y="69651"/>
                    <a:pt x="205028" y="77390"/>
                  </a:cubicBezTo>
                  <a:cubicBezTo>
                    <a:pt x="205028" y="82550"/>
                    <a:pt x="206311" y="87709"/>
                    <a:pt x="208876" y="91579"/>
                  </a:cubicBezTo>
                  <a:cubicBezTo>
                    <a:pt x="198614" y="100608"/>
                    <a:pt x="188351" y="110926"/>
                    <a:pt x="179371" y="122535"/>
                  </a:cubicBezTo>
                  <a:cubicBezTo>
                    <a:pt x="178089" y="122535"/>
                    <a:pt x="178089" y="122535"/>
                    <a:pt x="176806" y="122535"/>
                  </a:cubicBezTo>
                  <a:cubicBezTo>
                    <a:pt x="158846" y="122535"/>
                    <a:pt x="139604" y="123825"/>
                    <a:pt x="122927" y="123825"/>
                  </a:cubicBezTo>
                  <a:cubicBezTo>
                    <a:pt x="104967" y="87709"/>
                    <a:pt x="92139" y="45144"/>
                    <a:pt x="85725" y="20637"/>
                  </a:cubicBezTo>
                  <a:cubicBezTo>
                    <a:pt x="108816" y="7739"/>
                    <a:pt x="135755" y="0"/>
                    <a:pt x="165260" y="0"/>
                  </a:cubicBezTo>
                  <a:close/>
                </a:path>
              </a:pathLst>
            </a:custGeom>
            <a:solidFill>
              <a:srgbClr val="FF7F82"/>
            </a:solidFill>
            <a:ln>
              <a:solidFill>
                <a:srgbClr val="FF7F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55"/>
            </a:p>
          </p:txBody>
        </p:sp>
      </p:grpSp>
      <p:grpSp>
        <p:nvGrpSpPr>
          <p:cNvPr id="29" name="组合 20"/>
          <p:cNvGrpSpPr/>
          <p:nvPr/>
        </p:nvGrpSpPr>
        <p:grpSpPr>
          <a:xfrm>
            <a:off x="2208181" y="2198992"/>
            <a:ext cx="657072" cy="657072"/>
            <a:chOff x="3569" y="3471"/>
            <a:chExt cx="1062" cy="1062"/>
          </a:xfrm>
        </p:grpSpPr>
        <p:sp>
          <p:nvSpPr>
            <p:cNvPr id="30" name="椭圆 29"/>
            <p:cNvSpPr/>
            <p:nvPr/>
          </p:nvSpPr>
          <p:spPr>
            <a:xfrm rot="5400000" flipH="1">
              <a:off x="3569" y="3471"/>
              <a:ext cx="1062" cy="1062"/>
            </a:xfrm>
            <a:prstGeom prst="ellipse">
              <a:avLst/>
            </a:prstGeom>
            <a:noFill/>
            <a:ln>
              <a:solidFill>
                <a:srgbClr val="FF7F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55"/>
            </a:p>
          </p:txBody>
        </p:sp>
        <p:sp>
          <p:nvSpPr>
            <p:cNvPr id="31" name="椭圆 42"/>
            <p:cNvSpPr/>
            <p:nvPr/>
          </p:nvSpPr>
          <p:spPr>
            <a:xfrm flipH="1">
              <a:off x="3833" y="3685"/>
              <a:ext cx="551" cy="635"/>
            </a:xfrm>
            <a:custGeom>
              <a:avLst/>
              <a:gdLst>
                <a:gd name="connsiteX0" fmla="*/ 184010 w 292270"/>
                <a:gd name="connsiteY0" fmla="*/ 131763 h 336550"/>
                <a:gd name="connsiteX1" fmla="*/ 178567 w 292270"/>
                <a:gd name="connsiteY1" fmla="*/ 141923 h 336550"/>
                <a:gd name="connsiteX2" fmla="*/ 184010 w 292270"/>
                <a:gd name="connsiteY2" fmla="*/ 150813 h 336550"/>
                <a:gd name="connsiteX3" fmla="*/ 188092 w 292270"/>
                <a:gd name="connsiteY3" fmla="*/ 141923 h 336550"/>
                <a:gd name="connsiteX4" fmla="*/ 184010 w 292270"/>
                <a:gd name="connsiteY4" fmla="*/ 131763 h 336550"/>
                <a:gd name="connsiteX5" fmla="*/ 141147 w 292270"/>
                <a:gd name="connsiteY5" fmla="*/ 131763 h 336550"/>
                <a:gd name="connsiteX6" fmla="*/ 135704 w 292270"/>
                <a:gd name="connsiteY6" fmla="*/ 141923 h 336550"/>
                <a:gd name="connsiteX7" fmla="*/ 141147 w 292270"/>
                <a:gd name="connsiteY7" fmla="*/ 150813 h 336550"/>
                <a:gd name="connsiteX8" fmla="*/ 145229 w 292270"/>
                <a:gd name="connsiteY8" fmla="*/ 141923 h 336550"/>
                <a:gd name="connsiteX9" fmla="*/ 141147 w 292270"/>
                <a:gd name="connsiteY9" fmla="*/ 131763 h 336550"/>
                <a:gd name="connsiteX10" fmla="*/ 96811 w 292270"/>
                <a:gd name="connsiteY10" fmla="*/ 131763 h 336550"/>
                <a:gd name="connsiteX11" fmla="*/ 92842 w 292270"/>
                <a:gd name="connsiteY11" fmla="*/ 134938 h 336550"/>
                <a:gd name="connsiteX12" fmla="*/ 100780 w 292270"/>
                <a:gd name="connsiteY12" fmla="*/ 134938 h 336550"/>
                <a:gd name="connsiteX13" fmla="*/ 96811 w 292270"/>
                <a:gd name="connsiteY13" fmla="*/ 131763 h 336550"/>
                <a:gd name="connsiteX14" fmla="*/ 225310 w 292270"/>
                <a:gd name="connsiteY14" fmla="*/ 127000 h 336550"/>
                <a:gd name="connsiteX15" fmla="*/ 226721 w 292270"/>
                <a:gd name="connsiteY15" fmla="*/ 127000 h 336550"/>
                <a:gd name="connsiteX16" fmla="*/ 229543 w 292270"/>
                <a:gd name="connsiteY16" fmla="*/ 127000 h 336550"/>
                <a:gd name="connsiteX17" fmla="*/ 230954 w 292270"/>
                <a:gd name="connsiteY17" fmla="*/ 127000 h 336550"/>
                <a:gd name="connsiteX18" fmla="*/ 230954 w 292270"/>
                <a:gd name="connsiteY18" fmla="*/ 155792 h 336550"/>
                <a:gd name="connsiteX19" fmla="*/ 229543 w 292270"/>
                <a:gd name="connsiteY19" fmla="*/ 157163 h 336550"/>
                <a:gd name="connsiteX20" fmla="*/ 225310 w 292270"/>
                <a:gd name="connsiteY20" fmla="*/ 157163 h 336550"/>
                <a:gd name="connsiteX21" fmla="*/ 225310 w 292270"/>
                <a:gd name="connsiteY21" fmla="*/ 155792 h 336550"/>
                <a:gd name="connsiteX22" fmla="*/ 225310 w 292270"/>
                <a:gd name="connsiteY22" fmla="*/ 132484 h 336550"/>
                <a:gd name="connsiteX23" fmla="*/ 221076 w 292270"/>
                <a:gd name="connsiteY23" fmla="*/ 133855 h 336550"/>
                <a:gd name="connsiteX24" fmla="*/ 221076 w 292270"/>
                <a:gd name="connsiteY24" fmla="*/ 135227 h 336550"/>
                <a:gd name="connsiteX25" fmla="*/ 219665 w 292270"/>
                <a:gd name="connsiteY25" fmla="*/ 133855 h 336550"/>
                <a:gd name="connsiteX26" fmla="*/ 219665 w 292270"/>
                <a:gd name="connsiteY26" fmla="*/ 131113 h 336550"/>
                <a:gd name="connsiteX27" fmla="*/ 219665 w 292270"/>
                <a:gd name="connsiteY27" fmla="*/ 129742 h 336550"/>
                <a:gd name="connsiteX28" fmla="*/ 225310 w 292270"/>
                <a:gd name="connsiteY28" fmla="*/ 127000 h 336550"/>
                <a:gd name="connsiteX29" fmla="*/ 203791 w 292270"/>
                <a:gd name="connsiteY29" fmla="*/ 127000 h 336550"/>
                <a:gd name="connsiteX30" fmla="*/ 207495 w 292270"/>
                <a:gd name="connsiteY30" fmla="*/ 127000 h 336550"/>
                <a:gd name="connsiteX31" fmla="*/ 208730 w 292270"/>
                <a:gd name="connsiteY31" fmla="*/ 127000 h 336550"/>
                <a:gd name="connsiteX32" fmla="*/ 208730 w 292270"/>
                <a:gd name="connsiteY32" fmla="*/ 155792 h 336550"/>
                <a:gd name="connsiteX33" fmla="*/ 207495 w 292270"/>
                <a:gd name="connsiteY33" fmla="*/ 157163 h 336550"/>
                <a:gd name="connsiteX34" fmla="*/ 203791 w 292270"/>
                <a:gd name="connsiteY34" fmla="*/ 157163 h 336550"/>
                <a:gd name="connsiteX35" fmla="*/ 202556 w 292270"/>
                <a:gd name="connsiteY35" fmla="*/ 155792 h 336550"/>
                <a:gd name="connsiteX36" fmla="*/ 202556 w 292270"/>
                <a:gd name="connsiteY36" fmla="*/ 132484 h 336550"/>
                <a:gd name="connsiteX37" fmla="*/ 200086 w 292270"/>
                <a:gd name="connsiteY37" fmla="*/ 133855 h 336550"/>
                <a:gd name="connsiteX38" fmla="*/ 198852 w 292270"/>
                <a:gd name="connsiteY38" fmla="*/ 135227 h 336550"/>
                <a:gd name="connsiteX39" fmla="*/ 198852 w 292270"/>
                <a:gd name="connsiteY39" fmla="*/ 133855 h 336550"/>
                <a:gd name="connsiteX40" fmla="*/ 197617 w 292270"/>
                <a:gd name="connsiteY40" fmla="*/ 131113 h 336550"/>
                <a:gd name="connsiteX41" fmla="*/ 198852 w 292270"/>
                <a:gd name="connsiteY41" fmla="*/ 129742 h 336550"/>
                <a:gd name="connsiteX42" fmla="*/ 203791 w 292270"/>
                <a:gd name="connsiteY42" fmla="*/ 127000 h 336550"/>
                <a:gd name="connsiteX43" fmla="*/ 183964 w 292270"/>
                <a:gd name="connsiteY43" fmla="*/ 127000 h 336550"/>
                <a:gd name="connsiteX44" fmla="*/ 192854 w 292270"/>
                <a:gd name="connsiteY44" fmla="*/ 141426 h 336550"/>
                <a:gd name="connsiteX45" fmla="*/ 182694 w 292270"/>
                <a:gd name="connsiteY45" fmla="*/ 157163 h 336550"/>
                <a:gd name="connsiteX46" fmla="*/ 173804 w 292270"/>
                <a:gd name="connsiteY46" fmla="*/ 142737 h 336550"/>
                <a:gd name="connsiteX47" fmla="*/ 183964 w 292270"/>
                <a:gd name="connsiteY47" fmla="*/ 127000 h 336550"/>
                <a:gd name="connsiteX48" fmla="*/ 161699 w 292270"/>
                <a:gd name="connsiteY48" fmla="*/ 127000 h 336550"/>
                <a:gd name="connsiteX49" fmla="*/ 164478 w 292270"/>
                <a:gd name="connsiteY49" fmla="*/ 127000 h 336550"/>
                <a:gd name="connsiteX50" fmla="*/ 165867 w 292270"/>
                <a:gd name="connsiteY50" fmla="*/ 127000 h 336550"/>
                <a:gd name="connsiteX51" fmla="*/ 165867 w 292270"/>
                <a:gd name="connsiteY51" fmla="*/ 155792 h 336550"/>
                <a:gd name="connsiteX52" fmla="*/ 164478 w 292270"/>
                <a:gd name="connsiteY52" fmla="*/ 157163 h 336550"/>
                <a:gd name="connsiteX53" fmla="*/ 161699 w 292270"/>
                <a:gd name="connsiteY53" fmla="*/ 157163 h 336550"/>
                <a:gd name="connsiteX54" fmla="*/ 160310 w 292270"/>
                <a:gd name="connsiteY54" fmla="*/ 155792 h 336550"/>
                <a:gd name="connsiteX55" fmla="*/ 160310 w 292270"/>
                <a:gd name="connsiteY55" fmla="*/ 132484 h 336550"/>
                <a:gd name="connsiteX56" fmla="*/ 156143 w 292270"/>
                <a:gd name="connsiteY56" fmla="*/ 133855 h 336550"/>
                <a:gd name="connsiteX57" fmla="*/ 156143 w 292270"/>
                <a:gd name="connsiteY57" fmla="*/ 135227 h 336550"/>
                <a:gd name="connsiteX58" fmla="*/ 154754 w 292270"/>
                <a:gd name="connsiteY58" fmla="*/ 133855 h 336550"/>
                <a:gd name="connsiteX59" fmla="*/ 154754 w 292270"/>
                <a:gd name="connsiteY59" fmla="*/ 131113 h 336550"/>
                <a:gd name="connsiteX60" fmla="*/ 154754 w 292270"/>
                <a:gd name="connsiteY60" fmla="*/ 129742 h 336550"/>
                <a:gd name="connsiteX61" fmla="*/ 161699 w 292270"/>
                <a:gd name="connsiteY61" fmla="*/ 127000 h 336550"/>
                <a:gd name="connsiteX62" fmla="*/ 141261 w 292270"/>
                <a:gd name="connsiteY62" fmla="*/ 127000 h 336550"/>
                <a:gd name="connsiteX63" fmla="*/ 151580 w 292270"/>
                <a:gd name="connsiteY63" fmla="*/ 141426 h 336550"/>
                <a:gd name="connsiteX64" fmla="*/ 141261 w 292270"/>
                <a:gd name="connsiteY64" fmla="*/ 157163 h 336550"/>
                <a:gd name="connsiteX65" fmla="*/ 130942 w 292270"/>
                <a:gd name="connsiteY65" fmla="*/ 142737 h 336550"/>
                <a:gd name="connsiteX66" fmla="*/ 141261 w 292270"/>
                <a:gd name="connsiteY66" fmla="*/ 127000 h 336550"/>
                <a:gd name="connsiteX67" fmla="*/ 247736 w 292270"/>
                <a:gd name="connsiteY67" fmla="*/ 80963 h 336550"/>
                <a:gd name="connsiteX68" fmla="*/ 243654 w 292270"/>
                <a:gd name="connsiteY68" fmla="*/ 91970 h 336550"/>
                <a:gd name="connsiteX69" fmla="*/ 247736 w 292270"/>
                <a:gd name="connsiteY69" fmla="*/ 101601 h 336550"/>
                <a:gd name="connsiteX70" fmla="*/ 253179 w 292270"/>
                <a:gd name="connsiteY70" fmla="*/ 90594 h 336550"/>
                <a:gd name="connsiteX71" fmla="*/ 247736 w 292270"/>
                <a:gd name="connsiteY71" fmla="*/ 80963 h 336550"/>
                <a:gd name="connsiteX72" fmla="*/ 205328 w 292270"/>
                <a:gd name="connsiteY72" fmla="*/ 80963 h 336550"/>
                <a:gd name="connsiteX73" fmla="*/ 200792 w 292270"/>
                <a:gd name="connsiteY73" fmla="*/ 91970 h 336550"/>
                <a:gd name="connsiteX74" fmla="*/ 205328 w 292270"/>
                <a:gd name="connsiteY74" fmla="*/ 101601 h 336550"/>
                <a:gd name="connsiteX75" fmla="*/ 208730 w 292270"/>
                <a:gd name="connsiteY75" fmla="*/ 90594 h 336550"/>
                <a:gd name="connsiteX76" fmla="*/ 205328 w 292270"/>
                <a:gd name="connsiteY76" fmla="*/ 80963 h 336550"/>
                <a:gd name="connsiteX77" fmla="*/ 184010 w 292270"/>
                <a:gd name="connsiteY77" fmla="*/ 80963 h 336550"/>
                <a:gd name="connsiteX78" fmla="*/ 178567 w 292270"/>
                <a:gd name="connsiteY78" fmla="*/ 91970 h 336550"/>
                <a:gd name="connsiteX79" fmla="*/ 184010 w 292270"/>
                <a:gd name="connsiteY79" fmla="*/ 101601 h 336550"/>
                <a:gd name="connsiteX80" fmla="*/ 188092 w 292270"/>
                <a:gd name="connsiteY80" fmla="*/ 90594 h 336550"/>
                <a:gd name="connsiteX81" fmla="*/ 184010 w 292270"/>
                <a:gd name="connsiteY81" fmla="*/ 80963 h 336550"/>
                <a:gd name="connsiteX82" fmla="*/ 162011 w 292270"/>
                <a:gd name="connsiteY82" fmla="*/ 80963 h 336550"/>
                <a:gd name="connsiteX83" fmla="*/ 157929 w 292270"/>
                <a:gd name="connsiteY83" fmla="*/ 91970 h 336550"/>
                <a:gd name="connsiteX84" fmla="*/ 162011 w 292270"/>
                <a:gd name="connsiteY84" fmla="*/ 101601 h 336550"/>
                <a:gd name="connsiteX85" fmla="*/ 167454 w 292270"/>
                <a:gd name="connsiteY85" fmla="*/ 90594 h 336550"/>
                <a:gd name="connsiteX86" fmla="*/ 162011 w 292270"/>
                <a:gd name="connsiteY86" fmla="*/ 80963 h 336550"/>
                <a:gd name="connsiteX87" fmla="*/ 76173 w 292270"/>
                <a:gd name="connsiteY87" fmla="*/ 80963 h 336550"/>
                <a:gd name="connsiteX88" fmla="*/ 72204 w 292270"/>
                <a:gd name="connsiteY88" fmla="*/ 91970 h 336550"/>
                <a:gd name="connsiteX89" fmla="*/ 76173 w 292270"/>
                <a:gd name="connsiteY89" fmla="*/ 101601 h 336550"/>
                <a:gd name="connsiteX90" fmla="*/ 80142 w 292270"/>
                <a:gd name="connsiteY90" fmla="*/ 90594 h 336550"/>
                <a:gd name="connsiteX91" fmla="*/ 76173 w 292270"/>
                <a:gd name="connsiteY91" fmla="*/ 80963 h 336550"/>
                <a:gd name="connsiteX92" fmla="*/ 225310 w 292270"/>
                <a:gd name="connsiteY92" fmla="*/ 76200 h 336550"/>
                <a:gd name="connsiteX93" fmla="*/ 226721 w 292270"/>
                <a:gd name="connsiteY93" fmla="*/ 76200 h 336550"/>
                <a:gd name="connsiteX94" fmla="*/ 229543 w 292270"/>
                <a:gd name="connsiteY94" fmla="*/ 76200 h 336550"/>
                <a:gd name="connsiteX95" fmla="*/ 230954 w 292270"/>
                <a:gd name="connsiteY95" fmla="*/ 77511 h 336550"/>
                <a:gd name="connsiteX96" fmla="*/ 230954 w 292270"/>
                <a:gd name="connsiteY96" fmla="*/ 105052 h 336550"/>
                <a:gd name="connsiteX97" fmla="*/ 229543 w 292270"/>
                <a:gd name="connsiteY97" fmla="*/ 106363 h 336550"/>
                <a:gd name="connsiteX98" fmla="*/ 225310 w 292270"/>
                <a:gd name="connsiteY98" fmla="*/ 106363 h 336550"/>
                <a:gd name="connsiteX99" fmla="*/ 225310 w 292270"/>
                <a:gd name="connsiteY99" fmla="*/ 105052 h 336550"/>
                <a:gd name="connsiteX100" fmla="*/ 225310 w 292270"/>
                <a:gd name="connsiteY100" fmla="*/ 82757 h 336550"/>
                <a:gd name="connsiteX101" fmla="*/ 221076 w 292270"/>
                <a:gd name="connsiteY101" fmla="*/ 84069 h 336550"/>
                <a:gd name="connsiteX102" fmla="*/ 219665 w 292270"/>
                <a:gd name="connsiteY102" fmla="*/ 84069 h 336550"/>
                <a:gd name="connsiteX103" fmla="*/ 219665 w 292270"/>
                <a:gd name="connsiteY103" fmla="*/ 81446 h 336550"/>
                <a:gd name="connsiteX104" fmla="*/ 219665 w 292270"/>
                <a:gd name="connsiteY104" fmla="*/ 80134 h 336550"/>
                <a:gd name="connsiteX105" fmla="*/ 225310 w 292270"/>
                <a:gd name="connsiteY105" fmla="*/ 76200 h 336550"/>
                <a:gd name="connsiteX106" fmla="*/ 205555 w 292270"/>
                <a:gd name="connsiteY106" fmla="*/ 76200 h 336550"/>
                <a:gd name="connsiteX107" fmla="*/ 216667 w 292270"/>
                <a:gd name="connsiteY107" fmla="*/ 90626 h 336550"/>
                <a:gd name="connsiteX108" fmla="*/ 205555 w 292270"/>
                <a:gd name="connsiteY108" fmla="*/ 106363 h 336550"/>
                <a:gd name="connsiteX109" fmla="*/ 194442 w 292270"/>
                <a:gd name="connsiteY109" fmla="*/ 91937 h 336550"/>
                <a:gd name="connsiteX110" fmla="*/ 205555 w 292270"/>
                <a:gd name="connsiteY110" fmla="*/ 76200 h 336550"/>
                <a:gd name="connsiteX111" fmla="*/ 183964 w 292270"/>
                <a:gd name="connsiteY111" fmla="*/ 76200 h 336550"/>
                <a:gd name="connsiteX112" fmla="*/ 192854 w 292270"/>
                <a:gd name="connsiteY112" fmla="*/ 90626 h 336550"/>
                <a:gd name="connsiteX113" fmla="*/ 182694 w 292270"/>
                <a:gd name="connsiteY113" fmla="*/ 106363 h 336550"/>
                <a:gd name="connsiteX114" fmla="*/ 173804 w 292270"/>
                <a:gd name="connsiteY114" fmla="*/ 91937 h 336550"/>
                <a:gd name="connsiteX115" fmla="*/ 183964 w 292270"/>
                <a:gd name="connsiteY115" fmla="*/ 76200 h 336550"/>
                <a:gd name="connsiteX116" fmla="*/ 161898 w 292270"/>
                <a:gd name="connsiteY116" fmla="*/ 76200 h 336550"/>
                <a:gd name="connsiteX117" fmla="*/ 172217 w 292270"/>
                <a:gd name="connsiteY117" fmla="*/ 90626 h 336550"/>
                <a:gd name="connsiteX118" fmla="*/ 161898 w 292270"/>
                <a:gd name="connsiteY118" fmla="*/ 106363 h 336550"/>
                <a:gd name="connsiteX119" fmla="*/ 151579 w 292270"/>
                <a:gd name="connsiteY119" fmla="*/ 91937 h 336550"/>
                <a:gd name="connsiteX120" fmla="*/ 161898 w 292270"/>
                <a:gd name="connsiteY120" fmla="*/ 76200 h 336550"/>
                <a:gd name="connsiteX121" fmla="*/ 139584 w 292270"/>
                <a:gd name="connsiteY121" fmla="*/ 76200 h 336550"/>
                <a:gd name="connsiteX122" fmla="*/ 140996 w 292270"/>
                <a:gd name="connsiteY122" fmla="*/ 76200 h 336550"/>
                <a:gd name="connsiteX123" fmla="*/ 143818 w 292270"/>
                <a:gd name="connsiteY123" fmla="*/ 76200 h 336550"/>
                <a:gd name="connsiteX124" fmla="*/ 145229 w 292270"/>
                <a:gd name="connsiteY124" fmla="*/ 77511 h 336550"/>
                <a:gd name="connsiteX125" fmla="*/ 145229 w 292270"/>
                <a:gd name="connsiteY125" fmla="*/ 105052 h 336550"/>
                <a:gd name="connsiteX126" fmla="*/ 143818 w 292270"/>
                <a:gd name="connsiteY126" fmla="*/ 106363 h 336550"/>
                <a:gd name="connsiteX127" fmla="*/ 139584 w 292270"/>
                <a:gd name="connsiteY127" fmla="*/ 106363 h 336550"/>
                <a:gd name="connsiteX128" fmla="*/ 139584 w 292270"/>
                <a:gd name="connsiteY128" fmla="*/ 105052 h 336550"/>
                <a:gd name="connsiteX129" fmla="*/ 139584 w 292270"/>
                <a:gd name="connsiteY129" fmla="*/ 82757 h 336550"/>
                <a:gd name="connsiteX130" fmla="*/ 135351 w 292270"/>
                <a:gd name="connsiteY130" fmla="*/ 84069 h 336550"/>
                <a:gd name="connsiteX131" fmla="*/ 133940 w 292270"/>
                <a:gd name="connsiteY131" fmla="*/ 84069 h 336550"/>
                <a:gd name="connsiteX132" fmla="*/ 132529 w 292270"/>
                <a:gd name="connsiteY132" fmla="*/ 81446 h 336550"/>
                <a:gd name="connsiteX133" fmla="*/ 133940 w 292270"/>
                <a:gd name="connsiteY133" fmla="*/ 80134 h 336550"/>
                <a:gd name="connsiteX134" fmla="*/ 139584 w 292270"/>
                <a:gd name="connsiteY134" fmla="*/ 76200 h 336550"/>
                <a:gd name="connsiteX135" fmla="*/ 118837 w 292270"/>
                <a:gd name="connsiteY135" fmla="*/ 76200 h 336550"/>
                <a:gd name="connsiteX136" fmla="*/ 123005 w 292270"/>
                <a:gd name="connsiteY136" fmla="*/ 76200 h 336550"/>
                <a:gd name="connsiteX137" fmla="*/ 123005 w 292270"/>
                <a:gd name="connsiteY137" fmla="*/ 77511 h 336550"/>
                <a:gd name="connsiteX138" fmla="*/ 123005 w 292270"/>
                <a:gd name="connsiteY138" fmla="*/ 105052 h 336550"/>
                <a:gd name="connsiteX139" fmla="*/ 123005 w 292270"/>
                <a:gd name="connsiteY139" fmla="*/ 106363 h 336550"/>
                <a:gd name="connsiteX140" fmla="*/ 118837 w 292270"/>
                <a:gd name="connsiteY140" fmla="*/ 106363 h 336550"/>
                <a:gd name="connsiteX141" fmla="*/ 117448 w 292270"/>
                <a:gd name="connsiteY141" fmla="*/ 105052 h 336550"/>
                <a:gd name="connsiteX142" fmla="*/ 117448 w 292270"/>
                <a:gd name="connsiteY142" fmla="*/ 82757 h 336550"/>
                <a:gd name="connsiteX143" fmla="*/ 114670 w 292270"/>
                <a:gd name="connsiteY143" fmla="*/ 84069 h 336550"/>
                <a:gd name="connsiteX144" fmla="*/ 113281 w 292270"/>
                <a:gd name="connsiteY144" fmla="*/ 84069 h 336550"/>
                <a:gd name="connsiteX145" fmla="*/ 111892 w 292270"/>
                <a:gd name="connsiteY145" fmla="*/ 81446 h 336550"/>
                <a:gd name="connsiteX146" fmla="*/ 111892 w 292270"/>
                <a:gd name="connsiteY146" fmla="*/ 80134 h 336550"/>
                <a:gd name="connsiteX147" fmla="*/ 118837 w 292270"/>
                <a:gd name="connsiteY147" fmla="*/ 76200 h 336550"/>
                <a:gd name="connsiteX148" fmla="*/ 97207 w 292270"/>
                <a:gd name="connsiteY148" fmla="*/ 76200 h 336550"/>
                <a:gd name="connsiteX149" fmla="*/ 99588 w 292270"/>
                <a:gd name="connsiteY149" fmla="*/ 76200 h 336550"/>
                <a:gd name="connsiteX150" fmla="*/ 100779 w 292270"/>
                <a:gd name="connsiteY150" fmla="*/ 77511 h 336550"/>
                <a:gd name="connsiteX151" fmla="*/ 100779 w 292270"/>
                <a:gd name="connsiteY151" fmla="*/ 105052 h 336550"/>
                <a:gd name="connsiteX152" fmla="*/ 99588 w 292270"/>
                <a:gd name="connsiteY152" fmla="*/ 106363 h 336550"/>
                <a:gd name="connsiteX153" fmla="*/ 97207 w 292270"/>
                <a:gd name="connsiteY153" fmla="*/ 106363 h 336550"/>
                <a:gd name="connsiteX154" fmla="*/ 96016 w 292270"/>
                <a:gd name="connsiteY154" fmla="*/ 105052 h 336550"/>
                <a:gd name="connsiteX155" fmla="*/ 96016 w 292270"/>
                <a:gd name="connsiteY155" fmla="*/ 82757 h 336550"/>
                <a:gd name="connsiteX156" fmla="*/ 92444 w 292270"/>
                <a:gd name="connsiteY156" fmla="*/ 84069 h 336550"/>
                <a:gd name="connsiteX157" fmla="*/ 91254 w 292270"/>
                <a:gd name="connsiteY157" fmla="*/ 84069 h 336550"/>
                <a:gd name="connsiteX158" fmla="*/ 91254 w 292270"/>
                <a:gd name="connsiteY158" fmla="*/ 81446 h 336550"/>
                <a:gd name="connsiteX159" fmla="*/ 91254 w 292270"/>
                <a:gd name="connsiteY159" fmla="*/ 80134 h 336550"/>
                <a:gd name="connsiteX160" fmla="*/ 97207 w 292270"/>
                <a:gd name="connsiteY160" fmla="*/ 76200 h 336550"/>
                <a:gd name="connsiteX161" fmla="*/ 201926 w 292270"/>
                <a:gd name="connsiteY161" fmla="*/ 36513 h 336550"/>
                <a:gd name="connsiteX162" fmla="*/ 200792 w 292270"/>
                <a:gd name="connsiteY162" fmla="*/ 40409 h 336550"/>
                <a:gd name="connsiteX163" fmla="*/ 205328 w 292270"/>
                <a:gd name="connsiteY163" fmla="*/ 50801 h 336550"/>
                <a:gd name="connsiteX164" fmla="*/ 208730 w 292270"/>
                <a:gd name="connsiteY164" fmla="*/ 40409 h 336550"/>
                <a:gd name="connsiteX165" fmla="*/ 208730 w 292270"/>
                <a:gd name="connsiteY165" fmla="*/ 39111 h 336550"/>
                <a:gd name="connsiteX166" fmla="*/ 201926 w 292270"/>
                <a:gd name="connsiteY166" fmla="*/ 36513 h 336550"/>
                <a:gd name="connsiteX167" fmla="*/ 123005 w 292270"/>
                <a:gd name="connsiteY167" fmla="*/ 34925 h 336550"/>
                <a:gd name="connsiteX168" fmla="*/ 116201 w 292270"/>
                <a:gd name="connsiteY168" fmla="*/ 37571 h 336550"/>
                <a:gd name="connsiteX169" fmla="*/ 115067 w 292270"/>
                <a:gd name="connsiteY169" fmla="*/ 38894 h 336550"/>
                <a:gd name="connsiteX170" fmla="*/ 115067 w 292270"/>
                <a:gd name="connsiteY170" fmla="*/ 40216 h 336550"/>
                <a:gd name="connsiteX171" fmla="*/ 119603 w 292270"/>
                <a:gd name="connsiteY171" fmla="*/ 50800 h 336550"/>
                <a:gd name="connsiteX172" fmla="*/ 123005 w 292270"/>
                <a:gd name="connsiteY172" fmla="*/ 40216 h 336550"/>
                <a:gd name="connsiteX173" fmla="*/ 123005 w 292270"/>
                <a:gd name="connsiteY173" fmla="*/ 34925 h 336550"/>
                <a:gd name="connsiteX174" fmla="*/ 162011 w 292270"/>
                <a:gd name="connsiteY174" fmla="*/ 31750 h 336550"/>
                <a:gd name="connsiteX175" fmla="*/ 157929 w 292270"/>
                <a:gd name="connsiteY175" fmla="*/ 40640 h 336550"/>
                <a:gd name="connsiteX176" fmla="*/ 162011 w 292270"/>
                <a:gd name="connsiteY176" fmla="*/ 50800 h 336550"/>
                <a:gd name="connsiteX177" fmla="*/ 167454 w 292270"/>
                <a:gd name="connsiteY177" fmla="*/ 40640 h 336550"/>
                <a:gd name="connsiteX178" fmla="*/ 162011 w 292270"/>
                <a:gd name="connsiteY178" fmla="*/ 31750 h 336550"/>
                <a:gd name="connsiteX179" fmla="*/ 144703 w 292270"/>
                <a:gd name="connsiteY179" fmla="*/ 28575 h 336550"/>
                <a:gd name="connsiteX180" fmla="*/ 144703 w 292270"/>
                <a:gd name="connsiteY180" fmla="*/ 55075 h 336550"/>
                <a:gd name="connsiteX181" fmla="*/ 143389 w 292270"/>
                <a:gd name="connsiteY181" fmla="*/ 55075 h 336550"/>
                <a:gd name="connsiteX182" fmla="*/ 139447 w 292270"/>
                <a:gd name="connsiteY182" fmla="*/ 55075 h 336550"/>
                <a:gd name="connsiteX183" fmla="*/ 139447 w 292270"/>
                <a:gd name="connsiteY183" fmla="*/ 32550 h 336550"/>
                <a:gd name="connsiteX184" fmla="*/ 135504 w 292270"/>
                <a:gd name="connsiteY184" fmla="*/ 33875 h 336550"/>
                <a:gd name="connsiteX185" fmla="*/ 134190 w 292270"/>
                <a:gd name="connsiteY185" fmla="*/ 33875 h 336550"/>
                <a:gd name="connsiteX186" fmla="*/ 132876 w 292270"/>
                <a:gd name="connsiteY186" fmla="*/ 31225 h 336550"/>
                <a:gd name="connsiteX187" fmla="*/ 127619 w 292270"/>
                <a:gd name="connsiteY187" fmla="*/ 32550 h 336550"/>
                <a:gd name="connsiteX188" fmla="*/ 128934 w 292270"/>
                <a:gd name="connsiteY188" fmla="*/ 40500 h 336550"/>
                <a:gd name="connsiteX189" fmla="*/ 118420 w 292270"/>
                <a:gd name="connsiteY189" fmla="*/ 56400 h 336550"/>
                <a:gd name="connsiteX190" fmla="*/ 109221 w 292270"/>
                <a:gd name="connsiteY190" fmla="*/ 41825 h 336550"/>
                <a:gd name="connsiteX191" fmla="*/ 101336 w 292270"/>
                <a:gd name="connsiteY191" fmla="*/ 47125 h 336550"/>
                <a:gd name="connsiteX192" fmla="*/ 101336 w 292270"/>
                <a:gd name="connsiteY192" fmla="*/ 55075 h 336550"/>
                <a:gd name="connsiteX193" fmla="*/ 100022 w 292270"/>
                <a:gd name="connsiteY193" fmla="*/ 55075 h 336550"/>
                <a:gd name="connsiteX194" fmla="*/ 97394 w 292270"/>
                <a:gd name="connsiteY194" fmla="*/ 55075 h 336550"/>
                <a:gd name="connsiteX195" fmla="*/ 96080 w 292270"/>
                <a:gd name="connsiteY195" fmla="*/ 55075 h 336550"/>
                <a:gd name="connsiteX196" fmla="*/ 96080 w 292270"/>
                <a:gd name="connsiteY196" fmla="*/ 49775 h 336550"/>
                <a:gd name="connsiteX197" fmla="*/ 72425 w 292270"/>
                <a:gd name="connsiteY197" fmla="*/ 77600 h 336550"/>
                <a:gd name="connsiteX198" fmla="*/ 76367 w 292270"/>
                <a:gd name="connsiteY198" fmla="*/ 76275 h 336550"/>
                <a:gd name="connsiteX199" fmla="*/ 86880 w 292270"/>
                <a:gd name="connsiteY199" fmla="*/ 90850 h 336550"/>
                <a:gd name="connsiteX200" fmla="*/ 76367 w 292270"/>
                <a:gd name="connsiteY200" fmla="*/ 106750 h 336550"/>
                <a:gd name="connsiteX201" fmla="*/ 67168 w 292270"/>
                <a:gd name="connsiteY201" fmla="*/ 97475 h 336550"/>
                <a:gd name="connsiteX202" fmla="*/ 75053 w 292270"/>
                <a:gd name="connsiteY202" fmla="*/ 127950 h 336550"/>
                <a:gd name="connsiteX203" fmla="*/ 76367 w 292270"/>
                <a:gd name="connsiteY203" fmla="*/ 127950 h 336550"/>
                <a:gd name="connsiteX204" fmla="*/ 78995 w 292270"/>
                <a:gd name="connsiteY204" fmla="*/ 127950 h 336550"/>
                <a:gd name="connsiteX205" fmla="*/ 80310 w 292270"/>
                <a:gd name="connsiteY205" fmla="*/ 127950 h 336550"/>
                <a:gd name="connsiteX206" fmla="*/ 80310 w 292270"/>
                <a:gd name="connsiteY206" fmla="*/ 133250 h 336550"/>
                <a:gd name="connsiteX207" fmla="*/ 88195 w 292270"/>
                <a:gd name="connsiteY207" fmla="*/ 135900 h 336550"/>
                <a:gd name="connsiteX208" fmla="*/ 97394 w 292270"/>
                <a:gd name="connsiteY208" fmla="*/ 126625 h 336550"/>
                <a:gd name="connsiteX209" fmla="*/ 107907 w 292270"/>
                <a:gd name="connsiteY209" fmla="*/ 135900 h 336550"/>
                <a:gd name="connsiteX210" fmla="*/ 114478 w 292270"/>
                <a:gd name="connsiteY210" fmla="*/ 145175 h 336550"/>
                <a:gd name="connsiteX211" fmla="*/ 117106 w 292270"/>
                <a:gd name="connsiteY211" fmla="*/ 151800 h 336550"/>
                <a:gd name="connsiteX212" fmla="*/ 117106 w 292270"/>
                <a:gd name="connsiteY212" fmla="*/ 133250 h 336550"/>
                <a:gd name="connsiteX213" fmla="*/ 114478 w 292270"/>
                <a:gd name="connsiteY213" fmla="*/ 134575 h 336550"/>
                <a:gd name="connsiteX214" fmla="*/ 113164 w 292270"/>
                <a:gd name="connsiteY214" fmla="*/ 135900 h 336550"/>
                <a:gd name="connsiteX215" fmla="*/ 113164 w 292270"/>
                <a:gd name="connsiteY215" fmla="*/ 134575 h 336550"/>
                <a:gd name="connsiteX216" fmla="*/ 111849 w 292270"/>
                <a:gd name="connsiteY216" fmla="*/ 131925 h 336550"/>
                <a:gd name="connsiteX217" fmla="*/ 111849 w 292270"/>
                <a:gd name="connsiteY217" fmla="*/ 130600 h 336550"/>
                <a:gd name="connsiteX218" fmla="*/ 118420 w 292270"/>
                <a:gd name="connsiteY218" fmla="*/ 127950 h 336550"/>
                <a:gd name="connsiteX219" fmla="*/ 122363 w 292270"/>
                <a:gd name="connsiteY219" fmla="*/ 127950 h 336550"/>
                <a:gd name="connsiteX220" fmla="*/ 122363 w 292270"/>
                <a:gd name="connsiteY220" fmla="*/ 155775 h 336550"/>
                <a:gd name="connsiteX221" fmla="*/ 122363 w 292270"/>
                <a:gd name="connsiteY221" fmla="*/ 157100 h 336550"/>
                <a:gd name="connsiteX222" fmla="*/ 121049 w 292270"/>
                <a:gd name="connsiteY222" fmla="*/ 157100 h 336550"/>
                <a:gd name="connsiteX223" fmla="*/ 135504 w 292270"/>
                <a:gd name="connsiteY223" fmla="*/ 162400 h 336550"/>
                <a:gd name="connsiteX224" fmla="*/ 161787 w 292270"/>
                <a:gd name="connsiteY224" fmla="*/ 159750 h 336550"/>
                <a:gd name="connsiteX225" fmla="*/ 181500 w 292270"/>
                <a:gd name="connsiteY225" fmla="*/ 191550 h 336550"/>
                <a:gd name="connsiteX226" fmla="*/ 181500 w 292270"/>
                <a:gd name="connsiteY226" fmla="*/ 183600 h 336550"/>
                <a:gd name="connsiteX227" fmla="*/ 178872 w 292270"/>
                <a:gd name="connsiteY227" fmla="*/ 186250 h 336550"/>
                <a:gd name="connsiteX228" fmla="*/ 177557 w 292270"/>
                <a:gd name="connsiteY228" fmla="*/ 186250 h 336550"/>
                <a:gd name="connsiteX229" fmla="*/ 176243 w 292270"/>
                <a:gd name="connsiteY229" fmla="*/ 184925 h 336550"/>
                <a:gd name="connsiteX230" fmla="*/ 176243 w 292270"/>
                <a:gd name="connsiteY230" fmla="*/ 182275 h 336550"/>
                <a:gd name="connsiteX231" fmla="*/ 176243 w 292270"/>
                <a:gd name="connsiteY231" fmla="*/ 180950 h 336550"/>
                <a:gd name="connsiteX232" fmla="*/ 182814 w 292270"/>
                <a:gd name="connsiteY232" fmla="*/ 178300 h 336550"/>
                <a:gd name="connsiteX233" fmla="*/ 186756 w 292270"/>
                <a:gd name="connsiteY233" fmla="*/ 178300 h 336550"/>
                <a:gd name="connsiteX234" fmla="*/ 186756 w 292270"/>
                <a:gd name="connsiteY234" fmla="*/ 194200 h 336550"/>
                <a:gd name="connsiteX235" fmla="*/ 199898 w 292270"/>
                <a:gd name="connsiteY235" fmla="*/ 186250 h 336550"/>
                <a:gd name="connsiteX236" fmla="*/ 198584 w 292270"/>
                <a:gd name="connsiteY236" fmla="*/ 186250 h 336550"/>
                <a:gd name="connsiteX237" fmla="*/ 198584 w 292270"/>
                <a:gd name="connsiteY237" fmla="*/ 184925 h 336550"/>
                <a:gd name="connsiteX238" fmla="*/ 197270 w 292270"/>
                <a:gd name="connsiteY238" fmla="*/ 182275 h 336550"/>
                <a:gd name="connsiteX239" fmla="*/ 198584 w 292270"/>
                <a:gd name="connsiteY239" fmla="*/ 180950 h 336550"/>
                <a:gd name="connsiteX240" fmla="*/ 199898 w 292270"/>
                <a:gd name="connsiteY240" fmla="*/ 180950 h 336550"/>
                <a:gd name="connsiteX241" fmla="*/ 199898 w 292270"/>
                <a:gd name="connsiteY241" fmla="*/ 166375 h 336550"/>
                <a:gd name="connsiteX242" fmla="*/ 234066 w 292270"/>
                <a:gd name="connsiteY242" fmla="*/ 161075 h 336550"/>
                <a:gd name="connsiteX243" fmla="*/ 241951 w 292270"/>
                <a:gd name="connsiteY243" fmla="*/ 146500 h 336550"/>
                <a:gd name="connsiteX244" fmla="*/ 245894 w 292270"/>
                <a:gd name="connsiteY244" fmla="*/ 143850 h 336550"/>
                <a:gd name="connsiteX245" fmla="*/ 245894 w 292270"/>
                <a:gd name="connsiteY245" fmla="*/ 133250 h 336550"/>
                <a:gd name="connsiteX246" fmla="*/ 241951 w 292270"/>
                <a:gd name="connsiteY246" fmla="*/ 134575 h 336550"/>
                <a:gd name="connsiteX247" fmla="*/ 241951 w 292270"/>
                <a:gd name="connsiteY247" fmla="*/ 135900 h 336550"/>
                <a:gd name="connsiteX248" fmla="*/ 240637 w 292270"/>
                <a:gd name="connsiteY248" fmla="*/ 134575 h 336550"/>
                <a:gd name="connsiteX249" fmla="*/ 240637 w 292270"/>
                <a:gd name="connsiteY249" fmla="*/ 131925 h 336550"/>
                <a:gd name="connsiteX250" fmla="*/ 240637 w 292270"/>
                <a:gd name="connsiteY250" fmla="*/ 130600 h 336550"/>
                <a:gd name="connsiteX251" fmla="*/ 247208 w 292270"/>
                <a:gd name="connsiteY251" fmla="*/ 127950 h 336550"/>
                <a:gd name="connsiteX252" fmla="*/ 249836 w 292270"/>
                <a:gd name="connsiteY252" fmla="*/ 127950 h 336550"/>
                <a:gd name="connsiteX253" fmla="*/ 251151 w 292270"/>
                <a:gd name="connsiteY253" fmla="*/ 127950 h 336550"/>
                <a:gd name="connsiteX254" fmla="*/ 251151 w 292270"/>
                <a:gd name="connsiteY254" fmla="*/ 143850 h 336550"/>
                <a:gd name="connsiteX255" fmla="*/ 252465 w 292270"/>
                <a:gd name="connsiteY255" fmla="*/ 143850 h 336550"/>
                <a:gd name="connsiteX256" fmla="*/ 257721 w 292270"/>
                <a:gd name="connsiteY256" fmla="*/ 94825 h 336550"/>
                <a:gd name="connsiteX257" fmla="*/ 247208 w 292270"/>
                <a:gd name="connsiteY257" fmla="*/ 106750 h 336550"/>
                <a:gd name="connsiteX258" fmla="*/ 238009 w 292270"/>
                <a:gd name="connsiteY258" fmla="*/ 92175 h 336550"/>
                <a:gd name="connsiteX259" fmla="*/ 248522 w 292270"/>
                <a:gd name="connsiteY259" fmla="*/ 76275 h 336550"/>
                <a:gd name="connsiteX260" fmla="*/ 249836 w 292270"/>
                <a:gd name="connsiteY260" fmla="*/ 76275 h 336550"/>
                <a:gd name="connsiteX261" fmla="*/ 230124 w 292270"/>
                <a:gd name="connsiteY261" fmla="*/ 52425 h 336550"/>
                <a:gd name="connsiteX262" fmla="*/ 230124 w 292270"/>
                <a:gd name="connsiteY262" fmla="*/ 55075 h 336550"/>
                <a:gd name="connsiteX263" fmla="*/ 228810 w 292270"/>
                <a:gd name="connsiteY263" fmla="*/ 55075 h 336550"/>
                <a:gd name="connsiteX264" fmla="*/ 224867 w 292270"/>
                <a:gd name="connsiteY264" fmla="*/ 55075 h 336550"/>
                <a:gd name="connsiteX265" fmla="*/ 224867 w 292270"/>
                <a:gd name="connsiteY265" fmla="*/ 48450 h 336550"/>
                <a:gd name="connsiteX266" fmla="*/ 215668 w 292270"/>
                <a:gd name="connsiteY266" fmla="*/ 43150 h 336550"/>
                <a:gd name="connsiteX267" fmla="*/ 205155 w 292270"/>
                <a:gd name="connsiteY267" fmla="*/ 56400 h 336550"/>
                <a:gd name="connsiteX268" fmla="*/ 194641 w 292270"/>
                <a:gd name="connsiteY268" fmla="*/ 40500 h 336550"/>
                <a:gd name="connsiteX269" fmla="*/ 195956 w 292270"/>
                <a:gd name="connsiteY269" fmla="*/ 33875 h 336550"/>
                <a:gd name="connsiteX270" fmla="*/ 186756 w 292270"/>
                <a:gd name="connsiteY270" fmla="*/ 31225 h 336550"/>
                <a:gd name="connsiteX271" fmla="*/ 186756 w 292270"/>
                <a:gd name="connsiteY271" fmla="*/ 55075 h 336550"/>
                <a:gd name="connsiteX272" fmla="*/ 182814 w 292270"/>
                <a:gd name="connsiteY272" fmla="*/ 55075 h 336550"/>
                <a:gd name="connsiteX273" fmla="*/ 181500 w 292270"/>
                <a:gd name="connsiteY273" fmla="*/ 55075 h 336550"/>
                <a:gd name="connsiteX274" fmla="*/ 181500 w 292270"/>
                <a:gd name="connsiteY274" fmla="*/ 32550 h 336550"/>
                <a:gd name="connsiteX275" fmla="*/ 178872 w 292270"/>
                <a:gd name="connsiteY275" fmla="*/ 33875 h 336550"/>
                <a:gd name="connsiteX276" fmla="*/ 177557 w 292270"/>
                <a:gd name="connsiteY276" fmla="*/ 33875 h 336550"/>
                <a:gd name="connsiteX277" fmla="*/ 176243 w 292270"/>
                <a:gd name="connsiteY277" fmla="*/ 33875 h 336550"/>
                <a:gd name="connsiteX278" fmla="*/ 176243 w 292270"/>
                <a:gd name="connsiteY278" fmla="*/ 31225 h 336550"/>
                <a:gd name="connsiteX279" fmla="*/ 176243 w 292270"/>
                <a:gd name="connsiteY279" fmla="*/ 29900 h 336550"/>
                <a:gd name="connsiteX280" fmla="*/ 177557 w 292270"/>
                <a:gd name="connsiteY280" fmla="*/ 29900 h 336550"/>
                <a:gd name="connsiteX281" fmla="*/ 168358 w 292270"/>
                <a:gd name="connsiteY281" fmla="*/ 28575 h 336550"/>
                <a:gd name="connsiteX282" fmla="*/ 172301 w 292270"/>
                <a:gd name="connsiteY282" fmla="*/ 40500 h 336550"/>
                <a:gd name="connsiteX283" fmla="*/ 161787 w 292270"/>
                <a:gd name="connsiteY283" fmla="*/ 56400 h 336550"/>
                <a:gd name="connsiteX284" fmla="*/ 151274 w 292270"/>
                <a:gd name="connsiteY284" fmla="*/ 40500 h 336550"/>
                <a:gd name="connsiteX285" fmla="*/ 156531 w 292270"/>
                <a:gd name="connsiteY285" fmla="*/ 28575 h 336550"/>
                <a:gd name="connsiteX286" fmla="*/ 144703 w 292270"/>
                <a:gd name="connsiteY286" fmla="*/ 28575 h 336550"/>
                <a:gd name="connsiteX287" fmla="*/ 164533 w 292270"/>
                <a:gd name="connsiteY287" fmla="*/ 0 h 336550"/>
                <a:gd name="connsiteX288" fmla="*/ 266895 w 292270"/>
                <a:gd name="connsiteY288" fmla="*/ 48642 h 336550"/>
                <a:gd name="connsiteX289" fmla="*/ 291829 w 292270"/>
                <a:gd name="connsiteY289" fmla="*/ 130150 h 336550"/>
                <a:gd name="connsiteX290" fmla="*/ 269520 w 292270"/>
                <a:gd name="connsiteY290" fmla="*/ 206400 h 336550"/>
                <a:gd name="connsiteX291" fmla="*/ 257709 w 292270"/>
                <a:gd name="connsiteY291" fmla="*/ 324718 h 336550"/>
                <a:gd name="connsiteX292" fmla="*/ 256396 w 292270"/>
                <a:gd name="connsiteY292" fmla="*/ 332606 h 336550"/>
                <a:gd name="connsiteX293" fmla="*/ 249835 w 292270"/>
                <a:gd name="connsiteY293" fmla="*/ 336550 h 336550"/>
                <a:gd name="connsiteX294" fmla="*/ 105478 w 292270"/>
                <a:gd name="connsiteY294" fmla="*/ 336550 h 336550"/>
                <a:gd name="connsiteX295" fmla="*/ 97604 w 292270"/>
                <a:gd name="connsiteY295" fmla="*/ 331292 h 336550"/>
                <a:gd name="connsiteX296" fmla="*/ 96292 w 292270"/>
                <a:gd name="connsiteY296" fmla="*/ 315516 h 336550"/>
                <a:gd name="connsiteX297" fmla="*/ 96292 w 292270"/>
                <a:gd name="connsiteY297" fmla="*/ 312887 h 336550"/>
                <a:gd name="connsiteX298" fmla="*/ 71357 w 292270"/>
                <a:gd name="connsiteY298" fmla="*/ 294481 h 336550"/>
                <a:gd name="connsiteX299" fmla="*/ 31987 w 292270"/>
                <a:gd name="connsiteY299" fmla="*/ 278706 h 336550"/>
                <a:gd name="connsiteX300" fmla="*/ 25426 w 292270"/>
                <a:gd name="connsiteY300" fmla="*/ 236637 h 336550"/>
                <a:gd name="connsiteX301" fmla="*/ 21489 w 292270"/>
                <a:gd name="connsiteY301" fmla="*/ 209029 h 336550"/>
                <a:gd name="connsiteX302" fmla="*/ 16239 w 292270"/>
                <a:gd name="connsiteY302" fmla="*/ 205085 h 336550"/>
                <a:gd name="connsiteX303" fmla="*/ 491 w 292270"/>
                <a:gd name="connsiteY303" fmla="*/ 191939 h 336550"/>
                <a:gd name="connsiteX304" fmla="*/ 4428 w 292270"/>
                <a:gd name="connsiteY304" fmla="*/ 177478 h 336550"/>
                <a:gd name="connsiteX305" fmla="*/ 24113 w 292270"/>
                <a:gd name="connsiteY305" fmla="*/ 126206 h 336550"/>
                <a:gd name="connsiteX306" fmla="*/ 29363 w 292270"/>
                <a:gd name="connsiteY306" fmla="*/ 97284 h 336550"/>
                <a:gd name="connsiteX307" fmla="*/ 81856 w 292270"/>
                <a:gd name="connsiteY307" fmla="*/ 26293 h 336550"/>
                <a:gd name="connsiteX308" fmla="*/ 164533 w 292270"/>
                <a:gd name="connsiteY308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</a:cxnLst>
              <a:rect l="l" t="t" r="r" b="b"/>
              <a:pathLst>
                <a:path w="292270" h="336550">
                  <a:moveTo>
                    <a:pt x="184010" y="131763"/>
                  </a:moveTo>
                  <a:cubicBezTo>
                    <a:pt x="179928" y="131763"/>
                    <a:pt x="178567" y="135573"/>
                    <a:pt x="178567" y="141923"/>
                  </a:cubicBezTo>
                  <a:cubicBezTo>
                    <a:pt x="178567" y="147003"/>
                    <a:pt x="179928" y="150813"/>
                    <a:pt x="184010" y="150813"/>
                  </a:cubicBezTo>
                  <a:cubicBezTo>
                    <a:pt x="188092" y="150813"/>
                    <a:pt x="188092" y="144463"/>
                    <a:pt x="188092" y="141923"/>
                  </a:cubicBezTo>
                  <a:cubicBezTo>
                    <a:pt x="188092" y="138113"/>
                    <a:pt x="188092" y="131763"/>
                    <a:pt x="184010" y="131763"/>
                  </a:cubicBezTo>
                  <a:close/>
                  <a:moveTo>
                    <a:pt x="141147" y="131763"/>
                  </a:moveTo>
                  <a:cubicBezTo>
                    <a:pt x="138425" y="131763"/>
                    <a:pt x="135704" y="135573"/>
                    <a:pt x="135704" y="141923"/>
                  </a:cubicBezTo>
                  <a:cubicBezTo>
                    <a:pt x="135704" y="147003"/>
                    <a:pt x="138425" y="150813"/>
                    <a:pt x="141147" y="150813"/>
                  </a:cubicBezTo>
                  <a:cubicBezTo>
                    <a:pt x="145229" y="150813"/>
                    <a:pt x="145229" y="144463"/>
                    <a:pt x="145229" y="141923"/>
                  </a:cubicBezTo>
                  <a:cubicBezTo>
                    <a:pt x="145229" y="138113"/>
                    <a:pt x="145229" y="131763"/>
                    <a:pt x="141147" y="131763"/>
                  </a:cubicBezTo>
                  <a:close/>
                  <a:moveTo>
                    <a:pt x="96811" y="131763"/>
                  </a:moveTo>
                  <a:cubicBezTo>
                    <a:pt x="95488" y="131763"/>
                    <a:pt x="94165" y="132822"/>
                    <a:pt x="92842" y="134938"/>
                  </a:cubicBezTo>
                  <a:cubicBezTo>
                    <a:pt x="95488" y="134938"/>
                    <a:pt x="98134" y="134938"/>
                    <a:pt x="100780" y="134938"/>
                  </a:cubicBezTo>
                  <a:cubicBezTo>
                    <a:pt x="100780" y="132822"/>
                    <a:pt x="99457" y="131763"/>
                    <a:pt x="96811" y="131763"/>
                  </a:cubicBezTo>
                  <a:close/>
                  <a:moveTo>
                    <a:pt x="225310" y="127000"/>
                  </a:moveTo>
                  <a:cubicBezTo>
                    <a:pt x="226721" y="127000"/>
                    <a:pt x="226721" y="127000"/>
                    <a:pt x="226721" y="127000"/>
                  </a:cubicBezTo>
                  <a:cubicBezTo>
                    <a:pt x="226721" y="127000"/>
                    <a:pt x="226721" y="127000"/>
                    <a:pt x="229543" y="127000"/>
                  </a:cubicBezTo>
                  <a:cubicBezTo>
                    <a:pt x="230954" y="127000"/>
                    <a:pt x="230954" y="127000"/>
                    <a:pt x="230954" y="127000"/>
                  </a:cubicBezTo>
                  <a:cubicBezTo>
                    <a:pt x="230954" y="127000"/>
                    <a:pt x="230954" y="127000"/>
                    <a:pt x="230954" y="155792"/>
                  </a:cubicBezTo>
                  <a:cubicBezTo>
                    <a:pt x="230954" y="155792"/>
                    <a:pt x="230954" y="157163"/>
                    <a:pt x="229543" y="157163"/>
                  </a:cubicBezTo>
                  <a:cubicBezTo>
                    <a:pt x="229543" y="157163"/>
                    <a:pt x="229543" y="157163"/>
                    <a:pt x="225310" y="157163"/>
                  </a:cubicBezTo>
                  <a:cubicBezTo>
                    <a:pt x="225310" y="157163"/>
                    <a:pt x="225310" y="155792"/>
                    <a:pt x="225310" y="155792"/>
                  </a:cubicBezTo>
                  <a:cubicBezTo>
                    <a:pt x="225310" y="155792"/>
                    <a:pt x="225310" y="155792"/>
                    <a:pt x="225310" y="132484"/>
                  </a:cubicBezTo>
                  <a:cubicBezTo>
                    <a:pt x="225310" y="132484"/>
                    <a:pt x="225310" y="132484"/>
                    <a:pt x="221076" y="133855"/>
                  </a:cubicBezTo>
                  <a:cubicBezTo>
                    <a:pt x="221076" y="135227"/>
                    <a:pt x="221076" y="135227"/>
                    <a:pt x="221076" y="135227"/>
                  </a:cubicBezTo>
                  <a:cubicBezTo>
                    <a:pt x="219665" y="133855"/>
                    <a:pt x="219665" y="133855"/>
                    <a:pt x="219665" y="133855"/>
                  </a:cubicBezTo>
                  <a:cubicBezTo>
                    <a:pt x="219665" y="133855"/>
                    <a:pt x="219665" y="133855"/>
                    <a:pt x="219665" y="131113"/>
                  </a:cubicBezTo>
                  <a:cubicBezTo>
                    <a:pt x="218254" y="131113"/>
                    <a:pt x="219665" y="129742"/>
                    <a:pt x="219665" y="129742"/>
                  </a:cubicBezTo>
                  <a:cubicBezTo>
                    <a:pt x="219665" y="129742"/>
                    <a:pt x="219665" y="129742"/>
                    <a:pt x="225310" y="127000"/>
                  </a:cubicBezTo>
                  <a:close/>
                  <a:moveTo>
                    <a:pt x="203791" y="127000"/>
                  </a:moveTo>
                  <a:cubicBezTo>
                    <a:pt x="203791" y="127000"/>
                    <a:pt x="203791" y="127000"/>
                    <a:pt x="207495" y="127000"/>
                  </a:cubicBezTo>
                  <a:cubicBezTo>
                    <a:pt x="207495" y="127000"/>
                    <a:pt x="208730" y="127000"/>
                    <a:pt x="208730" y="127000"/>
                  </a:cubicBezTo>
                  <a:cubicBezTo>
                    <a:pt x="208730" y="127000"/>
                    <a:pt x="208730" y="127000"/>
                    <a:pt x="208730" y="155792"/>
                  </a:cubicBezTo>
                  <a:cubicBezTo>
                    <a:pt x="208730" y="155792"/>
                    <a:pt x="207495" y="157163"/>
                    <a:pt x="207495" y="157163"/>
                  </a:cubicBezTo>
                  <a:cubicBezTo>
                    <a:pt x="207495" y="157163"/>
                    <a:pt x="207495" y="157163"/>
                    <a:pt x="203791" y="157163"/>
                  </a:cubicBezTo>
                  <a:cubicBezTo>
                    <a:pt x="203791" y="157163"/>
                    <a:pt x="202556" y="155792"/>
                    <a:pt x="202556" y="155792"/>
                  </a:cubicBezTo>
                  <a:cubicBezTo>
                    <a:pt x="202556" y="155792"/>
                    <a:pt x="202556" y="155792"/>
                    <a:pt x="202556" y="132484"/>
                  </a:cubicBezTo>
                  <a:cubicBezTo>
                    <a:pt x="202556" y="132484"/>
                    <a:pt x="202556" y="132484"/>
                    <a:pt x="200086" y="133855"/>
                  </a:cubicBezTo>
                  <a:cubicBezTo>
                    <a:pt x="200086" y="135227"/>
                    <a:pt x="198852" y="135227"/>
                    <a:pt x="198852" y="135227"/>
                  </a:cubicBezTo>
                  <a:cubicBezTo>
                    <a:pt x="198852" y="133855"/>
                    <a:pt x="198852" y="133855"/>
                    <a:pt x="198852" y="133855"/>
                  </a:cubicBezTo>
                  <a:cubicBezTo>
                    <a:pt x="198852" y="133855"/>
                    <a:pt x="198852" y="133855"/>
                    <a:pt x="197617" y="131113"/>
                  </a:cubicBezTo>
                  <a:cubicBezTo>
                    <a:pt x="197617" y="131113"/>
                    <a:pt x="197617" y="129742"/>
                    <a:pt x="198852" y="129742"/>
                  </a:cubicBezTo>
                  <a:cubicBezTo>
                    <a:pt x="198852" y="129742"/>
                    <a:pt x="198852" y="129742"/>
                    <a:pt x="203791" y="127000"/>
                  </a:cubicBezTo>
                  <a:close/>
                  <a:moveTo>
                    <a:pt x="183964" y="127000"/>
                  </a:moveTo>
                  <a:cubicBezTo>
                    <a:pt x="189044" y="127000"/>
                    <a:pt x="192854" y="132246"/>
                    <a:pt x="192854" y="141426"/>
                  </a:cubicBezTo>
                  <a:cubicBezTo>
                    <a:pt x="192854" y="151918"/>
                    <a:pt x="189044" y="157163"/>
                    <a:pt x="182694" y="157163"/>
                  </a:cubicBezTo>
                  <a:cubicBezTo>
                    <a:pt x="177614" y="157163"/>
                    <a:pt x="173804" y="151918"/>
                    <a:pt x="173804" y="142737"/>
                  </a:cubicBezTo>
                  <a:cubicBezTo>
                    <a:pt x="173804" y="133557"/>
                    <a:pt x="177614" y="127000"/>
                    <a:pt x="183964" y="127000"/>
                  </a:cubicBezTo>
                  <a:close/>
                  <a:moveTo>
                    <a:pt x="161699" y="127000"/>
                  </a:moveTo>
                  <a:cubicBezTo>
                    <a:pt x="161699" y="127000"/>
                    <a:pt x="161699" y="127000"/>
                    <a:pt x="164478" y="127000"/>
                  </a:cubicBezTo>
                  <a:cubicBezTo>
                    <a:pt x="165867" y="127000"/>
                    <a:pt x="165867" y="127000"/>
                    <a:pt x="165867" y="127000"/>
                  </a:cubicBezTo>
                  <a:cubicBezTo>
                    <a:pt x="165867" y="127000"/>
                    <a:pt x="165867" y="127000"/>
                    <a:pt x="165867" y="155792"/>
                  </a:cubicBezTo>
                  <a:cubicBezTo>
                    <a:pt x="165867" y="155792"/>
                    <a:pt x="165867" y="157163"/>
                    <a:pt x="164478" y="157163"/>
                  </a:cubicBezTo>
                  <a:cubicBezTo>
                    <a:pt x="164478" y="157163"/>
                    <a:pt x="164478" y="157163"/>
                    <a:pt x="161699" y="157163"/>
                  </a:cubicBezTo>
                  <a:cubicBezTo>
                    <a:pt x="160310" y="157163"/>
                    <a:pt x="160310" y="155792"/>
                    <a:pt x="160310" y="155792"/>
                  </a:cubicBezTo>
                  <a:cubicBezTo>
                    <a:pt x="160310" y="155792"/>
                    <a:pt x="160310" y="155792"/>
                    <a:pt x="160310" y="132484"/>
                  </a:cubicBezTo>
                  <a:cubicBezTo>
                    <a:pt x="160310" y="132484"/>
                    <a:pt x="160310" y="132484"/>
                    <a:pt x="156143" y="133855"/>
                  </a:cubicBezTo>
                  <a:cubicBezTo>
                    <a:pt x="156143" y="135227"/>
                    <a:pt x="156143" y="135227"/>
                    <a:pt x="156143" y="135227"/>
                  </a:cubicBezTo>
                  <a:cubicBezTo>
                    <a:pt x="154754" y="133855"/>
                    <a:pt x="154754" y="133855"/>
                    <a:pt x="154754" y="133855"/>
                  </a:cubicBezTo>
                  <a:cubicBezTo>
                    <a:pt x="154754" y="133855"/>
                    <a:pt x="154754" y="133855"/>
                    <a:pt x="154754" y="131113"/>
                  </a:cubicBezTo>
                  <a:cubicBezTo>
                    <a:pt x="154754" y="131113"/>
                    <a:pt x="154754" y="129742"/>
                    <a:pt x="154754" y="129742"/>
                  </a:cubicBezTo>
                  <a:cubicBezTo>
                    <a:pt x="154754" y="129742"/>
                    <a:pt x="154754" y="129742"/>
                    <a:pt x="161699" y="127000"/>
                  </a:cubicBezTo>
                  <a:close/>
                  <a:moveTo>
                    <a:pt x="141261" y="127000"/>
                  </a:moveTo>
                  <a:cubicBezTo>
                    <a:pt x="147710" y="127000"/>
                    <a:pt x="151580" y="132246"/>
                    <a:pt x="151580" y="141426"/>
                  </a:cubicBezTo>
                  <a:cubicBezTo>
                    <a:pt x="151580" y="151918"/>
                    <a:pt x="147710" y="157163"/>
                    <a:pt x="141261" y="157163"/>
                  </a:cubicBezTo>
                  <a:cubicBezTo>
                    <a:pt x="134811" y="157163"/>
                    <a:pt x="130942" y="151918"/>
                    <a:pt x="130942" y="142737"/>
                  </a:cubicBezTo>
                  <a:cubicBezTo>
                    <a:pt x="130942" y="133557"/>
                    <a:pt x="134811" y="127000"/>
                    <a:pt x="141261" y="127000"/>
                  </a:cubicBezTo>
                  <a:close/>
                  <a:moveTo>
                    <a:pt x="247736" y="80963"/>
                  </a:moveTo>
                  <a:cubicBezTo>
                    <a:pt x="245015" y="80963"/>
                    <a:pt x="243654" y="85091"/>
                    <a:pt x="243654" y="91970"/>
                  </a:cubicBezTo>
                  <a:cubicBezTo>
                    <a:pt x="243654" y="97474"/>
                    <a:pt x="245015" y="101601"/>
                    <a:pt x="247736" y="101601"/>
                  </a:cubicBezTo>
                  <a:cubicBezTo>
                    <a:pt x="251818" y="101601"/>
                    <a:pt x="253179" y="94722"/>
                    <a:pt x="253179" y="90594"/>
                  </a:cubicBezTo>
                  <a:cubicBezTo>
                    <a:pt x="253179" y="87843"/>
                    <a:pt x="251818" y="80963"/>
                    <a:pt x="247736" y="80963"/>
                  </a:cubicBezTo>
                  <a:close/>
                  <a:moveTo>
                    <a:pt x="205328" y="80963"/>
                  </a:moveTo>
                  <a:cubicBezTo>
                    <a:pt x="203060" y="80963"/>
                    <a:pt x="200792" y="85091"/>
                    <a:pt x="200792" y="91970"/>
                  </a:cubicBezTo>
                  <a:cubicBezTo>
                    <a:pt x="200792" y="97474"/>
                    <a:pt x="203060" y="101601"/>
                    <a:pt x="205328" y="101601"/>
                  </a:cubicBezTo>
                  <a:cubicBezTo>
                    <a:pt x="208730" y="101601"/>
                    <a:pt x="208730" y="94722"/>
                    <a:pt x="208730" y="90594"/>
                  </a:cubicBezTo>
                  <a:cubicBezTo>
                    <a:pt x="208730" y="87843"/>
                    <a:pt x="208730" y="80963"/>
                    <a:pt x="205328" y="80963"/>
                  </a:cubicBezTo>
                  <a:close/>
                  <a:moveTo>
                    <a:pt x="184010" y="80963"/>
                  </a:moveTo>
                  <a:cubicBezTo>
                    <a:pt x="179928" y="80963"/>
                    <a:pt x="178567" y="85091"/>
                    <a:pt x="178567" y="91970"/>
                  </a:cubicBezTo>
                  <a:cubicBezTo>
                    <a:pt x="178567" y="97474"/>
                    <a:pt x="179928" y="101601"/>
                    <a:pt x="184010" y="101601"/>
                  </a:cubicBezTo>
                  <a:cubicBezTo>
                    <a:pt x="188092" y="101601"/>
                    <a:pt x="188092" y="94722"/>
                    <a:pt x="188092" y="90594"/>
                  </a:cubicBezTo>
                  <a:cubicBezTo>
                    <a:pt x="188092" y="87843"/>
                    <a:pt x="188092" y="80963"/>
                    <a:pt x="184010" y="80963"/>
                  </a:cubicBezTo>
                  <a:close/>
                  <a:moveTo>
                    <a:pt x="162011" y="80963"/>
                  </a:moveTo>
                  <a:cubicBezTo>
                    <a:pt x="159290" y="80963"/>
                    <a:pt x="157929" y="85091"/>
                    <a:pt x="157929" y="91970"/>
                  </a:cubicBezTo>
                  <a:cubicBezTo>
                    <a:pt x="157929" y="97474"/>
                    <a:pt x="159290" y="101601"/>
                    <a:pt x="162011" y="101601"/>
                  </a:cubicBezTo>
                  <a:cubicBezTo>
                    <a:pt x="166093" y="101601"/>
                    <a:pt x="167454" y="94722"/>
                    <a:pt x="167454" y="90594"/>
                  </a:cubicBezTo>
                  <a:cubicBezTo>
                    <a:pt x="167454" y="87843"/>
                    <a:pt x="166093" y="80963"/>
                    <a:pt x="162011" y="80963"/>
                  </a:cubicBezTo>
                  <a:close/>
                  <a:moveTo>
                    <a:pt x="76173" y="80963"/>
                  </a:moveTo>
                  <a:cubicBezTo>
                    <a:pt x="73527" y="80963"/>
                    <a:pt x="72204" y="85091"/>
                    <a:pt x="72204" y="91970"/>
                  </a:cubicBezTo>
                  <a:cubicBezTo>
                    <a:pt x="72204" y="97474"/>
                    <a:pt x="73527" y="101601"/>
                    <a:pt x="76173" y="101601"/>
                  </a:cubicBezTo>
                  <a:cubicBezTo>
                    <a:pt x="80142" y="101601"/>
                    <a:pt x="80142" y="94722"/>
                    <a:pt x="80142" y="90594"/>
                  </a:cubicBezTo>
                  <a:cubicBezTo>
                    <a:pt x="80142" y="87843"/>
                    <a:pt x="80142" y="80963"/>
                    <a:pt x="76173" y="80963"/>
                  </a:cubicBezTo>
                  <a:close/>
                  <a:moveTo>
                    <a:pt x="225310" y="76200"/>
                  </a:moveTo>
                  <a:cubicBezTo>
                    <a:pt x="226721" y="76200"/>
                    <a:pt x="226721" y="76200"/>
                    <a:pt x="226721" y="76200"/>
                  </a:cubicBezTo>
                  <a:cubicBezTo>
                    <a:pt x="226721" y="76200"/>
                    <a:pt x="226721" y="76200"/>
                    <a:pt x="229543" y="76200"/>
                  </a:cubicBezTo>
                  <a:cubicBezTo>
                    <a:pt x="230954" y="76200"/>
                    <a:pt x="230954" y="77511"/>
                    <a:pt x="230954" y="77511"/>
                  </a:cubicBezTo>
                  <a:cubicBezTo>
                    <a:pt x="230954" y="77511"/>
                    <a:pt x="230954" y="77511"/>
                    <a:pt x="230954" y="105052"/>
                  </a:cubicBezTo>
                  <a:cubicBezTo>
                    <a:pt x="230954" y="105052"/>
                    <a:pt x="230954" y="106363"/>
                    <a:pt x="229543" y="106363"/>
                  </a:cubicBezTo>
                  <a:cubicBezTo>
                    <a:pt x="229543" y="106363"/>
                    <a:pt x="229543" y="106363"/>
                    <a:pt x="225310" y="106363"/>
                  </a:cubicBezTo>
                  <a:cubicBezTo>
                    <a:pt x="225310" y="106363"/>
                    <a:pt x="225310" y="105052"/>
                    <a:pt x="225310" y="105052"/>
                  </a:cubicBezTo>
                  <a:cubicBezTo>
                    <a:pt x="225310" y="105052"/>
                    <a:pt x="225310" y="105052"/>
                    <a:pt x="225310" y="82757"/>
                  </a:cubicBezTo>
                  <a:cubicBezTo>
                    <a:pt x="225310" y="82757"/>
                    <a:pt x="225310" y="82757"/>
                    <a:pt x="221076" y="84069"/>
                  </a:cubicBezTo>
                  <a:cubicBezTo>
                    <a:pt x="219665" y="84069"/>
                    <a:pt x="219665" y="84069"/>
                    <a:pt x="219665" y="84069"/>
                  </a:cubicBezTo>
                  <a:cubicBezTo>
                    <a:pt x="219665" y="84069"/>
                    <a:pt x="219665" y="84069"/>
                    <a:pt x="219665" y="81446"/>
                  </a:cubicBezTo>
                  <a:cubicBezTo>
                    <a:pt x="218254" y="80134"/>
                    <a:pt x="219665" y="80134"/>
                    <a:pt x="219665" y="80134"/>
                  </a:cubicBezTo>
                  <a:cubicBezTo>
                    <a:pt x="219665" y="80134"/>
                    <a:pt x="219665" y="80134"/>
                    <a:pt x="225310" y="76200"/>
                  </a:cubicBezTo>
                  <a:close/>
                  <a:moveTo>
                    <a:pt x="205555" y="76200"/>
                  </a:moveTo>
                  <a:cubicBezTo>
                    <a:pt x="212500" y="76200"/>
                    <a:pt x="216667" y="81446"/>
                    <a:pt x="216667" y="90626"/>
                  </a:cubicBezTo>
                  <a:cubicBezTo>
                    <a:pt x="216667" y="101118"/>
                    <a:pt x="212500" y="106363"/>
                    <a:pt x="205555" y="106363"/>
                  </a:cubicBezTo>
                  <a:cubicBezTo>
                    <a:pt x="198609" y="106363"/>
                    <a:pt x="194442" y="101118"/>
                    <a:pt x="194442" y="91937"/>
                  </a:cubicBezTo>
                  <a:cubicBezTo>
                    <a:pt x="194442" y="81446"/>
                    <a:pt x="198609" y="76200"/>
                    <a:pt x="205555" y="76200"/>
                  </a:cubicBezTo>
                  <a:close/>
                  <a:moveTo>
                    <a:pt x="183964" y="76200"/>
                  </a:moveTo>
                  <a:cubicBezTo>
                    <a:pt x="189044" y="76200"/>
                    <a:pt x="192854" y="81446"/>
                    <a:pt x="192854" y="90626"/>
                  </a:cubicBezTo>
                  <a:cubicBezTo>
                    <a:pt x="192854" y="101118"/>
                    <a:pt x="189044" y="106363"/>
                    <a:pt x="182694" y="106363"/>
                  </a:cubicBezTo>
                  <a:cubicBezTo>
                    <a:pt x="177614" y="106363"/>
                    <a:pt x="173804" y="101118"/>
                    <a:pt x="173804" y="91937"/>
                  </a:cubicBezTo>
                  <a:cubicBezTo>
                    <a:pt x="173804" y="81446"/>
                    <a:pt x="177614" y="76200"/>
                    <a:pt x="183964" y="76200"/>
                  </a:cubicBezTo>
                  <a:close/>
                  <a:moveTo>
                    <a:pt x="161898" y="76200"/>
                  </a:moveTo>
                  <a:cubicBezTo>
                    <a:pt x="168347" y="76200"/>
                    <a:pt x="172217" y="81446"/>
                    <a:pt x="172217" y="90626"/>
                  </a:cubicBezTo>
                  <a:cubicBezTo>
                    <a:pt x="172217" y="101118"/>
                    <a:pt x="168347" y="106363"/>
                    <a:pt x="161898" y="106363"/>
                  </a:cubicBezTo>
                  <a:cubicBezTo>
                    <a:pt x="155448" y="106363"/>
                    <a:pt x="152869" y="101118"/>
                    <a:pt x="151579" y="91937"/>
                  </a:cubicBezTo>
                  <a:cubicBezTo>
                    <a:pt x="151579" y="81446"/>
                    <a:pt x="156738" y="76200"/>
                    <a:pt x="161898" y="76200"/>
                  </a:cubicBezTo>
                  <a:close/>
                  <a:moveTo>
                    <a:pt x="139584" y="76200"/>
                  </a:moveTo>
                  <a:cubicBezTo>
                    <a:pt x="139584" y="76200"/>
                    <a:pt x="139584" y="76200"/>
                    <a:pt x="140996" y="76200"/>
                  </a:cubicBezTo>
                  <a:cubicBezTo>
                    <a:pt x="140996" y="76200"/>
                    <a:pt x="140996" y="76200"/>
                    <a:pt x="143818" y="76200"/>
                  </a:cubicBezTo>
                  <a:cubicBezTo>
                    <a:pt x="143818" y="76200"/>
                    <a:pt x="145229" y="77511"/>
                    <a:pt x="145229" y="77511"/>
                  </a:cubicBezTo>
                  <a:cubicBezTo>
                    <a:pt x="145229" y="77511"/>
                    <a:pt x="145229" y="77511"/>
                    <a:pt x="145229" y="105052"/>
                  </a:cubicBezTo>
                  <a:cubicBezTo>
                    <a:pt x="145229" y="105052"/>
                    <a:pt x="143818" y="106363"/>
                    <a:pt x="143818" y="106363"/>
                  </a:cubicBezTo>
                  <a:cubicBezTo>
                    <a:pt x="143818" y="106363"/>
                    <a:pt x="143818" y="106363"/>
                    <a:pt x="139584" y="106363"/>
                  </a:cubicBezTo>
                  <a:cubicBezTo>
                    <a:pt x="139584" y="106363"/>
                    <a:pt x="139584" y="105052"/>
                    <a:pt x="139584" y="105052"/>
                  </a:cubicBezTo>
                  <a:cubicBezTo>
                    <a:pt x="139584" y="105052"/>
                    <a:pt x="139584" y="105052"/>
                    <a:pt x="139584" y="82757"/>
                  </a:cubicBezTo>
                  <a:cubicBezTo>
                    <a:pt x="139584" y="82757"/>
                    <a:pt x="139584" y="82757"/>
                    <a:pt x="135351" y="84069"/>
                  </a:cubicBezTo>
                  <a:cubicBezTo>
                    <a:pt x="135351" y="84069"/>
                    <a:pt x="135351" y="84069"/>
                    <a:pt x="133940" y="84069"/>
                  </a:cubicBezTo>
                  <a:lnTo>
                    <a:pt x="132529" y="81446"/>
                  </a:lnTo>
                  <a:cubicBezTo>
                    <a:pt x="132529" y="80134"/>
                    <a:pt x="132529" y="80134"/>
                    <a:pt x="133940" y="80134"/>
                  </a:cubicBezTo>
                  <a:cubicBezTo>
                    <a:pt x="133940" y="80134"/>
                    <a:pt x="133940" y="80134"/>
                    <a:pt x="139584" y="76200"/>
                  </a:cubicBezTo>
                  <a:close/>
                  <a:moveTo>
                    <a:pt x="118837" y="76200"/>
                  </a:moveTo>
                  <a:cubicBezTo>
                    <a:pt x="118837" y="76200"/>
                    <a:pt x="118837" y="76200"/>
                    <a:pt x="123005" y="76200"/>
                  </a:cubicBezTo>
                  <a:cubicBezTo>
                    <a:pt x="123005" y="76200"/>
                    <a:pt x="123005" y="77511"/>
                    <a:pt x="123005" y="77511"/>
                  </a:cubicBezTo>
                  <a:cubicBezTo>
                    <a:pt x="123005" y="77511"/>
                    <a:pt x="123005" y="77511"/>
                    <a:pt x="123005" y="105052"/>
                  </a:cubicBezTo>
                  <a:cubicBezTo>
                    <a:pt x="123005" y="105052"/>
                    <a:pt x="123005" y="106363"/>
                    <a:pt x="123005" y="106363"/>
                  </a:cubicBezTo>
                  <a:cubicBezTo>
                    <a:pt x="123005" y="106363"/>
                    <a:pt x="123005" y="106363"/>
                    <a:pt x="118837" y="106363"/>
                  </a:cubicBezTo>
                  <a:cubicBezTo>
                    <a:pt x="118837" y="106363"/>
                    <a:pt x="117448" y="105052"/>
                    <a:pt x="117448" y="105052"/>
                  </a:cubicBezTo>
                  <a:cubicBezTo>
                    <a:pt x="117448" y="105052"/>
                    <a:pt x="117448" y="105052"/>
                    <a:pt x="117448" y="82757"/>
                  </a:cubicBezTo>
                  <a:cubicBezTo>
                    <a:pt x="117448" y="82757"/>
                    <a:pt x="117448" y="82757"/>
                    <a:pt x="114670" y="84069"/>
                  </a:cubicBezTo>
                  <a:cubicBezTo>
                    <a:pt x="113281" y="84069"/>
                    <a:pt x="113281" y="84069"/>
                    <a:pt x="113281" y="84069"/>
                  </a:cubicBezTo>
                  <a:cubicBezTo>
                    <a:pt x="113281" y="84069"/>
                    <a:pt x="113281" y="84069"/>
                    <a:pt x="111892" y="81446"/>
                  </a:cubicBezTo>
                  <a:cubicBezTo>
                    <a:pt x="111892" y="80134"/>
                    <a:pt x="111892" y="80134"/>
                    <a:pt x="111892" y="80134"/>
                  </a:cubicBezTo>
                  <a:cubicBezTo>
                    <a:pt x="111892" y="80134"/>
                    <a:pt x="111892" y="80134"/>
                    <a:pt x="118837" y="76200"/>
                  </a:cubicBezTo>
                  <a:close/>
                  <a:moveTo>
                    <a:pt x="97207" y="76200"/>
                  </a:moveTo>
                  <a:cubicBezTo>
                    <a:pt x="97207" y="76200"/>
                    <a:pt x="97207" y="76200"/>
                    <a:pt x="99588" y="76200"/>
                  </a:cubicBezTo>
                  <a:cubicBezTo>
                    <a:pt x="100779" y="76200"/>
                    <a:pt x="100779" y="77511"/>
                    <a:pt x="100779" y="77511"/>
                  </a:cubicBezTo>
                  <a:cubicBezTo>
                    <a:pt x="100779" y="77511"/>
                    <a:pt x="100779" y="77511"/>
                    <a:pt x="100779" y="105052"/>
                  </a:cubicBezTo>
                  <a:cubicBezTo>
                    <a:pt x="100779" y="105052"/>
                    <a:pt x="100779" y="106363"/>
                    <a:pt x="99588" y="106363"/>
                  </a:cubicBezTo>
                  <a:cubicBezTo>
                    <a:pt x="99588" y="106363"/>
                    <a:pt x="99588" y="106363"/>
                    <a:pt x="97207" y="106363"/>
                  </a:cubicBezTo>
                  <a:cubicBezTo>
                    <a:pt x="96016" y="106363"/>
                    <a:pt x="96016" y="105052"/>
                    <a:pt x="96016" y="105052"/>
                  </a:cubicBezTo>
                  <a:cubicBezTo>
                    <a:pt x="96016" y="105052"/>
                    <a:pt x="96016" y="105052"/>
                    <a:pt x="96016" y="82757"/>
                  </a:cubicBezTo>
                  <a:cubicBezTo>
                    <a:pt x="96016" y="82757"/>
                    <a:pt x="96016" y="82757"/>
                    <a:pt x="92444" y="84069"/>
                  </a:cubicBezTo>
                  <a:cubicBezTo>
                    <a:pt x="91254" y="84069"/>
                    <a:pt x="91254" y="84069"/>
                    <a:pt x="91254" y="84069"/>
                  </a:cubicBezTo>
                  <a:cubicBezTo>
                    <a:pt x="91254" y="84069"/>
                    <a:pt x="91254" y="84069"/>
                    <a:pt x="91254" y="81446"/>
                  </a:cubicBezTo>
                  <a:cubicBezTo>
                    <a:pt x="91254" y="80134"/>
                    <a:pt x="91254" y="80134"/>
                    <a:pt x="91254" y="80134"/>
                  </a:cubicBezTo>
                  <a:cubicBezTo>
                    <a:pt x="91254" y="80134"/>
                    <a:pt x="91254" y="80134"/>
                    <a:pt x="97207" y="76200"/>
                  </a:cubicBezTo>
                  <a:close/>
                  <a:moveTo>
                    <a:pt x="201926" y="36513"/>
                  </a:moveTo>
                  <a:cubicBezTo>
                    <a:pt x="200792" y="37812"/>
                    <a:pt x="200792" y="39111"/>
                    <a:pt x="200792" y="40409"/>
                  </a:cubicBezTo>
                  <a:cubicBezTo>
                    <a:pt x="200792" y="46904"/>
                    <a:pt x="203060" y="50801"/>
                    <a:pt x="205328" y="50801"/>
                  </a:cubicBezTo>
                  <a:cubicBezTo>
                    <a:pt x="208730" y="50801"/>
                    <a:pt x="208730" y="44306"/>
                    <a:pt x="208730" y="40409"/>
                  </a:cubicBezTo>
                  <a:cubicBezTo>
                    <a:pt x="208730" y="40409"/>
                    <a:pt x="208730" y="40409"/>
                    <a:pt x="208730" y="39111"/>
                  </a:cubicBezTo>
                  <a:cubicBezTo>
                    <a:pt x="206462" y="37812"/>
                    <a:pt x="204194" y="36513"/>
                    <a:pt x="201926" y="36513"/>
                  </a:cubicBezTo>
                  <a:close/>
                  <a:moveTo>
                    <a:pt x="123005" y="34925"/>
                  </a:moveTo>
                  <a:cubicBezTo>
                    <a:pt x="120737" y="34925"/>
                    <a:pt x="118469" y="36248"/>
                    <a:pt x="116201" y="37571"/>
                  </a:cubicBezTo>
                  <a:cubicBezTo>
                    <a:pt x="116201" y="38894"/>
                    <a:pt x="115067" y="38894"/>
                    <a:pt x="115067" y="38894"/>
                  </a:cubicBezTo>
                  <a:cubicBezTo>
                    <a:pt x="115067" y="38894"/>
                    <a:pt x="115067" y="40216"/>
                    <a:pt x="115067" y="40216"/>
                  </a:cubicBezTo>
                  <a:cubicBezTo>
                    <a:pt x="115067" y="46831"/>
                    <a:pt x="116201" y="50800"/>
                    <a:pt x="119603" y="50800"/>
                  </a:cubicBezTo>
                  <a:cubicBezTo>
                    <a:pt x="123005" y="50800"/>
                    <a:pt x="123005" y="44185"/>
                    <a:pt x="123005" y="40216"/>
                  </a:cubicBezTo>
                  <a:cubicBezTo>
                    <a:pt x="123005" y="38894"/>
                    <a:pt x="123005" y="36248"/>
                    <a:pt x="123005" y="34925"/>
                  </a:cubicBezTo>
                  <a:close/>
                  <a:moveTo>
                    <a:pt x="162011" y="31750"/>
                  </a:moveTo>
                  <a:cubicBezTo>
                    <a:pt x="159290" y="31750"/>
                    <a:pt x="157929" y="35560"/>
                    <a:pt x="157929" y="40640"/>
                  </a:cubicBezTo>
                  <a:cubicBezTo>
                    <a:pt x="157929" y="46990"/>
                    <a:pt x="159290" y="50800"/>
                    <a:pt x="162011" y="50800"/>
                  </a:cubicBezTo>
                  <a:cubicBezTo>
                    <a:pt x="166093" y="50800"/>
                    <a:pt x="167454" y="44450"/>
                    <a:pt x="167454" y="40640"/>
                  </a:cubicBezTo>
                  <a:cubicBezTo>
                    <a:pt x="167454" y="36830"/>
                    <a:pt x="166093" y="31750"/>
                    <a:pt x="162011" y="31750"/>
                  </a:cubicBezTo>
                  <a:close/>
                  <a:moveTo>
                    <a:pt x="144703" y="28575"/>
                  </a:moveTo>
                  <a:cubicBezTo>
                    <a:pt x="144703" y="28575"/>
                    <a:pt x="144703" y="28575"/>
                    <a:pt x="144703" y="55075"/>
                  </a:cubicBezTo>
                  <a:cubicBezTo>
                    <a:pt x="144703" y="55075"/>
                    <a:pt x="143389" y="55075"/>
                    <a:pt x="143389" y="55075"/>
                  </a:cubicBezTo>
                  <a:cubicBezTo>
                    <a:pt x="143389" y="55075"/>
                    <a:pt x="143389" y="55075"/>
                    <a:pt x="139447" y="55075"/>
                  </a:cubicBezTo>
                  <a:cubicBezTo>
                    <a:pt x="139447" y="55075"/>
                    <a:pt x="139447" y="55075"/>
                    <a:pt x="139447" y="32550"/>
                  </a:cubicBezTo>
                  <a:cubicBezTo>
                    <a:pt x="139447" y="32550"/>
                    <a:pt x="139447" y="32550"/>
                    <a:pt x="135504" y="33875"/>
                  </a:cubicBezTo>
                  <a:cubicBezTo>
                    <a:pt x="135504" y="33875"/>
                    <a:pt x="135504" y="33875"/>
                    <a:pt x="134190" y="33875"/>
                  </a:cubicBezTo>
                  <a:cubicBezTo>
                    <a:pt x="134190" y="33875"/>
                    <a:pt x="134190" y="33875"/>
                    <a:pt x="132876" y="31225"/>
                  </a:cubicBezTo>
                  <a:cubicBezTo>
                    <a:pt x="131562" y="31225"/>
                    <a:pt x="130248" y="32550"/>
                    <a:pt x="127619" y="32550"/>
                  </a:cubicBezTo>
                  <a:cubicBezTo>
                    <a:pt x="128934" y="35200"/>
                    <a:pt x="128934" y="37850"/>
                    <a:pt x="128934" y="40500"/>
                  </a:cubicBezTo>
                  <a:cubicBezTo>
                    <a:pt x="128934" y="51100"/>
                    <a:pt x="124991" y="56400"/>
                    <a:pt x="118420" y="56400"/>
                  </a:cubicBezTo>
                  <a:cubicBezTo>
                    <a:pt x="113164" y="56400"/>
                    <a:pt x="109221" y="51100"/>
                    <a:pt x="109221" y="41825"/>
                  </a:cubicBezTo>
                  <a:cubicBezTo>
                    <a:pt x="106593" y="43150"/>
                    <a:pt x="103964" y="44475"/>
                    <a:pt x="101336" y="47125"/>
                  </a:cubicBezTo>
                  <a:cubicBezTo>
                    <a:pt x="101336" y="47125"/>
                    <a:pt x="101336" y="47125"/>
                    <a:pt x="101336" y="55075"/>
                  </a:cubicBezTo>
                  <a:cubicBezTo>
                    <a:pt x="101336" y="55075"/>
                    <a:pt x="101336" y="55075"/>
                    <a:pt x="100022" y="55075"/>
                  </a:cubicBezTo>
                  <a:cubicBezTo>
                    <a:pt x="100022" y="55075"/>
                    <a:pt x="100022" y="55075"/>
                    <a:pt x="97394" y="55075"/>
                  </a:cubicBezTo>
                  <a:cubicBezTo>
                    <a:pt x="96080" y="55075"/>
                    <a:pt x="96080" y="55075"/>
                    <a:pt x="96080" y="55075"/>
                  </a:cubicBezTo>
                  <a:cubicBezTo>
                    <a:pt x="96080" y="55075"/>
                    <a:pt x="96080" y="55075"/>
                    <a:pt x="96080" y="49775"/>
                  </a:cubicBezTo>
                  <a:cubicBezTo>
                    <a:pt x="85566" y="57725"/>
                    <a:pt x="77681" y="65675"/>
                    <a:pt x="72425" y="77600"/>
                  </a:cubicBezTo>
                  <a:cubicBezTo>
                    <a:pt x="73739" y="76275"/>
                    <a:pt x="75053" y="76275"/>
                    <a:pt x="76367" y="76275"/>
                  </a:cubicBezTo>
                  <a:cubicBezTo>
                    <a:pt x="82938" y="76275"/>
                    <a:pt x="86880" y="81575"/>
                    <a:pt x="86880" y="90850"/>
                  </a:cubicBezTo>
                  <a:cubicBezTo>
                    <a:pt x="86880" y="101450"/>
                    <a:pt x="82938" y="106750"/>
                    <a:pt x="76367" y="106750"/>
                  </a:cubicBezTo>
                  <a:cubicBezTo>
                    <a:pt x="71111" y="106750"/>
                    <a:pt x="68482" y="102775"/>
                    <a:pt x="67168" y="97475"/>
                  </a:cubicBezTo>
                  <a:cubicBezTo>
                    <a:pt x="65854" y="106750"/>
                    <a:pt x="69796" y="120000"/>
                    <a:pt x="75053" y="127950"/>
                  </a:cubicBezTo>
                  <a:cubicBezTo>
                    <a:pt x="75053" y="127950"/>
                    <a:pt x="76367" y="127950"/>
                    <a:pt x="76367" y="127950"/>
                  </a:cubicBezTo>
                  <a:cubicBezTo>
                    <a:pt x="76367" y="127950"/>
                    <a:pt x="76367" y="127950"/>
                    <a:pt x="78995" y="127950"/>
                  </a:cubicBezTo>
                  <a:cubicBezTo>
                    <a:pt x="78995" y="127950"/>
                    <a:pt x="80310" y="127950"/>
                    <a:pt x="80310" y="127950"/>
                  </a:cubicBezTo>
                  <a:cubicBezTo>
                    <a:pt x="80310" y="127950"/>
                    <a:pt x="80310" y="127950"/>
                    <a:pt x="80310" y="133250"/>
                  </a:cubicBezTo>
                  <a:cubicBezTo>
                    <a:pt x="82938" y="134575"/>
                    <a:pt x="85566" y="135900"/>
                    <a:pt x="88195" y="135900"/>
                  </a:cubicBezTo>
                  <a:cubicBezTo>
                    <a:pt x="89509" y="130600"/>
                    <a:pt x="93451" y="126625"/>
                    <a:pt x="97394" y="126625"/>
                  </a:cubicBezTo>
                  <a:cubicBezTo>
                    <a:pt x="102650" y="126625"/>
                    <a:pt x="106593" y="130600"/>
                    <a:pt x="107907" y="135900"/>
                  </a:cubicBezTo>
                  <a:cubicBezTo>
                    <a:pt x="110535" y="137225"/>
                    <a:pt x="113164" y="138550"/>
                    <a:pt x="114478" y="145175"/>
                  </a:cubicBezTo>
                  <a:cubicBezTo>
                    <a:pt x="115792" y="147825"/>
                    <a:pt x="115792" y="150475"/>
                    <a:pt x="117106" y="151800"/>
                  </a:cubicBezTo>
                  <a:cubicBezTo>
                    <a:pt x="117106" y="151800"/>
                    <a:pt x="117106" y="151800"/>
                    <a:pt x="117106" y="133250"/>
                  </a:cubicBezTo>
                  <a:cubicBezTo>
                    <a:pt x="117106" y="133250"/>
                    <a:pt x="117106" y="133250"/>
                    <a:pt x="114478" y="134575"/>
                  </a:cubicBezTo>
                  <a:cubicBezTo>
                    <a:pt x="113164" y="135900"/>
                    <a:pt x="113164" y="135900"/>
                    <a:pt x="113164" y="135900"/>
                  </a:cubicBezTo>
                  <a:cubicBezTo>
                    <a:pt x="113164" y="134575"/>
                    <a:pt x="113164" y="134575"/>
                    <a:pt x="113164" y="134575"/>
                  </a:cubicBezTo>
                  <a:cubicBezTo>
                    <a:pt x="113164" y="134575"/>
                    <a:pt x="113164" y="134575"/>
                    <a:pt x="111849" y="131925"/>
                  </a:cubicBezTo>
                  <a:cubicBezTo>
                    <a:pt x="111849" y="131925"/>
                    <a:pt x="111849" y="130600"/>
                    <a:pt x="111849" y="130600"/>
                  </a:cubicBezTo>
                  <a:cubicBezTo>
                    <a:pt x="111849" y="130600"/>
                    <a:pt x="111849" y="130600"/>
                    <a:pt x="118420" y="127950"/>
                  </a:cubicBezTo>
                  <a:cubicBezTo>
                    <a:pt x="118420" y="127950"/>
                    <a:pt x="118420" y="127950"/>
                    <a:pt x="122363" y="127950"/>
                  </a:cubicBezTo>
                  <a:cubicBezTo>
                    <a:pt x="122363" y="127950"/>
                    <a:pt x="122363" y="127950"/>
                    <a:pt x="122363" y="155775"/>
                  </a:cubicBezTo>
                  <a:cubicBezTo>
                    <a:pt x="122363" y="155775"/>
                    <a:pt x="122363" y="157100"/>
                    <a:pt x="122363" y="157100"/>
                  </a:cubicBezTo>
                  <a:cubicBezTo>
                    <a:pt x="122363" y="157100"/>
                    <a:pt x="122363" y="157100"/>
                    <a:pt x="121049" y="157100"/>
                  </a:cubicBezTo>
                  <a:cubicBezTo>
                    <a:pt x="123677" y="159750"/>
                    <a:pt x="128934" y="161075"/>
                    <a:pt x="135504" y="162400"/>
                  </a:cubicBezTo>
                  <a:cubicBezTo>
                    <a:pt x="144703" y="165050"/>
                    <a:pt x="159159" y="151800"/>
                    <a:pt x="161787" y="159750"/>
                  </a:cubicBezTo>
                  <a:cubicBezTo>
                    <a:pt x="164416" y="175650"/>
                    <a:pt x="173615" y="186250"/>
                    <a:pt x="181500" y="191550"/>
                  </a:cubicBezTo>
                  <a:cubicBezTo>
                    <a:pt x="181500" y="191550"/>
                    <a:pt x="181500" y="191550"/>
                    <a:pt x="181500" y="183600"/>
                  </a:cubicBezTo>
                  <a:cubicBezTo>
                    <a:pt x="181500" y="183600"/>
                    <a:pt x="181500" y="183600"/>
                    <a:pt x="178872" y="186250"/>
                  </a:cubicBezTo>
                  <a:cubicBezTo>
                    <a:pt x="177557" y="186250"/>
                    <a:pt x="177557" y="186250"/>
                    <a:pt x="177557" y="186250"/>
                  </a:cubicBezTo>
                  <a:cubicBezTo>
                    <a:pt x="177557" y="186250"/>
                    <a:pt x="177557" y="184925"/>
                    <a:pt x="176243" y="184925"/>
                  </a:cubicBezTo>
                  <a:cubicBezTo>
                    <a:pt x="176243" y="184925"/>
                    <a:pt x="176243" y="184925"/>
                    <a:pt x="176243" y="182275"/>
                  </a:cubicBezTo>
                  <a:cubicBezTo>
                    <a:pt x="176243" y="182275"/>
                    <a:pt x="176243" y="180950"/>
                    <a:pt x="176243" y="180950"/>
                  </a:cubicBezTo>
                  <a:cubicBezTo>
                    <a:pt x="176243" y="180950"/>
                    <a:pt x="176243" y="180950"/>
                    <a:pt x="182814" y="178300"/>
                  </a:cubicBezTo>
                  <a:cubicBezTo>
                    <a:pt x="182814" y="178300"/>
                    <a:pt x="182814" y="178300"/>
                    <a:pt x="186756" y="178300"/>
                  </a:cubicBezTo>
                  <a:cubicBezTo>
                    <a:pt x="186756" y="178300"/>
                    <a:pt x="186756" y="178300"/>
                    <a:pt x="186756" y="194200"/>
                  </a:cubicBezTo>
                  <a:cubicBezTo>
                    <a:pt x="194641" y="196850"/>
                    <a:pt x="201213" y="194200"/>
                    <a:pt x="199898" y="186250"/>
                  </a:cubicBezTo>
                  <a:cubicBezTo>
                    <a:pt x="199898" y="186250"/>
                    <a:pt x="198584" y="186250"/>
                    <a:pt x="198584" y="186250"/>
                  </a:cubicBezTo>
                  <a:cubicBezTo>
                    <a:pt x="198584" y="186250"/>
                    <a:pt x="198584" y="184925"/>
                    <a:pt x="198584" y="184925"/>
                  </a:cubicBezTo>
                  <a:cubicBezTo>
                    <a:pt x="198584" y="184925"/>
                    <a:pt x="198584" y="184925"/>
                    <a:pt x="197270" y="182275"/>
                  </a:cubicBezTo>
                  <a:cubicBezTo>
                    <a:pt x="197270" y="182275"/>
                    <a:pt x="197270" y="180950"/>
                    <a:pt x="198584" y="180950"/>
                  </a:cubicBezTo>
                  <a:cubicBezTo>
                    <a:pt x="198584" y="180950"/>
                    <a:pt x="198584" y="180950"/>
                    <a:pt x="199898" y="180950"/>
                  </a:cubicBezTo>
                  <a:cubicBezTo>
                    <a:pt x="198584" y="167700"/>
                    <a:pt x="199898" y="166375"/>
                    <a:pt x="199898" y="166375"/>
                  </a:cubicBezTo>
                  <a:cubicBezTo>
                    <a:pt x="199898" y="166375"/>
                    <a:pt x="226182" y="169025"/>
                    <a:pt x="234066" y="161075"/>
                  </a:cubicBezTo>
                  <a:cubicBezTo>
                    <a:pt x="238009" y="157100"/>
                    <a:pt x="240637" y="151800"/>
                    <a:pt x="241951" y="146500"/>
                  </a:cubicBezTo>
                  <a:cubicBezTo>
                    <a:pt x="243266" y="145175"/>
                    <a:pt x="244580" y="143850"/>
                    <a:pt x="245894" y="143850"/>
                  </a:cubicBezTo>
                  <a:cubicBezTo>
                    <a:pt x="245894" y="143850"/>
                    <a:pt x="245894" y="143850"/>
                    <a:pt x="245894" y="133250"/>
                  </a:cubicBezTo>
                  <a:cubicBezTo>
                    <a:pt x="245894" y="133250"/>
                    <a:pt x="245894" y="133250"/>
                    <a:pt x="241951" y="134575"/>
                  </a:cubicBezTo>
                  <a:cubicBezTo>
                    <a:pt x="241951" y="135900"/>
                    <a:pt x="241951" y="135900"/>
                    <a:pt x="241951" y="135900"/>
                  </a:cubicBezTo>
                  <a:cubicBezTo>
                    <a:pt x="241951" y="134575"/>
                    <a:pt x="240637" y="134575"/>
                    <a:pt x="240637" y="134575"/>
                  </a:cubicBezTo>
                  <a:cubicBezTo>
                    <a:pt x="240637" y="134575"/>
                    <a:pt x="240637" y="134575"/>
                    <a:pt x="240637" y="131925"/>
                  </a:cubicBezTo>
                  <a:cubicBezTo>
                    <a:pt x="240637" y="131925"/>
                    <a:pt x="240637" y="130600"/>
                    <a:pt x="240637" y="130600"/>
                  </a:cubicBezTo>
                  <a:cubicBezTo>
                    <a:pt x="240637" y="130600"/>
                    <a:pt x="240637" y="130600"/>
                    <a:pt x="247208" y="127950"/>
                  </a:cubicBezTo>
                  <a:cubicBezTo>
                    <a:pt x="247208" y="127950"/>
                    <a:pt x="247208" y="127950"/>
                    <a:pt x="249836" y="127950"/>
                  </a:cubicBezTo>
                  <a:cubicBezTo>
                    <a:pt x="251151" y="127950"/>
                    <a:pt x="251151" y="127950"/>
                    <a:pt x="251151" y="127950"/>
                  </a:cubicBezTo>
                  <a:cubicBezTo>
                    <a:pt x="251151" y="127950"/>
                    <a:pt x="251151" y="127950"/>
                    <a:pt x="251151" y="143850"/>
                  </a:cubicBezTo>
                  <a:cubicBezTo>
                    <a:pt x="251151" y="143850"/>
                    <a:pt x="252465" y="143850"/>
                    <a:pt x="252465" y="143850"/>
                  </a:cubicBezTo>
                  <a:cubicBezTo>
                    <a:pt x="264292" y="137225"/>
                    <a:pt x="262978" y="113375"/>
                    <a:pt x="257721" y="94825"/>
                  </a:cubicBezTo>
                  <a:cubicBezTo>
                    <a:pt x="256407" y="102775"/>
                    <a:pt x="253779" y="106750"/>
                    <a:pt x="247208" y="106750"/>
                  </a:cubicBezTo>
                  <a:cubicBezTo>
                    <a:pt x="241951" y="106750"/>
                    <a:pt x="238009" y="101450"/>
                    <a:pt x="238009" y="92175"/>
                  </a:cubicBezTo>
                  <a:cubicBezTo>
                    <a:pt x="238009" y="81575"/>
                    <a:pt x="241951" y="76275"/>
                    <a:pt x="248522" y="76275"/>
                  </a:cubicBezTo>
                  <a:cubicBezTo>
                    <a:pt x="248522" y="76275"/>
                    <a:pt x="249836" y="76275"/>
                    <a:pt x="249836" y="76275"/>
                  </a:cubicBezTo>
                  <a:cubicBezTo>
                    <a:pt x="244580" y="67000"/>
                    <a:pt x="238009" y="59050"/>
                    <a:pt x="230124" y="52425"/>
                  </a:cubicBezTo>
                  <a:cubicBezTo>
                    <a:pt x="230124" y="52425"/>
                    <a:pt x="230124" y="52425"/>
                    <a:pt x="230124" y="55075"/>
                  </a:cubicBezTo>
                  <a:cubicBezTo>
                    <a:pt x="230124" y="55075"/>
                    <a:pt x="230124" y="55075"/>
                    <a:pt x="228810" y="55075"/>
                  </a:cubicBezTo>
                  <a:cubicBezTo>
                    <a:pt x="228810" y="55075"/>
                    <a:pt x="228810" y="55075"/>
                    <a:pt x="224867" y="55075"/>
                  </a:cubicBezTo>
                  <a:cubicBezTo>
                    <a:pt x="224867" y="55075"/>
                    <a:pt x="224867" y="55075"/>
                    <a:pt x="224867" y="48450"/>
                  </a:cubicBezTo>
                  <a:cubicBezTo>
                    <a:pt x="220925" y="47125"/>
                    <a:pt x="218297" y="44475"/>
                    <a:pt x="215668" y="43150"/>
                  </a:cubicBezTo>
                  <a:cubicBezTo>
                    <a:pt x="214354" y="51100"/>
                    <a:pt x="210412" y="56400"/>
                    <a:pt x="205155" y="56400"/>
                  </a:cubicBezTo>
                  <a:cubicBezTo>
                    <a:pt x="198584" y="56400"/>
                    <a:pt x="194641" y="49775"/>
                    <a:pt x="194641" y="40500"/>
                  </a:cubicBezTo>
                  <a:cubicBezTo>
                    <a:pt x="194641" y="37850"/>
                    <a:pt x="194641" y="36525"/>
                    <a:pt x="195956" y="33875"/>
                  </a:cubicBezTo>
                  <a:cubicBezTo>
                    <a:pt x="193327" y="32550"/>
                    <a:pt x="189385" y="32550"/>
                    <a:pt x="186756" y="31225"/>
                  </a:cubicBezTo>
                  <a:cubicBezTo>
                    <a:pt x="186756" y="31225"/>
                    <a:pt x="186756" y="31225"/>
                    <a:pt x="186756" y="55075"/>
                  </a:cubicBezTo>
                  <a:cubicBezTo>
                    <a:pt x="186756" y="55075"/>
                    <a:pt x="186756" y="55075"/>
                    <a:pt x="182814" y="55075"/>
                  </a:cubicBezTo>
                  <a:cubicBezTo>
                    <a:pt x="181500" y="55075"/>
                    <a:pt x="181500" y="55075"/>
                    <a:pt x="181500" y="55075"/>
                  </a:cubicBezTo>
                  <a:cubicBezTo>
                    <a:pt x="181500" y="55075"/>
                    <a:pt x="181500" y="55075"/>
                    <a:pt x="181500" y="32550"/>
                  </a:cubicBezTo>
                  <a:cubicBezTo>
                    <a:pt x="181500" y="32550"/>
                    <a:pt x="181500" y="32550"/>
                    <a:pt x="178872" y="33875"/>
                  </a:cubicBezTo>
                  <a:cubicBezTo>
                    <a:pt x="177557" y="33875"/>
                    <a:pt x="177557" y="33875"/>
                    <a:pt x="177557" y="33875"/>
                  </a:cubicBezTo>
                  <a:cubicBezTo>
                    <a:pt x="177557" y="33875"/>
                    <a:pt x="177557" y="33875"/>
                    <a:pt x="176243" y="33875"/>
                  </a:cubicBezTo>
                  <a:cubicBezTo>
                    <a:pt x="176243" y="33875"/>
                    <a:pt x="176243" y="33875"/>
                    <a:pt x="176243" y="31225"/>
                  </a:cubicBezTo>
                  <a:cubicBezTo>
                    <a:pt x="176243" y="29900"/>
                    <a:pt x="176243" y="29900"/>
                    <a:pt x="176243" y="29900"/>
                  </a:cubicBezTo>
                  <a:cubicBezTo>
                    <a:pt x="176243" y="29900"/>
                    <a:pt x="176243" y="29900"/>
                    <a:pt x="177557" y="29900"/>
                  </a:cubicBezTo>
                  <a:cubicBezTo>
                    <a:pt x="173615" y="28575"/>
                    <a:pt x="170987" y="28575"/>
                    <a:pt x="168358" y="28575"/>
                  </a:cubicBezTo>
                  <a:cubicBezTo>
                    <a:pt x="170987" y="31225"/>
                    <a:pt x="172301" y="35200"/>
                    <a:pt x="172301" y="40500"/>
                  </a:cubicBezTo>
                  <a:cubicBezTo>
                    <a:pt x="172301" y="51100"/>
                    <a:pt x="168358" y="56400"/>
                    <a:pt x="161787" y="56400"/>
                  </a:cubicBezTo>
                  <a:cubicBezTo>
                    <a:pt x="155217" y="56400"/>
                    <a:pt x="152588" y="49775"/>
                    <a:pt x="151274" y="40500"/>
                  </a:cubicBezTo>
                  <a:cubicBezTo>
                    <a:pt x="151274" y="35200"/>
                    <a:pt x="153903" y="29900"/>
                    <a:pt x="156531" y="28575"/>
                  </a:cubicBezTo>
                  <a:cubicBezTo>
                    <a:pt x="152588" y="28575"/>
                    <a:pt x="148646" y="28575"/>
                    <a:pt x="144703" y="28575"/>
                  </a:cubicBezTo>
                  <a:close/>
                  <a:moveTo>
                    <a:pt x="164533" y="0"/>
                  </a:moveTo>
                  <a:cubicBezTo>
                    <a:pt x="205215" y="0"/>
                    <a:pt x="240648" y="17090"/>
                    <a:pt x="266895" y="48642"/>
                  </a:cubicBezTo>
                  <a:cubicBezTo>
                    <a:pt x="285268" y="72305"/>
                    <a:pt x="294454" y="99914"/>
                    <a:pt x="291829" y="130150"/>
                  </a:cubicBezTo>
                  <a:cubicBezTo>
                    <a:pt x="289205" y="155129"/>
                    <a:pt x="278706" y="181422"/>
                    <a:pt x="269520" y="206400"/>
                  </a:cubicBezTo>
                  <a:cubicBezTo>
                    <a:pt x="253772" y="247154"/>
                    <a:pt x="239336" y="286594"/>
                    <a:pt x="257709" y="324718"/>
                  </a:cubicBezTo>
                  <a:cubicBezTo>
                    <a:pt x="257709" y="327348"/>
                    <a:pt x="257709" y="329977"/>
                    <a:pt x="256396" y="332606"/>
                  </a:cubicBezTo>
                  <a:cubicBezTo>
                    <a:pt x="255084" y="335236"/>
                    <a:pt x="252459" y="336550"/>
                    <a:pt x="249835" y="336550"/>
                  </a:cubicBezTo>
                  <a:cubicBezTo>
                    <a:pt x="249835" y="336550"/>
                    <a:pt x="249835" y="336550"/>
                    <a:pt x="105478" y="336550"/>
                  </a:cubicBezTo>
                  <a:cubicBezTo>
                    <a:pt x="101541" y="336550"/>
                    <a:pt x="98916" y="333921"/>
                    <a:pt x="97604" y="331292"/>
                  </a:cubicBezTo>
                  <a:cubicBezTo>
                    <a:pt x="96292" y="328662"/>
                    <a:pt x="96292" y="327348"/>
                    <a:pt x="96292" y="315516"/>
                  </a:cubicBezTo>
                  <a:cubicBezTo>
                    <a:pt x="96292" y="314201"/>
                    <a:pt x="96292" y="312887"/>
                    <a:pt x="96292" y="312887"/>
                  </a:cubicBezTo>
                  <a:cubicBezTo>
                    <a:pt x="94979" y="294481"/>
                    <a:pt x="87105" y="294481"/>
                    <a:pt x="71357" y="294481"/>
                  </a:cubicBezTo>
                  <a:cubicBezTo>
                    <a:pt x="58234" y="294481"/>
                    <a:pt x="42486" y="294481"/>
                    <a:pt x="31987" y="278706"/>
                  </a:cubicBezTo>
                  <a:cubicBezTo>
                    <a:pt x="24113" y="266874"/>
                    <a:pt x="24113" y="251098"/>
                    <a:pt x="25426" y="236637"/>
                  </a:cubicBezTo>
                  <a:cubicBezTo>
                    <a:pt x="25426" y="224805"/>
                    <a:pt x="25426" y="212973"/>
                    <a:pt x="21489" y="209029"/>
                  </a:cubicBezTo>
                  <a:cubicBezTo>
                    <a:pt x="21489" y="207715"/>
                    <a:pt x="17552" y="206400"/>
                    <a:pt x="16239" y="205085"/>
                  </a:cubicBezTo>
                  <a:cubicBezTo>
                    <a:pt x="10990" y="202456"/>
                    <a:pt x="3116" y="199827"/>
                    <a:pt x="491" y="191939"/>
                  </a:cubicBezTo>
                  <a:cubicBezTo>
                    <a:pt x="-821" y="187995"/>
                    <a:pt x="491" y="182736"/>
                    <a:pt x="4428" y="177478"/>
                  </a:cubicBezTo>
                  <a:cubicBezTo>
                    <a:pt x="17552" y="156443"/>
                    <a:pt x="20176" y="144612"/>
                    <a:pt x="24113" y="126206"/>
                  </a:cubicBezTo>
                  <a:cubicBezTo>
                    <a:pt x="25426" y="118319"/>
                    <a:pt x="26738" y="109116"/>
                    <a:pt x="29363" y="97284"/>
                  </a:cubicBezTo>
                  <a:cubicBezTo>
                    <a:pt x="38549" y="68361"/>
                    <a:pt x="55609" y="43383"/>
                    <a:pt x="81856" y="26293"/>
                  </a:cubicBezTo>
                  <a:cubicBezTo>
                    <a:pt x="105478" y="9202"/>
                    <a:pt x="135662" y="0"/>
                    <a:pt x="164533" y="0"/>
                  </a:cubicBezTo>
                  <a:close/>
                </a:path>
              </a:pathLst>
            </a:custGeom>
            <a:solidFill>
              <a:srgbClr val="FF7F82"/>
            </a:solidFill>
            <a:ln>
              <a:solidFill>
                <a:srgbClr val="FF7F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55"/>
            </a:p>
          </p:txBody>
        </p:sp>
      </p:grpSp>
      <p:grpSp>
        <p:nvGrpSpPr>
          <p:cNvPr id="32" name="组合 22"/>
          <p:cNvGrpSpPr/>
          <p:nvPr/>
        </p:nvGrpSpPr>
        <p:grpSpPr>
          <a:xfrm>
            <a:off x="9022052" y="2198992"/>
            <a:ext cx="657072" cy="657072"/>
            <a:chOff x="14582" y="3471"/>
            <a:chExt cx="1062" cy="1062"/>
          </a:xfrm>
        </p:grpSpPr>
        <p:sp>
          <p:nvSpPr>
            <p:cNvPr id="33" name="椭圆 32"/>
            <p:cNvSpPr/>
            <p:nvPr/>
          </p:nvSpPr>
          <p:spPr>
            <a:xfrm rot="5400000" flipH="1">
              <a:off x="14582" y="3471"/>
              <a:ext cx="1062" cy="1062"/>
            </a:xfrm>
            <a:prstGeom prst="ellipse">
              <a:avLst/>
            </a:prstGeom>
            <a:noFill/>
            <a:ln>
              <a:solidFill>
                <a:srgbClr val="FF7F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55"/>
            </a:p>
          </p:txBody>
        </p:sp>
        <p:sp>
          <p:nvSpPr>
            <p:cNvPr id="34" name="椭圆 34"/>
            <p:cNvSpPr/>
            <p:nvPr/>
          </p:nvSpPr>
          <p:spPr>
            <a:xfrm>
              <a:off x="14829" y="3685"/>
              <a:ext cx="613" cy="635"/>
            </a:xfrm>
            <a:custGeom>
              <a:avLst/>
              <a:gdLst>
                <a:gd name="connsiteX0" fmla="*/ 94055 w 317452"/>
                <a:gd name="connsiteY0" fmla="*/ 135965 h 328468"/>
                <a:gd name="connsiteX1" fmla="*/ 94407 w 317452"/>
                <a:gd name="connsiteY1" fmla="*/ 136055 h 328468"/>
                <a:gd name="connsiteX2" fmla="*/ 104825 w 317452"/>
                <a:gd name="connsiteY2" fmla="*/ 158537 h 328468"/>
                <a:gd name="connsiteX3" fmla="*/ 106109 w 317452"/>
                <a:gd name="connsiteY3" fmla="*/ 161308 h 328468"/>
                <a:gd name="connsiteX4" fmla="*/ 98162 w 317452"/>
                <a:gd name="connsiteY4" fmla="*/ 160053 h 328468"/>
                <a:gd name="connsiteX5" fmla="*/ 96849 w 317452"/>
                <a:gd name="connsiteY5" fmla="*/ 160053 h 328468"/>
                <a:gd name="connsiteX6" fmla="*/ 92911 w 317452"/>
                <a:gd name="connsiteY6" fmla="*/ 137630 h 328468"/>
                <a:gd name="connsiteX7" fmla="*/ 93506 w 317452"/>
                <a:gd name="connsiteY7" fmla="*/ 136765 h 328468"/>
                <a:gd name="connsiteX8" fmla="*/ 39496 w 317452"/>
                <a:gd name="connsiteY8" fmla="*/ 115887 h 328468"/>
                <a:gd name="connsiteX9" fmla="*/ 51437 w 317452"/>
                <a:gd name="connsiteY9" fmla="*/ 165488 h 328468"/>
                <a:gd name="connsiteX10" fmla="*/ 48784 w 317452"/>
                <a:gd name="connsiteY10" fmla="*/ 166793 h 328468"/>
                <a:gd name="connsiteX11" fmla="*/ 47457 w 317452"/>
                <a:gd name="connsiteY11" fmla="*/ 170709 h 328468"/>
                <a:gd name="connsiteX12" fmla="*/ 48784 w 317452"/>
                <a:gd name="connsiteY12" fmla="*/ 173319 h 328468"/>
                <a:gd name="connsiteX13" fmla="*/ 52764 w 317452"/>
                <a:gd name="connsiteY13" fmla="*/ 175930 h 328468"/>
                <a:gd name="connsiteX14" fmla="*/ 55418 w 317452"/>
                <a:gd name="connsiteY14" fmla="*/ 174625 h 328468"/>
                <a:gd name="connsiteX15" fmla="*/ 87263 w 317452"/>
                <a:gd name="connsiteY15" fmla="*/ 216393 h 328468"/>
                <a:gd name="connsiteX16" fmla="*/ 55418 w 317452"/>
                <a:gd name="connsiteY16" fmla="*/ 230752 h 328468"/>
                <a:gd name="connsiteX17" fmla="*/ 38169 w 317452"/>
                <a:gd name="connsiteY17" fmla="*/ 224225 h 328468"/>
                <a:gd name="connsiteX18" fmla="*/ 1017 w 317452"/>
                <a:gd name="connsiteY18" fmla="*/ 147214 h 328468"/>
                <a:gd name="connsiteX19" fmla="*/ 7651 w 317452"/>
                <a:gd name="connsiteY19" fmla="*/ 128940 h 328468"/>
                <a:gd name="connsiteX20" fmla="*/ 39496 w 317452"/>
                <a:gd name="connsiteY20" fmla="*/ 115887 h 328468"/>
                <a:gd name="connsiteX21" fmla="*/ 63900 w 317452"/>
                <a:gd name="connsiteY21" fmla="*/ 106627 h 328468"/>
                <a:gd name="connsiteX22" fmla="*/ 71807 w 317452"/>
                <a:gd name="connsiteY22" fmla="*/ 114982 h 328468"/>
                <a:gd name="connsiteX23" fmla="*/ 81033 w 317452"/>
                <a:gd name="connsiteY23" fmla="*/ 133331 h 328468"/>
                <a:gd name="connsiteX24" fmla="*/ 87623 w 317452"/>
                <a:gd name="connsiteY24" fmla="*/ 130710 h 328468"/>
                <a:gd name="connsiteX25" fmla="*/ 95803 w 317452"/>
                <a:gd name="connsiteY25" fmla="*/ 133422 h 328468"/>
                <a:gd name="connsiteX26" fmla="*/ 94055 w 317452"/>
                <a:gd name="connsiteY26" fmla="*/ 135965 h 328468"/>
                <a:gd name="connsiteX27" fmla="*/ 89115 w 317452"/>
                <a:gd name="connsiteY27" fmla="*/ 134702 h 328468"/>
                <a:gd name="connsiteX28" fmla="*/ 83823 w 317452"/>
                <a:gd name="connsiteY28" fmla="*/ 137407 h 328468"/>
                <a:gd name="connsiteX29" fmla="*/ 82500 w 317452"/>
                <a:gd name="connsiteY29" fmla="*/ 137407 h 328468"/>
                <a:gd name="connsiteX30" fmla="*/ 97053 w 317452"/>
                <a:gd name="connsiteY30" fmla="*/ 169863 h 328468"/>
                <a:gd name="connsiteX31" fmla="*/ 98375 w 317452"/>
                <a:gd name="connsiteY31" fmla="*/ 169863 h 328468"/>
                <a:gd name="connsiteX32" fmla="*/ 103667 w 317452"/>
                <a:gd name="connsiteY32" fmla="*/ 167158 h 328468"/>
                <a:gd name="connsiteX33" fmla="*/ 106313 w 317452"/>
                <a:gd name="connsiteY33" fmla="*/ 161749 h 328468"/>
                <a:gd name="connsiteX34" fmla="*/ 106109 w 317452"/>
                <a:gd name="connsiteY34" fmla="*/ 161308 h 328468"/>
                <a:gd name="connsiteX35" fmla="*/ 109648 w 317452"/>
                <a:gd name="connsiteY35" fmla="*/ 161866 h 328468"/>
                <a:gd name="connsiteX36" fmla="*/ 110272 w 317452"/>
                <a:gd name="connsiteY36" fmla="*/ 161402 h 328468"/>
                <a:gd name="connsiteX37" fmla="*/ 110522 w 317452"/>
                <a:gd name="connsiteY37" fmla="*/ 164622 h 328468"/>
                <a:gd name="connsiteX38" fmla="*/ 106074 w 317452"/>
                <a:gd name="connsiteY38" fmla="*/ 170028 h 328468"/>
                <a:gd name="connsiteX39" fmla="*/ 99484 w 317452"/>
                <a:gd name="connsiteY39" fmla="*/ 172650 h 328468"/>
                <a:gd name="connsiteX40" fmla="*/ 107391 w 317452"/>
                <a:gd name="connsiteY40" fmla="*/ 192309 h 328468"/>
                <a:gd name="connsiteX41" fmla="*/ 100802 w 317452"/>
                <a:gd name="connsiteY41" fmla="*/ 211968 h 328468"/>
                <a:gd name="connsiteX42" fmla="*/ 91576 w 317452"/>
                <a:gd name="connsiteY42" fmla="*/ 215900 h 328468"/>
                <a:gd name="connsiteX43" fmla="*/ 59946 w 317452"/>
                <a:gd name="connsiteY43" fmla="*/ 172650 h 328468"/>
                <a:gd name="connsiteX44" fmla="*/ 62582 w 317452"/>
                <a:gd name="connsiteY44" fmla="*/ 171339 h 328468"/>
                <a:gd name="connsiteX45" fmla="*/ 63900 w 317452"/>
                <a:gd name="connsiteY45" fmla="*/ 166097 h 328468"/>
                <a:gd name="connsiteX46" fmla="*/ 62582 w 317452"/>
                <a:gd name="connsiteY46" fmla="*/ 163475 h 328468"/>
                <a:gd name="connsiteX47" fmla="*/ 58628 w 317452"/>
                <a:gd name="connsiteY47" fmla="*/ 162165 h 328468"/>
                <a:gd name="connsiteX48" fmla="*/ 54674 w 317452"/>
                <a:gd name="connsiteY48" fmla="*/ 163475 h 328468"/>
                <a:gd name="connsiteX49" fmla="*/ 42813 w 317452"/>
                <a:gd name="connsiteY49" fmla="*/ 111051 h 328468"/>
                <a:gd name="connsiteX50" fmla="*/ 52038 w 317452"/>
                <a:gd name="connsiteY50" fmla="*/ 107119 h 328468"/>
                <a:gd name="connsiteX51" fmla="*/ 63900 w 317452"/>
                <a:gd name="connsiteY51" fmla="*/ 106627 h 328468"/>
                <a:gd name="connsiteX52" fmla="*/ 221560 w 317452"/>
                <a:gd name="connsiteY52" fmla="*/ 67725 h 328468"/>
                <a:gd name="connsiteX53" fmla="*/ 239938 w 317452"/>
                <a:gd name="connsiteY53" fmla="*/ 67725 h 328468"/>
                <a:gd name="connsiteX54" fmla="*/ 249127 w 317452"/>
                <a:gd name="connsiteY54" fmla="*/ 90147 h 328468"/>
                <a:gd name="connsiteX55" fmla="*/ 249127 w 317452"/>
                <a:gd name="connsiteY55" fmla="*/ 99380 h 328468"/>
                <a:gd name="connsiteX56" fmla="*/ 259629 w 317452"/>
                <a:gd name="connsiteY56" fmla="*/ 162691 h 328468"/>
                <a:gd name="connsiteX57" fmla="*/ 300324 w 317452"/>
                <a:gd name="connsiteY57" fmla="*/ 193027 h 328468"/>
                <a:gd name="connsiteX58" fmla="*/ 304262 w 317452"/>
                <a:gd name="connsiteY58" fmla="*/ 215450 h 328468"/>
                <a:gd name="connsiteX59" fmla="*/ 283258 w 317452"/>
                <a:gd name="connsiteY59" fmla="*/ 219407 h 328468"/>
                <a:gd name="connsiteX60" fmla="*/ 281946 w 317452"/>
                <a:gd name="connsiteY60" fmla="*/ 218088 h 328468"/>
                <a:gd name="connsiteX61" fmla="*/ 236000 w 317452"/>
                <a:gd name="connsiteY61" fmla="*/ 185113 h 328468"/>
                <a:gd name="connsiteX62" fmla="*/ 229436 w 317452"/>
                <a:gd name="connsiteY62" fmla="*/ 174562 h 328468"/>
                <a:gd name="connsiteX63" fmla="*/ 224185 w 317452"/>
                <a:gd name="connsiteY63" fmla="*/ 145544 h 328468"/>
                <a:gd name="connsiteX64" fmla="*/ 196617 w 317452"/>
                <a:gd name="connsiteY64" fmla="*/ 194346 h 328468"/>
                <a:gd name="connsiteX65" fmla="*/ 229436 w 317452"/>
                <a:gd name="connsiteY65" fmla="*/ 243148 h 328468"/>
                <a:gd name="connsiteX66" fmla="*/ 230749 w 317452"/>
                <a:gd name="connsiteY66" fmla="*/ 265571 h 328468"/>
                <a:gd name="connsiteX67" fmla="*/ 195305 w 317452"/>
                <a:gd name="connsiteY67" fmla="*/ 318329 h 328468"/>
                <a:gd name="connsiteX68" fmla="*/ 169050 w 317452"/>
                <a:gd name="connsiteY68" fmla="*/ 323605 h 328468"/>
                <a:gd name="connsiteX69" fmla="*/ 167737 w 317452"/>
                <a:gd name="connsiteY69" fmla="*/ 323605 h 328468"/>
                <a:gd name="connsiteX70" fmla="*/ 162486 w 317452"/>
                <a:gd name="connsiteY70" fmla="*/ 297226 h 328468"/>
                <a:gd name="connsiteX71" fmla="*/ 191366 w 317452"/>
                <a:gd name="connsiteY71" fmla="*/ 255019 h 328468"/>
                <a:gd name="connsiteX72" fmla="*/ 167737 w 317452"/>
                <a:gd name="connsiteY72" fmla="*/ 220726 h 328468"/>
                <a:gd name="connsiteX73" fmla="*/ 70594 w 317452"/>
                <a:gd name="connsiteY73" fmla="*/ 322286 h 328468"/>
                <a:gd name="connsiteX74" fmla="*/ 46965 w 317452"/>
                <a:gd name="connsiteY74" fmla="*/ 326243 h 328468"/>
                <a:gd name="connsiteX75" fmla="*/ 44339 w 317452"/>
                <a:gd name="connsiteY75" fmla="*/ 322286 h 328468"/>
                <a:gd name="connsiteX76" fmla="*/ 43027 w 317452"/>
                <a:gd name="connsiteY76" fmla="*/ 295907 h 328468"/>
                <a:gd name="connsiteX77" fmla="*/ 144108 w 317452"/>
                <a:gd name="connsiteY77" fmla="*/ 189070 h 328468"/>
                <a:gd name="connsiteX78" fmla="*/ 148046 w 317452"/>
                <a:gd name="connsiteY78" fmla="*/ 177200 h 328468"/>
                <a:gd name="connsiteX79" fmla="*/ 190054 w 317452"/>
                <a:gd name="connsiteY79" fmla="*/ 103337 h 328468"/>
                <a:gd name="connsiteX80" fmla="*/ 151984 w 317452"/>
                <a:gd name="connsiteY80" fmla="*/ 107294 h 328468"/>
                <a:gd name="connsiteX81" fmla="*/ 119166 w 317452"/>
                <a:gd name="connsiteY81" fmla="*/ 154777 h 328468"/>
                <a:gd name="connsiteX82" fmla="*/ 110272 w 317452"/>
                <a:gd name="connsiteY82" fmla="*/ 161402 h 328468"/>
                <a:gd name="connsiteX83" fmla="*/ 110027 w 317452"/>
                <a:gd name="connsiteY83" fmla="*/ 158233 h 328468"/>
                <a:gd name="connsiteX84" fmla="*/ 99484 w 317452"/>
                <a:gd name="connsiteY84" fmla="*/ 134642 h 328468"/>
                <a:gd name="connsiteX85" fmla="*/ 95803 w 317452"/>
                <a:gd name="connsiteY85" fmla="*/ 133422 h 328468"/>
                <a:gd name="connsiteX86" fmla="*/ 97670 w 317452"/>
                <a:gd name="connsiteY86" fmla="*/ 130706 h 328468"/>
                <a:gd name="connsiteX87" fmla="*/ 130980 w 317452"/>
                <a:gd name="connsiteY87" fmla="*/ 82234 h 328468"/>
                <a:gd name="connsiteX88" fmla="*/ 141482 w 317452"/>
                <a:gd name="connsiteY88" fmla="*/ 75639 h 328468"/>
                <a:gd name="connsiteX89" fmla="*/ 221560 w 317452"/>
                <a:gd name="connsiteY89" fmla="*/ 67725 h 328468"/>
                <a:gd name="connsiteX90" fmla="*/ 276970 w 317452"/>
                <a:gd name="connsiteY90" fmla="*/ 0 h 328468"/>
                <a:gd name="connsiteX91" fmla="*/ 317452 w 317452"/>
                <a:gd name="connsiteY91" fmla="*/ 39688 h 328468"/>
                <a:gd name="connsiteX92" fmla="*/ 276970 w 317452"/>
                <a:gd name="connsiteY92" fmla="*/ 79376 h 328468"/>
                <a:gd name="connsiteX93" fmla="*/ 236488 w 317452"/>
                <a:gd name="connsiteY93" fmla="*/ 39688 h 328468"/>
                <a:gd name="connsiteX94" fmla="*/ 276970 w 317452"/>
                <a:gd name="connsiteY94" fmla="*/ 0 h 32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7452" h="328468">
                  <a:moveTo>
                    <a:pt x="94055" y="135965"/>
                  </a:moveTo>
                  <a:lnTo>
                    <a:pt x="94407" y="136055"/>
                  </a:lnTo>
                  <a:cubicBezTo>
                    <a:pt x="100360" y="148902"/>
                    <a:pt x="103337" y="155325"/>
                    <a:pt x="104825" y="158537"/>
                  </a:cubicBezTo>
                  <a:lnTo>
                    <a:pt x="106109" y="161308"/>
                  </a:lnTo>
                  <a:lnTo>
                    <a:pt x="98162" y="160053"/>
                  </a:lnTo>
                  <a:cubicBezTo>
                    <a:pt x="98162" y="160053"/>
                    <a:pt x="96849" y="160053"/>
                    <a:pt x="96849" y="160053"/>
                  </a:cubicBezTo>
                  <a:cubicBezTo>
                    <a:pt x="90285" y="154777"/>
                    <a:pt x="87660" y="144225"/>
                    <a:pt x="92911" y="137630"/>
                  </a:cubicBezTo>
                  <a:cubicBezTo>
                    <a:pt x="92911" y="137630"/>
                    <a:pt x="92911" y="137630"/>
                    <a:pt x="93506" y="136765"/>
                  </a:cubicBezTo>
                  <a:close/>
                  <a:moveTo>
                    <a:pt x="39496" y="115887"/>
                  </a:moveTo>
                  <a:cubicBezTo>
                    <a:pt x="39496" y="115887"/>
                    <a:pt x="39496" y="115887"/>
                    <a:pt x="51437" y="165488"/>
                  </a:cubicBezTo>
                  <a:cubicBezTo>
                    <a:pt x="51437" y="165488"/>
                    <a:pt x="51437" y="165488"/>
                    <a:pt x="48784" y="166793"/>
                  </a:cubicBezTo>
                  <a:cubicBezTo>
                    <a:pt x="47457" y="166793"/>
                    <a:pt x="47457" y="169403"/>
                    <a:pt x="47457" y="170709"/>
                  </a:cubicBezTo>
                  <a:cubicBezTo>
                    <a:pt x="47457" y="170709"/>
                    <a:pt x="47457" y="170709"/>
                    <a:pt x="48784" y="173319"/>
                  </a:cubicBezTo>
                  <a:cubicBezTo>
                    <a:pt x="50111" y="175930"/>
                    <a:pt x="51437" y="175930"/>
                    <a:pt x="52764" y="175930"/>
                  </a:cubicBezTo>
                  <a:lnTo>
                    <a:pt x="55418" y="174625"/>
                  </a:lnTo>
                  <a:cubicBezTo>
                    <a:pt x="55418" y="174625"/>
                    <a:pt x="55418" y="174625"/>
                    <a:pt x="87263" y="216393"/>
                  </a:cubicBezTo>
                  <a:cubicBezTo>
                    <a:pt x="87263" y="216393"/>
                    <a:pt x="87263" y="216393"/>
                    <a:pt x="55418" y="230752"/>
                  </a:cubicBezTo>
                  <a:cubicBezTo>
                    <a:pt x="48784" y="233362"/>
                    <a:pt x="40823" y="230752"/>
                    <a:pt x="38169" y="224225"/>
                  </a:cubicBezTo>
                  <a:cubicBezTo>
                    <a:pt x="38169" y="224225"/>
                    <a:pt x="38169" y="224225"/>
                    <a:pt x="1017" y="147214"/>
                  </a:cubicBezTo>
                  <a:cubicBezTo>
                    <a:pt x="-1637" y="140687"/>
                    <a:pt x="1017" y="132856"/>
                    <a:pt x="7651" y="128940"/>
                  </a:cubicBezTo>
                  <a:cubicBezTo>
                    <a:pt x="7651" y="128940"/>
                    <a:pt x="7651" y="128940"/>
                    <a:pt x="39496" y="115887"/>
                  </a:cubicBezTo>
                  <a:close/>
                  <a:moveTo>
                    <a:pt x="63900" y="106627"/>
                  </a:moveTo>
                  <a:cubicBezTo>
                    <a:pt x="67524" y="108102"/>
                    <a:pt x="70489" y="111051"/>
                    <a:pt x="71807" y="114982"/>
                  </a:cubicBezTo>
                  <a:cubicBezTo>
                    <a:pt x="71807" y="114982"/>
                    <a:pt x="71807" y="114982"/>
                    <a:pt x="81033" y="133331"/>
                  </a:cubicBezTo>
                  <a:cubicBezTo>
                    <a:pt x="81033" y="133331"/>
                    <a:pt x="81033" y="133331"/>
                    <a:pt x="87623" y="130710"/>
                  </a:cubicBezTo>
                  <a:lnTo>
                    <a:pt x="95803" y="133422"/>
                  </a:lnTo>
                  <a:lnTo>
                    <a:pt x="94055" y="135965"/>
                  </a:lnTo>
                  <a:lnTo>
                    <a:pt x="89115" y="134702"/>
                  </a:lnTo>
                  <a:cubicBezTo>
                    <a:pt x="89115" y="134702"/>
                    <a:pt x="89115" y="134702"/>
                    <a:pt x="83823" y="137407"/>
                  </a:cubicBezTo>
                  <a:cubicBezTo>
                    <a:pt x="83823" y="137407"/>
                    <a:pt x="82500" y="137407"/>
                    <a:pt x="82500" y="137407"/>
                  </a:cubicBezTo>
                  <a:cubicBezTo>
                    <a:pt x="82500" y="137407"/>
                    <a:pt x="82500" y="137407"/>
                    <a:pt x="97053" y="169863"/>
                  </a:cubicBezTo>
                  <a:cubicBezTo>
                    <a:pt x="97053" y="169863"/>
                    <a:pt x="97053" y="169863"/>
                    <a:pt x="98375" y="169863"/>
                  </a:cubicBezTo>
                  <a:lnTo>
                    <a:pt x="103667" y="167158"/>
                  </a:lnTo>
                  <a:cubicBezTo>
                    <a:pt x="106313" y="165806"/>
                    <a:pt x="106313" y="163101"/>
                    <a:pt x="106313" y="161749"/>
                  </a:cubicBezTo>
                  <a:lnTo>
                    <a:pt x="106109" y="161308"/>
                  </a:lnTo>
                  <a:lnTo>
                    <a:pt x="109648" y="161866"/>
                  </a:lnTo>
                  <a:lnTo>
                    <a:pt x="110272" y="161402"/>
                  </a:lnTo>
                  <a:lnTo>
                    <a:pt x="110522" y="164622"/>
                  </a:lnTo>
                  <a:cubicBezTo>
                    <a:pt x="109698" y="166752"/>
                    <a:pt x="108051" y="168718"/>
                    <a:pt x="106074" y="170028"/>
                  </a:cubicBezTo>
                  <a:cubicBezTo>
                    <a:pt x="106074" y="170028"/>
                    <a:pt x="106074" y="170028"/>
                    <a:pt x="99484" y="172650"/>
                  </a:cubicBezTo>
                  <a:cubicBezTo>
                    <a:pt x="99484" y="172650"/>
                    <a:pt x="99484" y="172650"/>
                    <a:pt x="107391" y="192309"/>
                  </a:cubicBezTo>
                  <a:cubicBezTo>
                    <a:pt x="111345" y="198862"/>
                    <a:pt x="107391" y="208036"/>
                    <a:pt x="100802" y="211968"/>
                  </a:cubicBezTo>
                  <a:cubicBezTo>
                    <a:pt x="100802" y="211968"/>
                    <a:pt x="100802" y="211968"/>
                    <a:pt x="91576" y="215900"/>
                  </a:cubicBezTo>
                  <a:cubicBezTo>
                    <a:pt x="91576" y="215900"/>
                    <a:pt x="91576" y="215900"/>
                    <a:pt x="59946" y="172650"/>
                  </a:cubicBezTo>
                  <a:cubicBezTo>
                    <a:pt x="59946" y="172650"/>
                    <a:pt x="59946" y="172650"/>
                    <a:pt x="62582" y="171339"/>
                  </a:cubicBezTo>
                  <a:cubicBezTo>
                    <a:pt x="65218" y="170028"/>
                    <a:pt x="65218" y="167407"/>
                    <a:pt x="63900" y="166097"/>
                  </a:cubicBezTo>
                  <a:cubicBezTo>
                    <a:pt x="63900" y="166097"/>
                    <a:pt x="63900" y="166097"/>
                    <a:pt x="62582" y="163475"/>
                  </a:cubicBezTo>
                  <a:cubicBezTo>
                    <a:pt x="62582" y="162165"/>
                    <a:pt x="59946" y="160854"/>
                    <a:pt x="58628" y="162165"/>
                  </a:cubicBezTo>
                  <a:cubicBezTo>
                    <a:pt x="58628" y="162165"/>
                    <a:pt x="58628" y="162165"/>
                    <a:pt x="54674" y="163475"/>
                  </a:cubicBezTo>
                  <a:cubicBezTo>
                    <a:pt x="54674" y="163475"/>
                    <a:pt x="54674" y="163475"/>
                    <a:pt x="42813" y="111051"/>
                  </a:cubicBezTo>
                  <a:cubicBezTo>
                    <a:pt x="42813" y="111051"/>
                    <a:pt x="42813" y="111051"/>
                    <a:pt x="52038" y="107119"/>
                  </a:cubicBezTo>
                  <a:cubicBezTo>
                    <a:pt x="55992" y="105153"/>
                    <a:pt x="60275" y="105153"/>
                    <a:pt x="63900" y="106627"/>
                  </a:cubicBezTo>
                  <a:close/>
                  <a:moveTo>
                    <a:pt x="221560" y="67725"/>
                  </a:moveTo>
                  <a:cubicBezTo>
                    <a:pt x="226810" y="65087"/>
                    <a:pt x="234687" y="65087"/>
                    <a:pt x="239938" y="67725"/>
                  </a:cubicBezTo>
                  <a:cubicBezTo>
                    <a:pt x="247814" y="73001"/>
                    <a:pt x="250440" y="80915"/>
                    <a:pt x="249127" y="90147"/>
                  </a:cubicBezTo>
                  <a:cubicBezTo>
                    <a:pt x="249127" y="92785"/>
                    <a:pt x="249127" y="96742"/>
                    <a:pt x="249127" y="99380"/>
                  </a:cubicBezTo>
                  <a:cubicBezTo>
                    <a:pt x="249127" y="99380"/>
                    <a:pt x="249127" y="99380"/>
                    <a:pt x="259629" y="162691"/>
                  </a:cubicBezTo>
                  <a:cubicBezTo>
                    <a:pt x="259629" y="162691"/>
                    <a:pt x="259629" y="162691"/>
                    <a:pt x="300324" y="193027"/>
                  </a:cubicBezTo>
                  <a:cubicBezTo>
                    <a:pt x="308200" y="198303"/>
                    <a:pt x="309513" y="207536"/>
                    <a:pt x="304262" y="215450"/>
                  </a:cubicBezTo>
                  <a:cubicBezTo>
                    <a:pt x="299011" y="222045"/>
                    <a:pt x="289822" y="223363"/>
                    <a:pt x="283258" y="219407"/>
                  </a:cubicBezTo>
                  <a:cubicBezTo>
                    <a:pt x="283258" y="219407"/>
                    <a:pt x="281946" y="219407"/>
                    <a:pt x="281946" y="218088"/>
                  </a:cubicBezTo>
                  <a:cubicBezTo>
                    <a:pt x="281946" y="218088"/>
                    <a:pt x="281946" y="218088"/>
                    <a:pt x="236000" y="185113"/>
                  </a:cubicBezTo>
                  <a:cubicBezTo>
                    <a:pt x="232061" y="182475"/>
                    <a:pt x="230749" y="178518"/>
                    <a:pt x="229436" y="174562"/>
                  </a:cubicBezTo>
                  <a:cubicBezTo>
                    <a:pt x="229436" y="174562"/>
                    <a:pt x="229436" y="174562"/>
                    <a:pt x="224185" y="145544"/>
                  </a:cubicBezTo>
                  <a:cubicBezTo>
                    <a:pt x="224185" y="145544"/>
                    <a:pt x="224185" y="145544"/>
                    <a:pt x="196617" y="194346"/>
                  </a:cubicBezTo>
                  <a:cubicBezTo>
                    <a:pt x="196617" y="194346"/>
                    <a:pt x="196617" y="194346"/>
                    <a:pt x="229436" y="243148"/>
                  </a:cubicBezTo>
                  <a:cubicBezTo>
                    <a:pt x="234687" y="249743"/>
                    <a:pt x="234687" y="258976"/>
                    <a:pt x="230749" y="265571"/>
                  </a:cubicBezTo>
                  <a:cubicBezTo>
                    <a:pt x="230749" y="265571"/>
                    <a:pt x="230749" y="265571"/>
                    <a:pt x="195305" y="318329"/>
                  </a:cubicBezTo>
                  <a:cubicBezTo>
                    <a:pt x="188741" y="326243"/>
                    <a:pt x="178239" y="328881"/>
                    <a:pt x="169050" y="323605"/>
                  </a:cubicBezTo>
                  <a:cubicBezTo>
                    <a:pt x="169050" y="323605"/>
                    <a:pt x="169050" y="323605"/>
                    <a:pt x="167737" y="323605"/>
                  </a:cubicBezTo>
                  <a:cubicBezTo>
                    <a:pt x="159861" y="318329"/>
                    <a:pt x="157235" y="305140"/>
                    <a:pt x="162486" y="297226"/>
                  </a:cubicBezTo>
                  <a:cubicBezTo>
                    <a:pt x="162486" y="297226"/>
                    <a:pt x="162486" y="297226"/>
                    <a:pt x="191366" y="255019"/>
                  </a:cubicBezTo>
                  <a:cubicBezTo>
                    <a:pt x="191366" y="255019"/>
                    <a:pt x="191366" y="255019"/>
                    <a:pt x="167737" y="220726"/>
                  </a:cubicBezTo>
                  <a:cubicBezTo>
                    <a:pt x="167737" y="220726"/>
                    <a:pt x="167737" y="220726"/>
                    <a:pt x="70594" y="322286"/>
                  </a:cubicBezTo>
                  <a:cubicBezTo>
                    <a:pt x="65343" y="328881"/>
                    <a:pt x="54841" y="330200"/>
                    <a:pt x="46965" y="326243"/>
                  </a:cubicBezTo>
                  <a:cubicBezTo>
                    <a:pt x="45652" y="324924"/>
                    <a:pt x="44339" y="323605"/>
                    <a:pt x="44339" y="322286"/>
                  </a:cubicBezTo>
                  <a:cubicBezTo>
                    <a:pt x="36463" y="315691"/>
                    <a:pt x="36463" y="303821"/>
                    <a:pt x="43027" y="295907"/>
                  </a:cubicBezTo>
                  <a:cubicBezTo>
                    <a:pt x="43027" y="295907"/>
                    <a:pt x="43027" y="295907"/>
                    <a:pt x="144108" y="189070"/>
                  </a:cubicBezTo>
                  <a:cubicBezTo>
                    <a:pt x="144108" y="185113"/>
                    <a:pt x="145421" y="181156"/>
                    <a:pt x="148046" y="177200"/>
                  </a:cubicBezTo>
                  <a:cubicBezTo>
                    <a:pt x="148046" y="177200"/>
                    <a:pt x="148046" y="177200"/>
                    <a:pt x="190054" y="103337"/>
                  </a:cubicBezTo>
                  <a:cubicBezTo>
                    <a:pt x="190054" y="103337"/>
                    <a:pt x="190054" y="103337"/>
                    <a:pt x="151984" y="107294"/>
                  </a:cubicBezTo>
                  <a:cubicBezTo>
                    <a:pt x="151984" y="107294"/>
                    <a:pt x="151984" y="107294"/>
                    <a:pt x="119166" y="154777"/>
                  </a:cubicBezTo>
                  <a:lnTo>
                    <a:pt x="110272" y="161402"/>
                  </a:lnTo>
                  <a:lnTo>
                    <a:pt x="110027" y="158233"/>
                  </a:lnTo>
                  <a:cubicBezTo>
                    <a:pt x="99484" y="134642"/>
                    <a:pt x="99484" y="134642"/>
                    <a:pt x="99484" y="134642"/>
                  </a:cubicBezTo>
                  <a:lnTo>
                    <a:pt x="95803" y="133422"/>
                  </a:lnTo>
                  <a:lnTo>
                    <a:pt x="97670" y="130706"/>
                  </a:lnTo>
                  <a:cubicBezTo>
                    <a:pt x="102428" y="123781"/>
                    <a:pt x="111946" y="109932"/>
                    <a:pt x="130980" y="82234"/>
                  </a:cubicBezTo>
                  <a:cubicBezTo>
                    <a:pt x="133606" y="78277"/>
                    <a:pt x="137544" y="75639"/>
                    <a:pt x="141482" y="75639"/>
                  </a:cubicBezTo>
                  <a:cubicBezTo>
                    <a:pt x="141482" y="75639"/>
                    <a:pt x="141482" y="75639"/>
                    <a:pt x="221560" y="67725"/>
                  </a:cubicBezTo>
                  <a:close/>
                  <a:moveTo>
                    <a:pt x="276970" y="0"/>
                  </a:moveTo>
                  <a:cubicBezTo>
                    <a:pt x="299328" y="0"/>
                    <a:pt x="317452" y="17769"/>
                    <a:pt x="317452" y="39688"/>
                  </a:cubicBezTo>
                  <a:cubicBezTo>
                    <a:pt x="317452" y="61607"/>
                    <a:pt x="299328" y="79376"/>
                    <a:pt x="276970" y="79376"/>
                  </a:cubicBezTo>
                  <a:cubicBezTo>
                    <a:pt x="254612" y="79376"/>
                    <a:pt x="236488" y="61607"/>
                    <a:pt x="236488" y="39688"/>
                  </a:cubicBezTo>
                  <a:cubicBezTo>
                    <a:pt x="236488" y="17769"/>
                    <a:pt x="254612" y="0"/>
                    <a:pt x="276970" y="0"/>
                  </a:cubicBezTo>
                  <a:close/>
                </a:path>
              </a:pathLst>
            </a:custGeom>
            <a:solidFill>
              <a:srgbClr val="FF7F82"/>
            </a:solidFill>
            <a:ln>
              <a:solidFill>
                <a:srgbClr val="FF7F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55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7" grpId="0" bldLvl="0" animBg="1"/>
      <p:bldP spid="9" grpId="0" bldLvl="0" animBg="1"/>
      <p:bldP spid="10" grpId="0" bldLvl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6544945" y="2844800"/>
            <a:ext cx="4356735" cy="589915"/>
          </a:xfrm>
        </p:spPr>
        <p:txBody>
          <a:bodyPr anchor="ctr" anchorCtr="0"/>
          <a:lstStyle/>
          <a:p>
            <a:pPr algn="l"/>
            <a:r>
              <a:rPr lang="zh-CN" altLang="en-US" sz="2730" dirty="0">
                <a:solidFill>
                  <a:schemeClr val="tx1"/>
                </a:solidFill>
                <a:latin typeface="+mn-ea"/>
                <a:ea typeface="+mn-ea"/>
              </a:rPr>
              <a:t>案例</a:t>
            </a:r>
            <a:endParaRPr lang="zh-CN" altLang="en-US" sz="273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标题 4"/>
          <p:cNvSpPr>
            <a:spLocks noGrp="1"/>
          </p:cNvSpPr>
          <p:nvPr/>
        </p:nvSpPr>
        <p:spPr>
          <a:xfrm>
            <a:off x="5112112" y="2844788"/>
            <a:ext cx="1686712" cy="589669"/>
          </a:xfr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7795" b="1" dirty="0">
                <a:solidFill>
                  <a:schemeClr val="tx1"/>
                </a:solidFill>
                <a:latin typeface="+mn-ea"/>
                <a:ea typeface="+mn-ea"/>
              </a:rPr>
              <a:t>肆</a:t>
            </a:r>
            <a:endParaRPr lang="zh-CN" altLang="zh-CN" sz="7795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3246456" y="52682"/>
            <a:ext cx="5281865" cy="57540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2340" b="1" dirty="0">
                <a:solidFill>
                  <a:srgbClr val="2F405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合作伙伴</a:t>
            </a:r>
            <a:endParaRPr lang="zh-CN" altLang="en-US" sz="2340" b="1" dirty="0">
              <a:solidFill>
                <a:srgbClr val="2F4050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3210495" y="555076"/>
            <a:ext cx="5317826" cy="0"/>
          </a:xfrm>
          <a:prstGeom prst="line">
            <a:avLst/>
          </a:prstGeom>
          <a:ln w="19050"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24" y="929236"/>
            <a:ext cx="1322641" cy="13226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19" y="835196"/>
            <a:ext cx="1693784" cy="119919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57" y="938458"/>
            <a:ext cx="1388610" cy="12386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125" y="1315596"/>
            <a:ext cx="2510091" cy="4078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869" y="2560481"/>
            <a:ext cx="2059109" cy="7939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78" y="2364127"/>
            <a:ext cx="1093739" cy="1093739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7" y="2310718"/>
            <a:ext cx="1200556" cy="1200556"/>
          </a:xfrm>
          <a:prstGeom prst="rect">
            <a:avLst/>
          </a:prstGeom>
        </p:spPr>
      </p:pic>
      <p:pic>
        <p:nvPicPr>
          <p:cNvPr id="39" name="图片 2"/>
          <p:cNvPicPr/>
          <p:nvPr/>
        </p:nvPicPr>
        <p:blipFill>
          <a:blip r:embed="rId8"/>
          <a:stretch>
            <a:fillRect/>
          </a:stretch>
        </p:blipFill>
        <p:spPr>
          <a:xfrm>
            <a:off x="2670622" y="3712849"/>
            <a:ext cx="1034555" cy="10050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33462" y="3783507"/>
            <a:ext cx="1570607" cy="863771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721770" y="3708715"/>
            <a:ext cx="1385376" cy="138537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85" y="209694"/>
            <a:ext cx="1797265" cy="781750"/>
          </a:xfrm>
          <a:prstGeom prst="rect">
            <a:avLst/>
          </a:prstGeom>
        </p:spPr>
      </p:pic>
      <p:pic>
        <p:nvPicPr>
          <p:cNvPr id="25" name="图片 24" descr="4453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1127" y="2095752"/>
            <a:ext cx="1918059" cy="175808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391" y="962027"/>
            <a:ext cx="2077975" cy="10887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5118" y="1150313"/>
            <a:ext cx="1781175" cy="638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8629" y="3911755"/>
            <a:ext cx="1678446" cy="687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1249" y="3920784"/>
            <a:ext cx="1564512" cy="735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4471" y="2522906"/>
            <a:ext cx="2038350" cy="857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66151" y="2376712"/>
            <a:ext cx="2122376" cy="9292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83695" y="3837792"/>
            <a:ext cx="1375547" cy="901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165" y="4865599"/>
            <a:ext cx="1227613" cy="13367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25479" y="4846880"/>
            <a:ext cx="1647825" cy="14382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83695" y="4825609"/>
            <a:ext cx="1475355" cy="133125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03329" y="5189818"/>
            <a:ext cx="1746486" cy="7762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42267" y="5189818"/>
            <a:ext cx="2005215" cy="83384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40271" y="5279879"/>
            <a:ext cx="1690428" cy="743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43744" y="3941359"/>
            <a:ext cx="3391249" cy="117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4675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谢谢！聆听！</a:t>
            </a:r>
            <a:endParaRPr lang="en-US" altLang="zh-CN" sz="4675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94760" y="2330450"/>
            <a:ext cx="450088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75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选择思迅    你将获得更大的价值</a:t>
            </a:r>
            <a:endParaRPr lang="zh-CN" altLang="en-US" sz="1755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母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婴行业趋势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50574" y="1984892"/>
            <a:ext cx="3485719" cy="3211422"/>
            <a:chOff x="3084572" y="1053977"/>
            <a:chExt cx="2952828" cy="2720465"/>
          </a:xfrm>
        </p:grpSpPr>
        <p:sp>
          <p:nvSpPr>
            <p:cNvPr id="4" name="AutoShape 7"/>
            <p:cNvSpPr>
              <a:spLocks noChangeArrowheads="1"/>
            </p:cNvSpPr>
            <p:nvPr/>
          </p:nvSpPr>
          <p:spPr bwMode="gray">
            <a:xfrm rot="9044363">
              <a:off x="3084572" y="2525617"/>
              <a:ext cx="1250946" cy="1240336"/>
            </a:xfrm>
            <a:prstGeom prst="chevron">
              <a:avLst>
                <a:gd name="adj" fmla="val 28655"/>
              </a:avLst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>
                <a:lnSpc>
                  <a:spcPct val="120000"/>
                </a:lnSpc>
                <a:defRPr/>
              </a:pPr>
              <a:endParaRPr lang="zh-CN" altLang="en-US" sz="1755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AutoShape 8"/>
            <p:cNvSpPr>
              <a:spLocks noChangeArrowheads="1"/>
            </p:cNvSpPr>
            <p:nvPr/>
          </p:nvSpPr>
          <p:spPr bwMode="gray">
            <a:xfrm rot="16200000">
              <a:off x="3938696" y="1059283"/>
              <a:ext cx="1250947" cy="1240336"/>
            </a:xfrm>
            <a:prstGeom prst="chevron">
              <a:avLst>
                <a:gd name="adj" fmla="val 28655"/>
              </a:avLst>
            </a:prstGeom>
            <a:solidFill>
              <a:srgbClr val="FF7F8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>
                <a:lnSpc>
                  <a:spcPct val="120000"/>
                </a:lnSpc>
                <a:defRPr/>
              </a:pPr>
              <a:endParaRPr lang="zh-CN" altLang="en-US" sz="1755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gray">
            <a:xfrm rot="1788254">
              <a:off x="4786454" y="2534106"/>
              <a:ext cx="1250946" cy="1240336"/>
            </a:xfrm>
            <a:prstGeom prst="chevron">
              <a:avLst>
                <a:gd name="adj" fmla="val 28655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>
                <a:lnSpc>
                  <a:spcPct val="120000"/>
                </a:lnSpc>
                <a:defRPr/>
              </a:pPr>
              <a:endParaRPr lang="zh-CN" altLang="en-US" sz="1755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gray">
            <a:xfrm>
              <a:off x="3939524" y="2471630"/>
              <a:ext cx="1240336" cy="332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 eaLnBrk="0" hangingPunct="0">
                <a:defRPr/>
              </a:pPr>
              <a:r>
                <a:rPr lang="zh-CN" altLang="en-US" sz="195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消费者</a:t>
              </a:r>
              <a:endParaRPr lang="en-US" altLang="zh-CN" sz="19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gray">
            <a:xfrm>
              <a:off x="3879278" y="1463518"/>
              <a:ext cx="1365538" cy="25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 eaLnBrk="0" hangingPunct="0">
                <a:defRPr/>
              </a:pPr>
              <a:r>
                <a:rPr lang="zh-CN" altLang="en-US" sz="1365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受众</a:t>
              </a:r>
              <a:endParaRPr lang="en-US" altLang="zh-CN" sz="13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gray">
            <a:xfrm>
              <a:off x="3217613" y="3109279"/>
              <a:ext cx="775608" cy="25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 eaLnBrk="0" hangingPunct="0">
                <a:defRPr/>
              </a:pPr>
              <a:r>
                <a:rPr lang="zh-CN" altLang="en-US" sz="1365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整合</a:t>
              </a:r>
              <a:endParaRPr lang="en-US" altLang="zh-CN" sz="13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gray">
            <a:xfrm>
              <a:off x="5153998" y="3086616"/>
              <a:ext cx="775608" cy="25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0270" eaLnBrk="0" hangingPunct="0">
                <a:defRPr/>
              </a:pPr>
              <a:r>
                <a:rPr lang="en-US" altLang="zh-CN" sz="1365" b="1">
                  <a:solidFill>
                    <a:schemeClr val="bg1">
                      <a:lumMod val="8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zh-CN" altLang="en-US" sz="1365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粉丝</a:t>
              </a:r>
              <a:endParaRPr lang="en-US" altLang="zh-CN" sz="13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63976" y="3814583"/>
            <a:ext cx="2950187" cy="1052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母婴线下加速连锁化，整合并购加剧，资本介入，区域连锁平衡打破，中小型连锁抱团取暖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51255" y="2169807"/>
            <a:ext cx="2950187" cy="1169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受众从婴童转向中大童，学步车、童装类目增长明显，早幼教大爆发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02507" y="4399352"/>
            <a:ext cx="2950187" cy="8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>
                <a:latin typeface="微软雅黑" panose="020B0503020204020204" charset="-122"/>
                <a:ea typeface="微软雅黑" panose="020B0503020204020204" charset="-122"/>
              </a:rPr>
              <a:t>传统电商流量下滑，社交电商成新流量洼地，平台，工具类微信小程序火热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ṣḷíďê"/>
          <p:cNvSpPr txBox="1"/>
          <p:nvPr/>
        </p:nvSpPr>
        <p:spPr bwMode="auto">
          <a:xfrm>
            <a:off x="656249" y="309769"/>
            <a:ext cx="4218637" cy="5760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96" tIns="45602" rIns="87696" bIns="45602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en-US" sz="2340" b="1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母</a:t>
            </a:r>
            <a:r>
              <a:rPr lang="zh-CN" altLang="en-US" sz="2340" b="1" smtClean="0">
                <a:solidFill>
                  <a:srgbClr val="42465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婴行业痛点</a:t>
            </a:r>
            <a:endParaRPr lang="zh-CN" altLang="zh-CN" sz="2340" b="1" dirty="0" smtClean="0">
              <a:solidFill>
                <a:srgbClr val="42465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 219"/>
          <p:cNvSpPr/>
          <p:nvPr/>
        </p:nvSpPr>
        <p:spPr>
          <a:xfrm>
            <a:off x="1305756" y="1863101"/>
            <a:ext cx="2647467" cy="595819"/>
          </a:xfrm>
          <a:prstGeom prst="roundRect">
            <a:avLst>
              <a:gd name="adj" fmla="val 50000"/>
            </a:avLst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755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客户被提前转化</a:t>
            </a:r>
            <a:endParaRPr lang="zh-CN" altLang="en-US" sz="1755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 219"/>
          <p:cNvSpPr/>
          <p:nvPr/>
        </p:nvSpPr>
        <p:spPr>
          <a:xfrm>
            <a:off x="1305756" y="3997656"/>
            <a:ext cx="2647467" cy="595819"/>
          </a:xfrm>
          <a:prstGeom prst="roundRect">
            <a:avLst>
              <a:gd name="adj" fmla="val 50000"/>
            </a:avLst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755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营销难度大</a:t>
            </a:r>
            <a:endParaRPr lang="zh-CN" altLang="en-US" sz="1755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 219"/>
          <p:cNvSpPr/>
          <p:nvPr/>
        </p:nvSpPr>
        <p:spPr>
          <a:xfrm>
            <a:off x="1305756" y="2930378"/>
            <a:ext cx="2647467" cy="59581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755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客户行为分散</a:t>
            </a:r>
            <a:endParaRPr lang="zh-CN" altLang="en-US" sz="1755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 219"/>
          <p:cNvSpPr/>
          <p:nvPr/>
        </p:nvSpPr>
        <p:spPr>
          <a:xfrm>
            <a:off x="1305756" y="5087207"/>
            <a:ext cx="2647467" cy="59581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755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缺少以人为中心</a:t>
            </a:r>
            <a:endParaRPr lang="zh-CN" altLang="en-US" sz="1755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14701" y="2004166"/>
            <a:ext cx="5977644" cy="3298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数字化使得客户可以便捷地面对各种不同的渠道，决策过程前移。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>
            <a:stCxn id="3" idx="3"/>
          </p:cNvCxnSpPr>
          <p:nvPr/>
        </p:nvCxnSpPr>
        <p:spPr>
          <a:xfrm flipV="1">
            <a:off x="3964978" y="2155132"/>
            <a:ext cx="751116" cy="6187"/>
          </a:xfrm>
          <a:prstGeom prst="line">
            <a:avLst/>
          </a:prstGeom>
          <a:ln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4644943" y="2083362"/>
            <a:ext cx="140448" cy="140448"/>
          </a:xfrm>
          <a:prstGeom prst="ellipse">
            <a:avLst/>
          </a:prstGeom>
          <a:solidFill>
            <a:srgbClr val="FF7F82"/>
          </a:solidFill>
          <a:ln>
            <a:solidFill>
              <a:srgbClr val="E8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3912388" y="4289068"/>
            <a:ext cx="751116" cy="6187"/>
          </a:xfrm>
          <a:prstGeom prst="line">
            <a:avLst/>
          </a:prstGeom>
          <a:ln>
            <a:solidFill>
              <a:srgbClr val="E87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4604108" y="4217298"/>
            <a:ext cx="140448" cy="140448"/>
          </a:xfrm>
          <a:prstGeom prst="ellipse">
            <a:avLst/>
          </a:prstGeom>
          <a:solidFill>
            <a:srgbClr val="F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3912388" y="3229834"/>
            <a:ext cx="751116" cy="6187"/>
          </a:xfrm>
          <a:prstGeom prst="line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4604108" y="3158064"/>
            <a:ext cx="140448" cy="1404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3912388" y="5386663"/>
            <a:ext cx="751116" cy="6187"/>
          </a:xfrm>
          <a:prstGeom prst="line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4604108" y="5314892"/>
            <a:ext cx="140448" cy="1404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55"/>
          </a:p>
        </p:txBody>
      </p:sp>
      <p:sp>
        <p:nvSpPr>
          <p:cNvPr id="17" name="文本框 16"/>
          <p:cNvSpPr txBox="1"/>
          <p:nvPr/>
        </p:nvSpPr>
        <p:spPr>
          <a:xfrm>
            <a:off x="4907895" y="3016998"/>
            <a:ext cx="5577801" cy="569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客户的行为分散在各种渠道触点上，从单一渠道上看客户变得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越来越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低频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，甚至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消失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了。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07895" y="4032922"/>
            <a:ext cx="5777722" cy="569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商家经营策略到客户渠道触点间还存在大量效率低下人工工作，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导致客户营销难度与服务工作量越来越大。</a:t>
            </a:r>
            <a:endParaRPr lang="zh-CN" altLang="en-US" sz="156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07895" y="5142891"/>
            <a:ext cx="4855649" cy="81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客户忠诚度计划没有真正从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角度出发，传统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会员权益体系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156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逐渐流于形式化。</a:t>
            </a:r>
            <a:endParaRPr lang="zh-CN" altLang="en-US" sz="156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2"/>
  <p:tag name="KSO_WM_UNIT_TYPE" val="m_i"/>
  <p:tag name="KSO_WM_UNIT_INDEX" val="1_4"/>
  <p:tag name="KSO_WM_UNIT_ID" val="diagram682_3*m_i*1_4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UNIT_TEXT_FILL_FORE_SCHEMECOLOR_INDEX" val="7"/>
  <p:tag name="KSO_WM_UNIT_TEXT_FILL_TYPE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"/>
  <p:tag name="KSO_WM_TEMPLATE_CATEGORY" val="diagram"/>
  <p:tag name="KSO_WM_TEMPLATE_INDEX" val="783"/>
  <p:tag name="KSO_WM_UNIT_INDEX" val="1"/>
</p:tagLst>
</file>

<file path=ppt/tags/tag1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"/>
  <p:tag name="KSO_WM_UNIT_ID" val="257*l_i*1_1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"/>
  <p:tag name="KSO_WM_UNIT_ID" val="257*l_i*1_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7"/>
  <p:tag name="KSO_WM_UNIT_ID" val="257*l_i*1_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8"/>
  <p:tag name="KSO_WM_UNIT_ID" val="257*l_i*1_8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9"/>
  <p:tag name="KSO_WM_UNIT_ID" val="257*l_i*1_9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9"/>
  <p:tag name="KSO_WM_TEMPLATE_CATEGORY" val="diagram"/>
  <p:tag name="KSO_WM_TEMPLATE_INDEX" val="783"/>
  <p:tag name="KSO_WM_UNIT_INDEX" val="19"/>
</p:tagLst>
</file>

<file path=ppt/tags/tag1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0"/>
  <p:tag name="KSO_WM_UNIT_ID" val="257*l_i*1_10"/>
  <p:tag name="KSO_WM_UNIT_CLEAR" val="1"/>
  <p:tag name="KSO_WM_UNIT_LAYERLEVEL" val="1_1"/>
  <p:tag name="KSO_WM_BEAUTIFY_FLAG" val="#wm#"/>
  <p:tag name="KSO_WM_DIAGRAM_GROUP_CODE" val="l1-1"/>
  <p:tag name="KSO_WM_UNIT_TEXT_FILL_FORE_SCHEMECOLOR_INDEX" val="2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1"/>
  <p:tag name="KSO_WM_UNIT_ID" val="257*l_i*1_11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6"/>
  <p:tag name="KSO_WM_UNIT_ID" val="257*l_i*1_16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8"/>
  <p:tag name="KSO_WM_UNIT_ID" val="257*l_i*1_18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9"/>
  <p:tag name="KSO_WM_UNIT_ID" val="257*l_i*1_19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0"/>
  <p:tag name="KSO_WM_UNIT_ID" val="257*l_i*1_20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45"/>
  <p:tag name="KSO_WM_TEMPLATE_CATEGORY" val="diagram"/>
  <p:tag name="KSO_WM_TEMPLATE_INDEX" val="783"/>
  <p:tag name="KSO_WM_UNIT_INDEX" val="45"/>
</p:tagLst>
</file>

<file path=ppt/tags/tag2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1"/>
  <p:tag name="KSO_WM_UNIT_ID" val="257*l_i*1_21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2"/>
  <p:tag name="KSO_WM_UNIT_ID" val="257*l_i*1_2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50"/>
  <p:tag name="KSO_WM_TEMPLATE_CATEGORY" val="diagram"/>
  <p:tag name="KSO_WM_TEMPLATE_INDEX" val="783"/>
  <p:tag name="KSO_WM_UNIT_INDEX" val="50"/>
</p:tagLst>
</file>

<file path=ppt/tags/tag2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3"/>
  <p:tag name="KSO_WM_UNIT_ID" val="257*l_i*1_23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4"/>
  <p:tag name="KSO_WM_UNIT_ID" val="257*l_i*1_2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1"/>
  <p:tag name="KSO_WM_TEMPLATE_CATEGORY" val="diagram"/>
  <p:tag name="KSO_WM_TEMPLATE_INDEX" val="783"/>
  <p:tag name="KSO_WM_UNIT_INDEX" val="11"/>
</p:tagLst>
</file>

<file path=ppt/tags/tag3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5"/>
  <p:tag name="KSO_WM_UNIT_ID" val="257*l_i*1_5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6"/>
  <p:tag name="KSO_WM_UNIT_ID" val="257*l_i*1_6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33.xml><?xml version="1.0" encoding="utf-8"?>
<p:tagLst xmlns:p="http://schemas.openxmlformats.org/presentationml/2006/main">
  <p:tag name="KSO_WM_BEAUTIFY_FLAG" val="#wm#"/>
  <p:tag name="KSO_WM_UNIT_TYPE" val="i"/>
  <p:tag name="KSO_WM_UNIT_ID" val="diagram160088_6*i*0"/>
  <p:tag name="KSO_WM_TEMPLATE_CATEGORY" val="diagram"/>
  <p:tag name="KSO_WM_TEMPLATE_INDEX" val="160088"/>
  <p:tag name="KSO_WM_TAG_VERSION" val="1.0"/>
  <p:tag name="KSO_WM_UNIT_INDEX" val="0"/>
</p:tagLst>
</file>

<file path=ppt/tags/tag34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1"/>
  <p:tag name="KSO_WM_UNIT_ID" val="262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6_1"/>
  <p:tag name="KSO_WM_UNIT_ID" val="262*l_h_f*1_6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6.xml><?xml version="1.0" encoding="utf-8"?>
<p:tagLst xmlns:p="http://schemas.openxmlformats.org/presentationml/2006/main">
  <p:tag name="KSO_WM_BEAUTIFY_FLAG" val="#wm#"/>
  <p:tag name="KSO_WM_UNIT_TYPE" val="i"/>
  <p:tag name="KSO_WM_UNIT_ID" val="diagram160088_6*i*9"/>
  <p:tag name="KSO_WM_TEMPLATE_CATEGORY" val="diagram"/>
  <p:tag name="KSO_WM_TEMPLATE_INDEX" val="160088"/>
  <p:tag name="KSO_WM_TAG_VERSION" val="1.0"/>
  <p:tag name="KSO_WM_UNIT_INDEX" val="9"/>
</p:tagLst>
</file>

<file path=ppt/tags/tag37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4"/>
  <p:tag name="KSO_WM_UNIT_ID" val="262*l_i*1_4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3_1"/>
  <p:tag name="KSO_WM_UNIT_ID" val="262*l_h_f*1_3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9.xml><?xml version="1.0" encoding="utf-8"?>
<p:tagLst xmlns:p="http://schemas.openxmlformats.org/presentationml/2006/main">
  <p:tag name="KSO_WM_BEAUTIFY_FLAG" val="#wm#"/>
  <p:tag name="KSO_WM_UNIT_TYPE" val="i"/>
  <p:tag name="KSO_WM_UNIT_ID" val="diagram160088_6*i*18"/>
  <p:tag name="KSO_WM_TEMPLATE_CATEGORY" val="diagram"/>
  <p:tag name="KSO_WM_TEMPLATE_INDEX" val="160088"/>
  <p:tag name="KSO_WM_TAG_VERSION" val="1.0"/>
  <p:tag name="KSO_WM_UNIT_INDEX" val="18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7"/>
  <p:tag name="KSO_WM_UNIT_ID" val="262*l_i*1_7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2_1"/>
  <p:tag name="KSO_WM_UNIT_ID" val="262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2.xml><?xml version="1.0" encoding="utf-8"?>
<p:tagLst xmlns:p="http://schemas.openxmlformats.org/presentationml/2006/main">
  <p:tag name="KSO_WM_BEAUTIFY_FLAG" val="#wm#"/>
  <p:tag name="KSO_WM_UNIT_TYPE" val="i"/>
  <p:tag name="KSO_WM_UNIT_ID" val="diagram160088_6*i*27"/>
  <p:tag name="KSO_WM_TEMPLATE_CATEGORY" val="diagram"/>
  <p:tag name="KSO_WM_TEMPLATE_INDEX" val="160088"/>
  <p:tag name="KSO_WM_TAG_VERSION" val="1.0"/>
  <p:tag name="KSO_WM_UNIT_INDEX" val="27"/>
</p:tagLst>
</file>

<file path=ppt/tags/tag43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10"/>
  <p:tag name="KSO_WM_UNIT_ID" val="262*l_i*1_10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1_1"/>
  <p:tag name="KSO_WM_UNIT_ID" val="262*l_h_f*1_1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5.xml><?xml version="1.0" encoding="utf-8"?>
<p:tagLst xmlns:p="http://schemas.openxmlformats.org/presentationml/2006/main">
  <p:tag name="KSO_WM_BEAUTIFY_FLAG" val="#wm#"/>
  <p:tag name="KSO_WM_UNIT_TYPE" val="i"/>
  <p:tag name="KSO_WM_UNIT_ID" val="diagram160088_6*i*36"/>
  <p:tag name="KSO_WM_TEMPLATE_CATEGORY" val="diagram"/>
  <p:tag name="KSO_WM_TEMPLATE_INDEX" val="160088"/>
  <p:tag name="KSO_WM_TAG_VERSION" val="1.0"/>
  <p:tag name="KSO_WM_UNIT_INDEX" val="36"/>
</p:tagLst>
</file>

<file path=ppt/tags/tag46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13"/>
  <p:tag name="KSO_WM_UNIT_ID" val="262*l_i*1_13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4_1"/>
  <p:tag name="KSO_WM_UNIT_ID" val="262*l_h_f*1_4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8.xml><?xml version="1.0" encoding="utf-8"?>
<p:tagLst xmlns:p="http://schemas.openxmlformats.org/presentationml/2006/main">
  <p:tag name="KSO_WM_BEAUTIFY_FLAG" val="#wm#"/>
  <p:tag name="KSO_WM_UNIT_TYPE" val="i"/>
  <p:tag name="KSO_WM_UNIT_ID" val="diagram160088_6*i*46"/>
  <p:tag name="KSO_WM_TEMPLATE_CATEGORY" val="diagram"/>
  <p:tag name="KSO_WM_TEMPLATE_INDEX" val="160088"/>
  <p:tag name="KSO_WM_TAG_VERSION" val="1.0"/>
  <p:tag name="KSO_WM_UNIT_INDEX" val="46"/>
</p:tagLst>
</file>

<file path=ppt/tags/tag49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16"/>
  <p:tag name="KSO_WM_UNIT_ID" val="262*l_i*1_16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5_1"/>
  <p:tag name="KSO_WM_UNIT_ID" val="262*l_h_f*1_5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1.xml><?xml version="1.0" encoding="utf-8"?>
<p:tagLst xmlns:p="http://schemas.openxmlformats.org/presentationml/2006/main">
  <p:tag name="KSO_WM_BEAUTIFY_FLAG" val="#wm#"/>
  <p:tag name="KSO_WM_UNIT_TYPE" val="i"/>
  <p:tag name="KSO_WM_UNIT_ID" val="diagram160088_6*i*0"/>
  <p:tag name="KSO_WM_TEMPLATE_CATEGORY" val="diagram"/>
  <p:tag name="KSO_WM_TEMPLATE_INDEX" val="160088"/>
  <p:tag name="KSO_WM_TAG_VERSION" val="1.0"/>
  <p:tag name="KSO_WM_UNIT_INDEX" val="0"/>
</p:tagLst>
</file>

<file path=ppt/tags/tag52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1"/>
  <p:tag name="KSO_WM_UNIT_ID" val="262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6_1"/>
  <p:tag name="KSO_WM_UNIT_ID" val="262*l_h_f*1_6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54.xml><?xml version="1.0" encoding="utf-8"?>
<p:tagLst xmlns:p="http://schemas.openxmlformats.org/presentationml/2006/main">
  <p:tag name="KSO_WM_BEAUTIFY_FLAG" val="#wm#"/>
  <p:tag name="KSO_WM_UNIT_TYPE" val="i"/>
  <p:tag name="KSO_WM_UNIT_ID" val="diagram160088_6*i*9"/>
  <p:tag name="KSO_WM_TEMPLATE_CATEGORY" val="diagram"/>
  <p:tag name="KSO_WM_TEMPLATE_INDEX" val="160088"/>
  <p:tag name="KSO_WM_TAG_VERSION" val="1.0"/>
  <p:tag name="KSO_WM_UNIT_INDEX" val="9"/>
</p:tagLst>
</file>

<file path=ppt/tags/tag55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4"/>
  <p:tag name="KSO_WM_UNIT_ID" val="262*l_i*1_4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3_1"/>
  <p:tag name="KSO_WM_UNIT_ID" val="262*l_h_f*1_3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57.xml><?xml version="1.0" encoding="utf-8"?>
<p:tagLst xmlns:p="http://schemas.openxmlformats.org/presentationml/2006/main">
  <p:tag name="KSO_WM_BEAUTIFY_FLAG" val="#wm#"/>
  <p:tag name="KSO_WM_UNIT_TYPE" val="i"/>
  <p:tag name="KSO_WM_UNIT_ID" val="diagram160088_6*i*18"/>
  <p:tag name="KSO_WM_TEMPLATE_CATEGORY" val="diagram"/>
  <p:tag name="KSO_WM_TEMPLATE_INDEX" val="160088"/>
  <p:tag name="KSO_WM_TAG_VERSION" val="1.0"/>
  <p:tag name="KSO_WM_UNIT_INDEX" val="18"/>
</p:tagLst>
</file>

<file path=ppt/tags/tag58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7"/>
  <p:tag name="KSO_WM_UNIT_ID" val="262*l_i*1_7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2_1"/>
  <p:tag name="KSO_WM_UNIT_ID" val="262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ISLIDE.DIAGRAM" val="2b751056-6b97-492c-b763-340acee7e99d"/>
</p:tagLst>
</file>

<file path=ppt/tags/tag60.xml><?xml version="1.0" encoding="utf-8"?>
<p:tagLst xmlns:p="http://schemas.openxmlformats.org/presentationml/2006/main">
  <p:tag name="KSO_WM_BEAUTIFY_FLAG" val="#wm#"/>
  <p:tag name="KSO_WM_UNIT_TYPE" val="i"/>
  <p:tag name="KSO_WM_UNIT_ID" val="diagram160088_6*i*27"/>
  <p:tag name="KSO_WM_TEMPLATE_CATEGORY" val="diagram"/>
  <p:tag name="KSO_WM_TEMPLATE_INDEX" val="160088"/>
  <p:tag name="KSO_WM_TAG_VERSION" val="1.0"/>
  <p:tag name="KSO_WM_UNIT_INDEX" val="27"/>
</p:tagLst>
</file>

<file path=ppt/tags/tag61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10"/>
  <p:tag name="KSO_WM_UNIT_ID" val="262*l_i*1_10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1_1"/>
  <p:tag name="KSO_WM_UNIT_ID" val="262*l_h_f*1_1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3.xml><?xml version="1.0" encoding="utf-8"?>
<p:tagLst xmlns:p="http://schemas.openxmlformats.org/presentationml/2006/main">
  <p:tag name="KSO_WM_BEAUTIFY_FLAG" val="#wm#"/>
  <p:tag name="KSO_WM_UNIT_TYPE" val="i"/>
  <p:tag name="KSO_WM_UNIT_ID" val="diagram160088_6*i*36"/>
  <p:tag name="KSO_WM_TEMPLATE_CATEGORY" val="diagram"/>
  <p:tag name="KSO_WM_TEMPLATE_INDEX" val="160088"/>
  <p:tag name="KSO_WM_TAG_VERSION" val="1.0"/>
  <p:tag name="KSO_WM_UNIT_INDEX" val="36"/>
</p:tagLst>
</file>

<file path=ppt/tags/tag64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13"/>
  <p:tag name="KSO_WM_UNIT_ID" val="262*l_i*1_13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4_1"/>
  <p:tag name="KSO_WM_UNIT_ID" val="262*l_h_f*1_4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6.xml><?xml version="1.0" encoding="utf-8"?>
<p:tagLst xmlns:p="http://schemas.openxmlformats.org/presentationml/2006/main">
  <p:tag name="KSO_WM_BEAUTIFY_FLAG" val="#wm#"/>
  <p:tag name="KSO_WM_UNIT_TYPE" val="i"/>
  <p:tag name="KSO_WM_UNIT_ID" val="diagram160088_6*i*46"/>
  <p:tag name="KSO_WM_TEMPLATE_CATEGORY" val="diagram"/>
  <p:tag name="KSO_WM_TEMPLATE_INDEX" val="160088"/>
  <p:tag name="KSO_WM_TAG_VERSION" val="1.0"/>
  <p:tag name="KSO_WM_UNIT_INDEX" val="46"/>
</p:tagLst>
</file>

<file path=ppt/tags/tag67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16"/>
  <p:tag name="KSO_WM_UNIT_ID" val="262*l_i*1_16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5_1"/>
  <p:tag name="KSO_WM_UNIT_ID" val="262*l_h_f*1_5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69.xml><?xml version="1.0" encoding="utf-8"?>
<p:tagLst xmlns:p="http://schemas.openxmlformats.org/presentationml/2006/main">
  <p:tag name="KSO_WM_BEAUTIFY_FLAG" val="#wm#"/>
  <p:tag name="KSO_WM_UNIT_TYPE" val="i"/>
  <p:tag name="KSO_WM_UNIT_ID" val="diagram160088_6*i*0"/>
  <p:tag name="KSO_WM_TEMPLATE_CATEGORY" val="diagram"/>
  <p:tag name="KSO_WM_TEMPLATE_INDEX" val="160088"/>
  <p:tag name="KSO_WM_TAG_VERSION" val="1.0"/>
  <p:tag name="KSO_WM_UNIT_INDEX" val="0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2"/>
  <p:tag name="KSO_WM_UNIT_TYPE" val="m_i"/>
  <p:tag name="KSO_WM_UNIT_INDEX" val="1_1"/>
  <p:tag name="KSO_WM_UNIT_ID" val="diagram682_3*m_i*1_1"/>
  <p:tag name="KSO_WM_UNIT_CLEAR" val="1"/>
  <p:tag name="KSO_WM_UNIT_LAYERLEVEL" val="1_1"/>
  <p:tag name="KSO_WM_DIAGRAM_GROUP_CODE" val="m1-1"/>
  <p:tag name="KSO_WM_UNIT_LINE_FORE_SCHEMECOLOR_INDEX" val="8"/>
  <p:tag name="KSO_WM_UNIT_LINE_FILL_TYPE" val="2"/>
  <p:tag name="KSO_WM_UNIT_TEXT_FILL_FORE_SCHEMECOLOR_INDEX" val="8"/>
  <p:tag name="KSO_WM_UNIT_TEXT_FILL_TYPE" val="1"/>
</p:tagLst>
</file>

<file path=ppt/tags/tag70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1"/>
  <p:tag name="KSO_WM_UNIT_ID" val="262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6_1"/>
  <p:tag name="KSO_WM_UNIT_ID" val="262*l_h_f*1_6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72.xml><?xml version="1.0" encoding="utf-8"?>
<p:tagLst xmlns:p="http://schemas.openxmlformats.org/presentationml/2006/main">
  <p:tag name="KSO_WM_BEAUTIFY_FLAG" val="#wm#"/>
  <p:tag name="KSO_WM_UNIT_TYPE" val="i"/>
  <p:tag name="KSO_WM_UNIT_ID" val="diagram160088_6*i*9"/>
  <p:tag name="KSO_WM_TEMPLATE_CATEGORY" val="diagram"/>
  <p:tag name="KSO_WM_TEMPLATE_INDEX" val="160088"/>
  <p:tag name="KSO_WM_TAG_VERSION" val="1.0"/>
  <p:tag name="KSO_WM_UNIT_INDEX" val="9"/>
</p:tagLst>
</file>

<file path=ppt/tags/tag73.xml><?xml version="1.0" encoding="utf-8"?>
<p:tagLst xmlns:p="http://schemas.openxmlformats.org/presentationml/2006/main">
  <p:tag name="KSO_WM_TEMPLATE_CATEGORY" val="diagram"/>
  <p:tag name="KSO_WM_TEMPLATE_INDEX" val="160088"/>
  <p:tag name="KSO_WM_UNIT_TYPE" val="l_i"/>
  <p:tag name="KSO_WM_UNIT_INDEX" val="1_4"/>
  <p:tag name="KSO_WM_UNIT_ID" val="262*l_i*1_4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TEMPLATE_CATEGORY" val="diagram"/>
  <p:tag name="KSO_WM_TEMPLATE_INDEX" val="160088"/>
  <p:tag name="KSO_WM_UNIT_TYPE" val="l_h_f"/>
  <p:tag name="KSO_WM_UNIT_INDEX" val="1_3_1"/>
  <p:tag name="KSO_WM_UNIT_ID" val="262*l_h_f*1_3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" val="LOREM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5"/>
  <p:tag name="KSO_WM_UNIT_ID" val="diagram20191696_1*r_i*1_5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3"/>
  <p:tag name="KSO_WM_UNIT_ID" val="diagram20191696_1*r_i*1_3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4"/>
  <p:tag name="KSO_WM_UNIT_ID" val="diagram20191696_1*r_i*1_4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78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r1-1"/>
  <p:tag name="KSO_WM_UNIT_TYPE" val="r_t"/>
  <p:tag name="KSO_WM_UNIT_INDEX" val="1_1"/>
  <p:tag name="KSO_WM_UNIT_ID" val="diagram20191696_1*r_t*1_1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PRESET_TEXT" val="点击小标题"/>
  <p:tag name="KSO_WM_UNIT_VALUE" val="8"/>
  <p:tag name="KSO_WM_UNIT_TEXT_FILL_FORE_SCHEMECOLOR_INDEX" val="14"/>
  <p:tag name="KSO_WM_UNIT_TEXT_FILL_TYPE" val="1"/>
</p:tagLst>
</file>

<file path=ppt/tags/tag79.xml><?xml version="1.0" encoding="utf-8"?>
<p:tagLst xmlns:p="http://schemas.openxmlformats.org/presentationml/2006/main">
  <p:tag name="KSO_WM_UNIT_VALUE" val="26"/>
  <p:tag name="KSO_WM_UNIT_HIGHLIGHT" val="0"/>
  <p:tag name="KSO_WM_UNIT_COMPATIBLE" val="0"/>
  <p:tag name="KSO_WM_DIAGRAM_GROUP_CODE" val="r1-1"/>
  <p:tag name="KSO_WM_UNIT_TYPE" val="r_v"/>
  <p:tag name="KSO_WM_UNIT_INDEX" val="1_1"/>
  <p:tag name="KSO_WM_UNIT_ID" val="diagram20191696_1*r_v*1_1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PRESET_TEXT" val="点击添加本栏的具体文字简明扼要地说明内容。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2"/>
  <p:tag name="KSO_WM_UNIT_TYPE" val="m_i"/>
  <p:tag name="KSO_WM_UNIT_INDEX" val="1_2"/>
  <p:tag name="KSO_WM_UNIT_ID" val="diagram682_3*m_i*1_2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TEXT_FILL_FORE_SCHEMECOLOR_INDEX" val="6"/>
  <p:tag name="KSO_WM_UNIT_TEXT_FILL_TYPE" val="1"/>
</p:tagLst>
</file>

<file path=ppt/tags/tag80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r1-1"/>
  <p:tag name="KSO_WM_UNIT_TYPE" val="r_t"/>
  <p:tag name="KSO_WM_UNIT_INDEX" val="1_2"/>
  <p:tag name="KSO_WM_UNIT_ID" val="diagram20191696_1*r_t*1_2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PRESET_TEXT" val="点击小标题"/>
  <p:tag name="KSO_WM_UNIT_VALUE" val="8"/>
  <p:tag name="KSO_WM_UNIT_TEXT_FILL_FORE_SCHEMECOLOR_INDEX" val="14"/>
  <p:tag name="KSO_WM_UNIT_TEXT_FILL_TYPE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v"/>
  <p:tag name="KSO_WM_UNIT_INDEX" val="1_2"/>
  <p:tag name="KSO_WM_UNIT_ID" val="diagram20191696_1*r_v*1_2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PRESET_TEXT" val="点击添加本栏的具体文字简明扼要地说明内容。"/>
  <p:tag name="KSO_WM_UNIT_VALUE" val="26"/>
  <p:tag name="KSO_WM_UNIT_TEXT_FILL_FORE_SCHEMECOLOR_INDEX" val="14"/>
  <p:tag name="KSO_WM_UNIT_TEXT_FILL_TYPE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6"/>
  <p:tag name="KSO_WM_UNIT_ID" val="diagram20191696_1*r_i*1_6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2"/>
  <p:tag name="KSO_WM_UNIT_TYPE" val="m_i"/>
  <p:tag name="KSO_WM_UNIT_INDEX" val="1_3"/>
  <p:tag name="KSO_WM_UNIT_ID" val="diagram682_3*m_i*1_3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3873</Words>
  <Application>WPS 演示</Application>
  <PresentationFormat>自定义</PresentationFormat>
  <Paragraphs>836</Paragraphs>
  <Slides>74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74</vt:i4>
      </vt:variant>
    </vt:vector>
  </HeadingPairs>
  <TitlesOfParts>
    <vt:vector size="93" baseType="lpstr">
      <vt:lpstr>Arial</vt:lpstr>
      <vt:lpstr>宋体</vt:lpstr>
      <vt:lpstr>Wingdings</vt:lpstr>
      <vt:lpstr>思源黑体 CN Light</vt:lpstr>
      <vt:lpstr>微软雅黑</vt:lpstr>
      <vt:lpstr>思源宋体 CN Light</vt:lpstr>
      <vt:lpstr>黑体</vt:lpstr>
      <vt:lpstr>Calibri</vt:lpstr>
      <vt:lpstr>Arial</vt:lpstr>
      <vt:lpstr>华文黑体</vt:lpstr>
      <vt:lpstr>Franklin Gothic Medium</vt:lpstr>
      <vt:lpstr>Courier New</vt:lpstr>
      <vt:lpstr>Arial Unicode MS</vt:lpstr>
      <vt:lpstr>Copperplate Gothic Bold</vt:lpstr>
      <vt:lpstr>Times New Roman</vt:lpstr>
      <vt:lpstr>Source Han Serif SC</vt:lpstr>
      <vt:lpstr>MT Extra</vt:lpstr>
      <vt:lpstr>Kozuka Gothic Pro M</vt:lpstr>
      <vt:lpstr>Office 主题</vt:lpstr>
      <vt:lpstr>PowerPoint 演示文稿</vt:lpstr>
      <vt:lpstr>PowerPoint 演示文稿</vt:lpstr>
      <vt:lpstr>思迅简介</vt:lpstr>
      <vt:lpstr>PowerPoint 演示文稿</vt:lpstr>
      <vt:lpstr>PowerPoint 演示文稿</vt:lpstr>
      <vt:lpstr>母婴行业分析</vt:lpstr>
      <vt:lpstr>PowerPoint 演示文稿</vt:lpstr>
      <vt:lpstr>PowerPoint 演示文稿</vt:lpstr>
      <vt:lpstr>PowerPoint 演示文稿</vt:lpstr>
      <vt:lpstr>解决方案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案例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lijiang</dc:creator>
  <cp:lastModifiedBy>zengzl</cp:lastModifiedBy>
  <cp:revision>360</cp:revision>
  <dcterms:created xsi:type="dcterms:W3CDTF">2017-08-03T09:01:00Z</dcterms:created>
  <dcterms:modified xsi:type="dcterms:W3CDTF">2019-10-14T06:13:02Z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